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4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58" r:id="rId12"/>
    <p:sldId id="267" r:id="rId13"/>
    <p:sldId id="269" r:id="rId14"/>
    <p:sldId id="271" r:id="rId15"/>
    <p:sldId id="272" r:id="rId16"/>
    <p:sldId id="273" r:id="rId17"/>
    <p:sldId id="268" r:id="rId18"/>
  </p:sldIdLst>
  <p:sldSz cx="12192000" cy="6858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iCiel Cadena" panose="02000503000000020004" charset="0"/>
      <p:bold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5A54D"/>
    <a:srgbClr val="EA8030"/>
    <a:srgbClr val="33CCCC"/>
    <a:srgbClr val="006699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21T03:52:56.4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23634 6497 0,'81'0'266,"-41"0"-251,80 0-15,-80-40 16,41 40 0,-41 0-1,0 0 1,0 0-1,40 0 32,0 0-31,121 0 15,-81 0-15,-39 0-1,-1 0 17,40 0-17,-39 0 1,-41 0-16,80 0 31,0 0-15,-79 0-16,-1 0 15,40 0 1,0 0 0,1 0-1,-1 0 1,0 0 0,81 0-1,-1 0 1,-80 0-1,-40 0-15,1 0 16,-1 0 0,0 0-16,0 0 15,0 0-15,0 0 16,40 0 0,-39 0-1,-1 0-15,40 0 0,0 0 31,121 0-15,-41 0 0,1 0-1,-81 0-15,-40 0 16,40 0 0,1 0-16,39 0 15,-40 0-15,1 0 16,-1 0-16,-40 0 15,120 0-15,121 0 32,-160 0-32,-41 0 0,0 0 15,-40 0 1,121 0 0,-121 0 15,0 0-16,0 0-15,0 40 16,0-40-16,1 0 16,39 40-16,0-40 15,-40 0 1,41 40-16,39-40 0,-40 40 31,-40-40-15,0 0-1,41 0-15,39 0 16,-80 0 0,201 0-1,-81 0 1,-39 0 0,-41 0-16,0 80 15,41-80 1,-41 0-16,0 0 15,41 0-15,-41 0 16,120 0 0,-159 0-16,39 0 15,-40 0 1,0 0-16,0 0 16,40 0 30,-39 0 1,-1 0-31,0 0 0,0 0-16,0 0 31,40 0-16,-40 0-15,41 0 32,-41 0-17,0 0 48,0 0-48,40-40 17,81 40 15,-121 0-32,0 0-15,40 0 141,-40 0-126,81 0 1,-41 0 15,-40 0 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21T03:52:58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23755 7660 0,'40'0'109,"0"0"-93,80 0-1,41 0 1,-41 0-16,-39 0 16,-41 0-16,80 0 15,81 0 1,-121 0 0,80 0-1,81 0 16,-161 0-31,41 0 16,-1 0-16,1 0 16,79 0-1,-119 0-15,-1 0 16,40 0 0,1 0-16,-81 0 31,40 0-16,40 0 1,1 0 0,-1 0-1,0 0-15,41 0 16,80 0-16,40 0 16,-81 0-16,121 0 15,0 0 1,361 0-1,-361 0-15,0 0 16,281 0 0,-441 0-16,-1 0 0,-39 0 15,160 0 1,-201 0 0,40 0-1,-40 0 16,41 0-15,39 0 15,1 40-15,-81-40 0,0 40 15,-40-40-16,1 0 32,39 0 47,-40 0-78,40 0 109,-40 0-110,41 0 32,119 0-31,-79 0-16,-81 0 15,40 0 1,40 0 0,-79 0-1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21T03:53:01.0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24036 9064 0,'80'0'110,"201"0"-95,80 0-15,-201 0 0,81 0 16,-40 0 0,120 0-16,-120 0 15,160 0 1,-201 0-16,-39 0 15,79 0 1,-160 0-16,41 0 31,-1 0-15,-40 0-16,40 0 16,-40 0-16,121 0 15,39 0 1,-39 0-16,-121 0 15,321 0 1,-120 0 0,0 0-1,-1 0 17,81 0-17,-200 0-15,120 0 16,-81 0-16,1 0 15,-1 0-15,1 0 16,39 0-16,41 0 16,-80 0-16,119 0 15,162 0 1,-201 0-16,-1 0 16,41 0-1,-120 40 1,-121-40-1,40 0 95,-40 0 15,40 0-110,41 0 17,-81 0-1,80 0-15,-39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21T03:53:03.8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23634 10147 0,'482'120'219,"-402"-120"-203,81 40-1,160 40 1,-121 0-16,-119-80 31,79 0-15,41 0 0,-1 0-1,-79 0 1,-81 0-16,80 0 15,1 0-15,-81 0 16,40 0 0,40 0-1,-79 0-15,39 0 16,0 0-16,-40 0 0,0 0 16,41 0-16,39 0 31,81 0-16,39 0 1,41 0 0,-120 0-16,-1 0 15,1 0-15,-1 0 16,1 0-16,-81 0 16,40 0-16,-39 0 15,119 0 1,-79 0-1,-81-40-15,241-40 16,-41 40 15,-39 0-15,80 40 0,-80-40-1,-81 0-15,0 0 16,81 40-16,120 0 15,-241 0 1,41 0-16,39 0 16,281 0-1,-320 0-15,160 0 16,-121 0 0,-80 0-16,1 0 15,-1 0-15,0 0 16,-40 0-1,0 0 32,1 0-15,-1 0-17,80 0 141,-40 0-140,1 0-16,-1 0 16,0 0-1,0 0-15,-39 0 94,-1 0-63,0 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21T03:53:06.3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31620 11229 0,'-81'0'93,"-79"0"-61,39 0-17,41 0-15,0 0 16,-40 0-1,79 0-15,-79 0 16,0 0 0,80 0-16,-1 0 15,-119 0 1,40-40 0,-41 40-1,41 0 1,-1 0 15,41 0-31,0 0 16,40 0-16,-41 0 15,1 0-15,40 0 16,-40 0 0,-41 0-16,1 0 15,-81 0 1,121 0-16,0 0 15,0 0-15,-81 0 16,41 0 0,-81-40-1,41 0 1,79 40 0,-39 0-1,-41 0 126,121 0-141,-40 0 0,-40 0 15,39 0 1,1 0 0,0 0-16,40 0 15,0 0 1,-41 0-16,41 0 16,-40 0-1,0 0 16,40 0-15,-81 0 0,1 0 15,40 0-15,-1 0-1,-79 0 1,120 0-16,-40 0 15,39 0 1,1 0-16,0 0 16,-40 0-16,0 0 47,40 0-16,-41 0 31,41 0-46,-40 0-16,40 0 16,0 0-16,0 0 15,-41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9.47675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3-09-21T03:52:43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28008 5294 0,'0'0'0,"-281"0"47,161 0 46,80 0-93,-40 0 16,-121 0 0,40 0-16,41 0 0,-40 0 15,39 0 1,-360 120 15,280-120-15,-40 0-1,201 0-15,-80 0 16,-1 0-16,41 0 16,0 0-16,0 0 15,-1 0-15,1 0 16,-40 0-1,39 40-15,41-40 16,-120 0 0,120 0-16,0 0 15,-81 80-15,41-80 16,-81 41 0,121-41-1,0 40-15,0-40 16,0 0-1,-40 40-15,40 0 16,-1-40 15,1 0-15,0 40-16,40 0 16,-80 0-1,40 0 1,-81 81-1,81-41 1,0 0 0,-40 40-1,-40 1 1,79-41 0,41-40-16,-40 40 15,0-40-15,0 40 16,40 1-1,-40-1-15,40-40 16,-80 120 0,40-79-1,-1 39 1,41-80-16,0 40 0,-40 0 16,0 81-1,0 80 48,-80 119-32,80-239-31,40 39 16,0 1-16,0-1 15,-41 522 16,41-482-31,-200 1 16,320 441 0,121-161-1,-81-40 1,-79-120-16,39-121 16,-40 41-16,-80-121 15,-80-80-15,0 121 16,0-121-16,-1 40 15,81-40-15,0 40 16,0 1 0,0-41-16,0 0 15,40-40 1,1 80-16,-41 40 31,0-79 32,240-1-48,-79-40-15,80 0 16,-41 0-16,-39 0 16,160 0-16,-81 0 15,202 0 1,-81 0-16,-160 0 15,-121 0-15,201 0 16,-241 0-16,120-40 16,1 40-16,280-41 15,-39-39 1,-202 0 0,-39 80-1,360-40 16,-280 0-31,-161 40 16,121 0-16,80 0 16,-81 0-16,81 0 15,-80 0 1,-121-40-16,121 0 16,-41 40-16,41 0 15,521 0 1,-601 0-1,79 0-15,81 0 16,-160 0-16,-1 0 16,723-41 15,-562 41 0,-121 0-15,41-40 15,-121 40-15,40-40-16,-80 0 31,41 40-15,-81-40-16,40 40 15,0-80-15,0-40 31,0-1-15,40 81 0,282-120-16,-282-1 15,80-119 17,-120 199-32,-40-39 15,41-281 16,-1 200 1,-40 81-32,321-121 31,-321 161-31,0 40 16,0-160-1,401-322 16,-521 81 1,79 321-17,-79-161 17,-81 0-1,121 41 0,40 200-31,40-1 16,-120-119-1,-1 40 17,-39-121-1,-1 81 0,161 120-15,241-121-1,-201 161 17,-40-80 14,-80-161-14,40 201-17,-81-80 1,121 80 0,-80-81-1,40 41 1,-40-80 15,40 120-31,40 0 0,-40 0 16,40-1-16,-41 41 15,-39-80 1,40 80 15,40-40-31,0-40 16,-40 80-1,-40-40 1,-1-40 0,81 39-1,0 1 1,-40 0 0,40 0-1,0 0 16,-40 40 63,-241 0-63,41 0-15,-41 0 0,200 0-16,-79 0 15,-41 0-15,41 0 16,39 0-16,1 0 16,-201 0-1,281 0-15,-81 0 16,-119 0-1,159 0 1,-79 0-16,40 0 16,-121 0-16,161 0 15,-41 0 17,-39 0-17,39 40 1,81-40-1,-40 0 1,40 0 0,0 0-1,0 0-15,-81-40 32,41 0-17,80 0-15,-40 40 16,-40-40-1,80 0 17,-41-41-17,-39 41 17,0 0-32,-41-40 31,41 40-16,40 0 1,-120 40 0,79-40-1,41 40 1,-40 0 0,-40 0-1,-1 0 1,81 0-1,0 0-15,-80 0 16,39 0 0,-39 0-16,80 0 15,-81 0 17,81 0-1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398586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545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8024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1526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560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5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109" y="454541"/>
            <a:ext cx="996172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45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399021" y="217790"/>
            <a:ext cx="2792979" cy="1287007"/>
            <a:chOff x="9079953" y="601378"/>
            <a:chExt cx="2771965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121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000" dirty="0"/>
                <a:t>- Quốc hiệu và tiêu ngữ</a:t>
              </a:r>
            </a:p>
            <a:p>
              <a:r>
                <a:rPr lang="nl-NL" sz="2000" dirty="0"/>
                <a:t>- Địa điểm và thời gian viết báo cáo. </a:t>
              </a:r>
              <a:endParaRPr lang="en-US" sz="2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23786" y="1457754"/>
            <a:ext cx="2266426" cy="1034019"/>
            <a:chOff x="9079953" y="601378"/>
            <a:chExt cx="266355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519619" cy="476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544038" y="2818436"/>
            <a:ext cx="2304548" cy="1182637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3" y="889278"/>
              <a:ext cx="2477224" cy="92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97543" y="4070891"/>
            <a:ext cx="2304548" cy="1339043"/>
            <a:chOff x="9079953" y="601378"/>
            <a:chExt cx="2663556" cy="1538905"/>
          </a:xfrm>
        </p:grpSpPr>
        <p:grpSp>
          <p:nvGrpSpPr>
            <p:cNvPr id="3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645870" y="980902"/>
              <a:ext cx="1636780" cy="813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459206" y="5243806"/>
            <a:ext cx="2732793" cy="1450412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107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8476090" y="61521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>
          <a:xfrm>
            <a:off x="8425969" y="3219001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8428908" y="5698544"/>
            <a:ext cx="730392" cy="71555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9259951" y="1893063"/>
            <a:ext cx="203159" cy="342666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42" name="Rectangle 41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84719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" grpId="0" animBg="1"/>
      <p:bldP spid="5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</a:rPr>
              <a:t>Ghi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721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015" y="470932"/>
            <a:ext cx="9908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49639" y="2142007"/>
            <a:ext cx="2272815" cy="829983"/>
            <a:chOff x="823518" y="2910696"/>
            <a:chExt cx="4079933" cy="829983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53799" y="3018284"/>
              <a:ext cx="3617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đề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57765" y="3261724"/>
            <a:ext cx="2976199" cy="1184806"/>
            <a:chOff x="823518" y="2910697"/>
            <a:chExt cx="5342578" cy="1184806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7"/>
              <a:ext cx="5342578" cy="1184806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3797" y="3018284"/>
              <a:ext cx="48176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viết,</a:t>
              </a:r>
              <a:r>
                <a:rPr kumimoji="0" lang="en-US" sz="3200" b="1" i="0" u="none" strike="noStrike" kern="0" cap="none" spc="0" normalizeH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nhận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85836" y="2142007"/>
            <a:ext cx="2542445" cy="829983"/>
            <a:chOff x="823518" y="2910696"/>
            <a:chExt cx="4563946" cy="829983"/>
          </a:xfrm>
        </p:grpSpPr>
        <p:sp>
          <p:nvSpPr>
            <p:cNvPr id="13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823518" y="2910696"/>
              <a:ext cx="4079933" cy="829983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53797" y="3018284"/>
              <a:ext cx="433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 dung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5347" y="3261723"/>
            <a:ext cx="3376653" cy="1184806"/>
            <a:chOff x="1053799" y="2910696"/>
            <a:chExt cx="3617858" cy="1184806"/>
          </a:xfrm>
        </p:grpSpPr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1364155" y="2910696"/>
              <a:ext cx="2892682" cy="1184805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rgbClr val="33CCCC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3799" y="3018284"/>
              <a:ext cx="36178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83" y="3907280"/>
            <a:ext cx="6078239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24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96" y="1676423"/>
            <a:ext cx="7876715" cy="48650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1631" y="399987"/>
            <a:ext cx="10527324" cy="12764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3016" y="476094"/>
            <a:ext cx="1064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kern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6547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C4D30510-0035-9809-3E24-C1E789ED3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1923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3215" y="194576"/>
            <a:ext cx="2688040" cy="2236834"/>
            <a:chOff x="653215" y="194576"/>
            <a:chExt cx="2688040" cy="2236834"/>
          </a:xfrm>
        </p:grpSpPr>
        <p:pic>
          <p:nvPicPr>
            <p:cNvPr id="2" name="图片 2">
              <a:extLst>
                <a:ext uri="{FF2B5EF4-FFF2-40B4-BE49-F238E27FC236}">
                  <a16:creationId xmlns:a16="http://schemas.microsoft.com/office/drawing/2014/main" id="{1CB3157B-D03A-457E-954E-2226BF2C3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215" y="194576"/>
              <a:ext cx="2688040" cy="22368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17548" y="1026664"/>
              <a:ext cx="2015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341256" y="774383"/>
            <a:ext cx="7690160" cy="1077218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Những điểm cần lưu ý khi viết báo cáo thảo luận: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539" y="2557639"/>
            <a:ext cx="10627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IN HOA;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 nếu có thêm phần trích yếu nội dung (VD: về “Hoạt động chuẩn bị chào mừng ngày Nhà giáo Việt Nam”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phần này viết chữ in thường.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538" y="372570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540" y="4232231"/>
            <a:ext cx="1116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538" y="4693896"/>
            <a:ext cx="1062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thảo luận được sắp xếp theo mục để dễ theo dõi.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6515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</a:rPr>
              <a:t>Ghi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nhớ</a:t>
            </a:r>
            <a:endParaRPr lang="en-US" sz="3200" b="1" dirty="0">
              <a:latin typeface="UTM Avo" panose="0204060305050602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06124" y="1395824"/>
            <a:ext cx="8377598" cy="5052338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100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</a:p>
            <a:p>
              <a:pPr algn="just"/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US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46222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273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811912" y="4285987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2" y="285619"/>
            <a:ext cx="1940673" cy="19406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3189" y="970205"/>
            <a:ext cx="5569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adena" panose="02000503000000020004" pitchFamily="50" charset="0"/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7782" y="2226292"/>
            <a:ext cx="9201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bố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cục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505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FF5050"/>
                </a:solidFill>
                <a:latin typeface="Cambria" panose="02040503050406030204" pitchFamily="18" charset="0"/>
              </a:rPr>
              <a:t>cách viết báo cáo thảo luận nhóm</a:t>
            </a:r>
            <a:endParaRPr lang="en-US" sz="4000" b="1" dirty="0">
              <a:solidFill>
                <a:srgbClr val="FF505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1257299"/>
            <a:ext cx="2811919" cy="6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48416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1. Đọc báo cáo dưới đây và trả lời câu hỏi.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0624" y="800810"/>
            <a:ext cx="8035164" cy="6108802"/>
          </a:xfrm>
          <a:prstGeom prst="rect">
            <a:avLst/>
          </a:prstGeom>
          <a:solidFill>
            <a:srgbClr val="66CCFF">
              <a:alpha val="31000"/>
            </a:srgbClr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5303" y="5619515"/>
            <a:ext cx="8035164" cy="924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003" y="735984"/>
            <a:ext cx="8035163" cy="997248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2040" y="1800441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BÁO CÁO KẾT QUẢ THẢO LUẬN NHÓM</a:t>
            </a:r>
          </a:p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943" y="2810983"/>
            <a:ext cx="803516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2023,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”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Nam”.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Tốp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Gia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Bùi Huy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95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long: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Thúy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0063" y="5771535"/>
            <a:ext cx="309551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>
              <a:lnSpc>
                <a:spcPct val="7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01526" y="1733232"/>
            <a:ext cx="1802932" cy="764757"/>
            <a:chOff x="9079951" y="601378"/>
            <a:chExt cx="2771967" cy="1538905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1" y="601378"/>
              <a:ext cx="2663554" cy="1538905"/>
              <a:chOff x="8730326" y="-690801"/>
              <a:chExt cx="2150829" cy="1352004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6" y="-690801"/>
                <a:ext cx="2143215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9202795" y="924556"/>
              <a:ext cx="2649123" cy="478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69881" y="337080"/>
            <a:ext cx="2778307" cy="1292668"/>
            <a:chOff x="9079953" y="601378"/>
            <a:chExt cx="2738096" cy="1538905"/>
          </a:xfrm>
        </p:grpSpPr>
        <p:grpSp>
          <p:nvGrpSpPr>
            <p:cNvPr id="22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140109" y="918312"/>
              <a:ext cx="2677940" cy="109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Tx/>
                <a:buChar char="-"/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42900" indent="-342900" algn="ctr">
                <a:buFontTx/>
                <a:buChar char="-"/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78291" y="3973760"/>
            <a:ext cx="2169827" cy="1138021"/>
            <a:chOff x="9079953" y="601378"/>
            <a:chExt cx="2663556" cy="1538905"/>
          </a:xfrm>
        </p:grpSpPr>
        <p:grpSp>
          <p:nvGrpSpPr>
            <p:cNvPr id="2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2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3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82454" y="889278"/>
              <a:ext cx="2477224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632541" y="5500464"/>
            <a:ext cx="2304548" cy="1339043"/>
            <a:chOff x="9079953" y="601378"/>
            <a:chExt cx="2663556" cy="1538905"/>
          </a:xfrm>
        </p:grpSpPr>
        <p:grpSp>
          <p:nvGrpSpPr>
            <p:cNvPr id="3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39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165047" y="980902"/>
              <a:ext cx="2498249" cy="742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6" name="Rectangular Callout 5"/>
          <p:cNvSpPr/>
          <p:nvPr/>
        </p:nvSpPr>
        <p:spPr>
          <a:xfrm>
            <a:off x="312368" y="1824184"/>
            <a:ext cx="8045351" cy="622588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ular Callout 40"/>
          <p:cNvSpPr/>
          <p:nvPr/>
        </p:nvSpPr>
        <p:spPr>
          <a:xfrm>
            <a:off x="306642" y="2520299"/>
            <a:ext cx="8045351" cy="42697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ular Callout 41"/>
          <p:cNvSpPr/>
          <p:nvPr/>
        </p:nvSpPr>
        <p:spPr>
          <a:xfrm>
            <a:off x="306642" y="3103871"/>
            <a:ext cx="8045351" cy="2430935"/>
          </a:xfrm>
          <a:prstGeom prst="wedgeRectCallout">
            <a:avLst>
              <a:gd name="adj1" fmla="val 58064"/>
              <a:gd name="adj2" fmla="val -6080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2942" y="697803"/>
            <a:ext cx="725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CỘNG HÒA XÃ HỘI CHỦ NGHĨA VIỆT NAM</a:t>
            </a:r>
          </a:p>
          <a:p>
            <a:pPr algn="ctr"/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do –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2280" y="1341371"/>
            <a:ext cx="3887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2023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047" y="2540819"/>
            <a:ext cx="7834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4A,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ular Callout 43"/>
          <p:cNvSpPr/>
          <p:nvPr/>
        </p:nvSpPr>
        <p:spPr>
          <a:xfrm>
            <a:off x="312368" y="744744"/>
            <a:ext cx="8045351" cy="966822"/>
          </a:xfrm>
          <a:prstGeom prst="wedgeRectCallout">
            <a:avLst>
              <a:gd name="adj1" fmla="val 61703"/>
              <a:gd name="adj2" fmla="val -5238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9033623" y="2551439"/>
            <a:ext cx="1834065" cy="851249"/>
            <a:chOff x="9079953" y="601378"/>
            <a:chExt cx="2663556" cy="1538905"/>
          </a:xfrm>
        </p:grpSpPr>
        <p:grpSp>
          <p:nvGrpSpPr>
            <p:cNvPr id="46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9079953" y="601378"/>
              <a:ext cx="2663556" cy="1538905"/>
              <a:chOff x="8730325" y="-690801"/>
              <a:chExt cx="2150830" cy="1352004"/>
            </a:xfrm>
          </p:grpSpPr>
          <p:sp>
            <p:nvSpPr>
              <p:cNvPr id="4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 cap="flat" cmpd="sng" algn="ctr">
                <a:solidFill>
                  <a:srgbClr val="5B9BD5"/>
                </a:solidFill>
                <a:prstDash val="solid"/>
                <a:miter lim="800000"/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4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30325" y="-690801"/>
                <a:ext cx="2143214" cy="1322407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9050" cap="flat" cmpd="sng" algn="ctr">
                <a:solidFill>
                  <a:srgbClr val="91F0FD"/>
                </a:solidFill>
                <a:prstDash val="solid"/>
                <a:miter lim="800000"/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9082454" y="889278"/>
              <a:ext cx="2448339" cy="87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Rectangular Callout 49"/>
          <p:cNvSpPr/>
          <p:nvPr/>
        </p:nvSpPr>
        <p:spPr>
          <a:xfrm>
            <a:off x="325331" y="5729116"/>
            <a:ext cx="8045351" cy="747913"/>
          </a:xfrm>
          <a:prstGeom prst="wedgeRectCallout">
            <a:avLst>
              <a:gd name="adj1" fmla="val 54938"/>
              <a:gd name="adj2" fmla="val -48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89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6" grpId="0" animBg="1"/>
      <p:bldP spid="41" grpId="0" animBg="1"/>
      <p:bldP spid="42" grpId="0" animBg="1"/>
      <p:bldP spid="43" grpId="0"/>
      <p:bldP spid="5" grpId="0"/>
      <p:bldP spid="7" grpId="0"/>
      <p:bldP spid="44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" y="3201578"/>
            <a:ext cx="5090468" cy="3473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86" y="522513"/>
            <a:ext cx="1043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Hãy thảo luận nhóm và trả lời câu hỏi.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4920" y="1616528"/>
            <a:ext cx="6583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b. Ai là người viết báo cáo? Báo cáo được gửi cho ai?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những thông tin gì?</a:t>
            </a:r>
          </a:p>
        </p:txBody>
      </p:sp>
      <p:sp>
        <p:nvSpPr>
          <p:cNvPr id="10" name="Google Shape;117;p2"/>
          <p:cNvSpPr/>
          <p:nvPr/>
        </p:nvSpPr>
        <p:spPr>
          <a:xfrm>
            <a:off x="4849572" y="1570808"/>
            <a:ext cx="7034376" cy="345839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510831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52" y="652641"/>
            <a:ext cx="8725208" cy="595411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10022463" y="4787735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4" y="201799"/>
            <a:ext cx="1940673" cy="1940673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805" y="200985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52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364" y="248190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21253" y="479025"/>
            <a:ext cx="3476995" cy="1254784"/>
            <a:chOff x="8521253" y="1616528"/>
            <a:chExt cx="3476995" cy="1254784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2"/>
              <a:ext cx="3286079" cy="12476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3" y="1616528"/>
              <a:ext cx="34769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vi-VN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Báo cáo trên viết về vấn đề gì?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47166" y="2066904"/>
            <a:ext cx="37370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24" name="Rectangle 23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0D2F37-C34E-80A2-164B-97B78C8704B5}"/>
                  </a:ext>
                </a:extLst>
              </p14:cNvPr>
              <p14:cNvContentPartPr/>
              <p14:nvPr/>
            </p14:nvContentPartPr>
            <p14:xfrm>
              <a:off x="8508240" y="2324520"/>
              <a:ext cx="3294000" cy="86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0D2F37-C34E-80A2-164B-97B78C8704B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2400" y="2261160"/>
                <a:ext cx="33253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93DF38-7703-9156-E0C5-F9A17BC6880E}"/>
                  </a:ext>
                </a:extLst>
              </p14:cNvPr>
              <p14:cNvContentPartPr/>
              <p14:nvPr/>
            </p14:nvContentPartPr>
            <p14:xfrm>
              <a:off x="8551800" y="2757600"/>
              <a:ext cx="3279600" cy="29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93DF38-7703-9156-E0C5-F9A17BC688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35960" y="2694240"/>
                <a:ext cx="331092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B4268B-E722-53D1-90FC-EE601C04FB51}"/>
                  </a:ext>
                </a:extLst>
              </p14:cNvPr>
              <p14:cNvContentPartPr/>
              <p14:nvPr/>
            </p14:nvContentPartPr>
            <p14:xfrm>
              <a:off x="8652960" y="3263040"/>
              <a:ext cx="3192840" cy="147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B4268B-E722-53D1-90FC-EE601C04FB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7120" y="3199680"/>
                <a:ext cx="32241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0A95B90-2E25-3ADF-7E2F-AB68494E540C}"/>
                  </a:ext>
                </a:extLst>
              </p14:cNvPr>
              <p14:cNvContentPartPr/>
              <p14:nvPr/>
            </p14:nvContentPartPr>
            <p14:xfrm>
              <a:off x="8508240" y="3652920"/>
              <a:ext cx="3467520" cy="115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0A95B90-2E25-3ADF-7E2F-AB68494E54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92400" y="3589560"/>
                <a:ext cx="34988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84EC1D5-B3D8-1626-6716-2B372A8B298F}"/>
                  </a:ext>
                </a:extLst>
              </p14:cNvPr>
              <p14:cNvContentPartPr/>
              <p14:nvPr/>
            </p14:nvContentPartPr>
            <p14:xfrm>
              <a:off x="9172800" y="3999240"/>
              <a:ext cx="2210760" cy="43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84EC1D5-B3D8-1626-6716-2B372A8B29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56960" y="3935880"/>
                <a:ext cx="224208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F0AACE-EC96-617A-164D-917A9C4D0B9C}"/>
                  </a:ext>
                </a:extLst>
              </p14:cNvPr>
              <p14:cNvContentPartPr/>
              <p14:nvPr/>
            </p14:nvContentPartPr>
            <p14:xfrm>
              <a:off x="8089560" y="1891440"/>
              <a:ext cx="4593960" cy="2873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F0AACE-EC96-617A-164D-917A9C4D0B9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80200" y="1882080"/>
                <a:ext cx="4612680" cy="289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879939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Ai là người viết báo cáo?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185426" y="5592406"/>
            <a:ext cx="2875545" cy="9770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639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27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21254" y="492931"/>
            <a:ext cx="3384263" cy="1393019"/>
            <a:chOff x="8521254" y="1623693"/>
            <a:chExt cx="3362694" cy="717655"/>
          </a:xfrm>
        </p:grpSpPr>
        <p:sp>
          <p:nvSpPr>
            <p:cNvPr id="44" name="Google Shape;117;p2"/>
            <p:cNvSpPr/>
            <p:nvPr/>
          </p:nvSpPr>
          <p:spPr>
            <a:xfrm>
              <a:off x="8597869" y="1623693"/>
              <a:ext cx="3286079" cy="71765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554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Báo cáo được gửi cho ai?</a:t>
              </a:r>
              <a:endParaRPr lang="vi-VN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55132" y="2531482"/>
            <a:ext cx="6300231" cy="3786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65716" y="2264327"/>
            <a:ext cx="38953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4A,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Tiểu học Yên Ninh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7102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06" y="248193"/>
            <a:ext cx="872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406952" y="492931"/>
            <a:ext cx="3498564" cy="2297160"/>
            <a:chOff x="8407682" y="1623693"/>
            <a:chExt cx="3476267" cy="1183450"/>
          </a:xfrm>
        </p:grpSpPr>
        <p:sp>
          <p:nvSpPr>
            <p:cNvPr id="44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521254" y="1692541"/>
              <a:ext cx="3362694" cy="1062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521252" y="3341854"/>
            <a:ext cx="3315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5943" y="697803"/>
            <a:ext cx="8159633" cy="5846547"/>
            <a:chOff x="235943" y="697803"/>
            <a:chExt cx="8159633" cy="5846547"/>
          </a:xfrm>
        </p:grpSpPr>
        <p:sp>
          <p:nvSpPr>
            <p:cNvPr id="17" name="Rectangle 16"/>
            <p:cNvSpPr/>
            <p:nvPr/>
          </p:nvSpPr>
          <p:spPr>
            <a:xfrm>
              <a:off x="325303" y="5619515"/>
              <a:ext cx="8035164" cy="9248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2003" y="735984"/>
              <a:ext cx="8035163" cy="997248"/>
            </a:xfrm>
            <a:prstGeom prst="rect">
              <a:avLst/>
            </a:prstGeom>
            <a:solidFill>
              <a:srgbClr val="66CCFF"/>
            </a:solidFill>
            <a:ln>
              <a:solidFill>
                <a:srgbClr val="66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2040" y="1800441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BÁO CÁO KẾT QUẢ THẢO LUẬN NHÓM</a:t>
              </a:r>
            </a:p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Nam”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943" y="2810983"/>
              <a:ext cx="8035164" cy="2723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2023,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”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Nam”.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xin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1.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2.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nghệ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Tốp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3.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Hưng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95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   -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long: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Thúy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00063" y="5771535"/>
              <a:ext cx="3095513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trưởng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2942" y="697803"/>
              <a:ext cx="725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CỘNG HÒA XÃ HỘI CHỦ NGHĨA VIỆT NAM</a:t>
              </a:r>
            </a:p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lập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do –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phúc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72280" y="1341371"/>
              <a:ext cx="3887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i="1" dirty="0">
                  <a:latin typeface="Cambria" panose="02040503050406030204" pitchFamily="18" charset="0"/>
                  <a:ea typeface="Cambria" panose="02040503050406030204" pitchFamily="18" charset="0"/>
                </a:rPr>
                <a:t> 2023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5047" y="2540819"/>
              <a:ext cx="78347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4A,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Tiểu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428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1832</Words>
  <Application>Microsoft Office PowerPoint</Application>
  <PresentationFormat>Widescreen</PresentationFormat>
  <Paragraphs>177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UTM Avo</vt:lpstr>
      <vt:lpstr>Tahoma</vt:lpstr>
      <vt:lpstr>#9Slide07 HoneyCream</vt:lpstr>
      <vt:lpstr>Arial</vt:lpstr>
      <vt:lpstr>Cambria</vt:lpstr>
      <vt:lpstr>iCiel Cadena</vt:lpstr>
      <vt:lpstr>字魂156号-萌趣苏打饼</vt:lpstr>
      <vt:lpstr>inpin heiti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40</cp:revision>
  <dcterms:created xsi:type="dcterms:W3CDTF">2023-07-22T16:47:16Z</dcterms:created>
  <dcterms:modified xsi:type="dcterms:W3CDTF">2023-09-21T04:13:53Z</dcterms:modified>
</cp:coreProperties>
</file>