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681" r:id="rId3"/>
    <p:sldMasterId id="2147483693" r:id="rId4"/>
  </p:sldMasterIdLst>
  <p:notesMasterIdLst>
    <p:notesMasterId r:id="rId51"/>
  </p:notesMasterIdLst>
  <p:sldIdLst>
    <p:sldId id="257" r:id="rId5"/>
    <p:sldId id="258" r:id="rId6"/>
    <p:sldId id="259" r:id="rId7"/>
    <p:sldId id="260" r:id="rId8"/>
    <p:sldId id="261" r:id="rId9"/>
    <p:sldId id="262" r:id="rId10"/>
    <p:sldId id="263" r:id="rId11"/>
    <p:sldId id="304" r:id="rId12"/>
    <p:sldId id="303" r:id="rId13"/>
    <p:sldId id="300" r:id="rId14"/>
    <p:sldId id="264" r:id="rId15"/>
    <p:sldId id="265" r:id="rId16"/>
    <p:sldId id="266" r:id="rId17"/>
    <p:sldId id="268" r:id="rId18"/>
    <p:sldId id="305" r:id="rId19"/>
    <p:sldId id="269" r:id="rId20"/>
    <p:sldId id="270" r:id="rId21"/>
    <p:sldId id="307" r:id="rId22"/>
    <p:sldId id="267" r:id="rId23"/>
    <p:sldId id="271" r:id="rId24"/>
    <p:sldId id="301" r:id="rId25"/>
    <p:sldId id="302" r:id="rId26"/>
    <p:sldId id="272" r:id="rId27"/>
    <p:sldId id="273" r:id="rId28"/>
    <p:sldId id="298" r:id="rId29"/>
    <p:sldId id="299" r:id="rId30"/>
    <p:sldId id="308" r:id="rId31"/>
    <p:sldId id="278" r:id="rId32"/>
    <p:sldId id="290" r:id="rId33"/>
    <p:sldId id="291" r:id="rId34"/>
    <p:sldId id="279" r:id="rId35"/>
    <p:sldId id="280" r:id="rId36"/>
    <p:sldId id="293" r:id="rId37"/>
    <p:sldId id="292" r:id="rId38"/>
    <p:sldId id="281" r:id="rId39"/>
    <p:sldId id="282" r:id="rId40"/>
    <p:sldId id="309" r:id="rId41"/>
    <p:sldId id="310" r:id="rId42"/>
    <p:sldId id="294" r:id="rId43"/>
    <p:sldId id="295" r:id="rId44"/>
    <p:sldId id="311" r:id="rId45"/>
    <p:sldId id="286" r:id="rId46"/>
    <p:sldId id="283" r:id="rId47"/>
    <p:sldId id="284" r:id="rId48"/>
    <p:sldId id="287" r:id="rId49"/>
    <p:sldId id="288" r:id="rId50"/>
  </p:sldIdLst>
  <p:sldSz cx="12192000" cy="6858000"/>
  <p:notesSz cx="6858000" cy="9144000"/>
  <p:embeddedFontLst>
    <p:embeddedFont>
      <p:font typeface="#9Slide07 HoneyCream" panose="020B0604020202020204" charset="0"/>
      <p:regular r:id="rId52"/>
    </p:embeddedFont>
    <p:embeddedFont>
      <p:font typeface="Cambria" panose="02040503050406030204" pitchFamily="18" charset="0"/>
      <p:regular r:id="rId53"/>
      <p:bold r:id="rId54"/>
      <p:italic r:id="rId55"/>
      <p:boldItalic r:id="rId56"/>
    </p:embeddedFont>
    <p:embeddedFont>
      <p:font typeface="Open Sans" panose="020B0606030504020204" pitchFamily="34" charset="0"/>
      <p:regular r:id="rId57"/>
      <p:bold r:id="rId58"/>
      <p:italic r:id="rId59"/>
      <p:boldItalic r:id="rId60"/>
    </p:embeddedFont>
    <p:embeddedFont>
      <p:font typeface="Vogue-ExtraBold" panose="020B0500000000000000" charset="0"/>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3F35"/>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4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4.fntdata"/><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font" Target="fonts/font3.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2.fntdata"/><Relationship Id="rId58" Type="http://schemas.openxmlformats.org/officeDocument/2006/relationships/font" Target="fonts/font7.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5.fntdata"/><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3CDB3C-47EB-4F62-A594-91C3BFFE27DB}" type="datetimeFigureOut">
              <a:rPr lang="en-US" smtClean="0"/>
              <a:t>9/25/2024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01EA5F-F161-43F2-9849-EAD46C7454E0}" type="slidenum">
              <a:rPr lang="en-US" smtClean="0"/>
              <a:t>‹#›</a:t>
            </a:fld>
            <a:endParaRPr lang="en-US"/>
          </a:p>
        </p:txBody>
      </p:sp>
    </p:spTree>
    <p:extLst>
      <p:ext uri="{BB962C8B-B14F-4D97-AF65-F5344CB8AC3E}">
        <p14:creationId xmlns:p14="http://schemas.microsoft.com/office/powerpoint/2010/main" val="1744077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6962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9250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2161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3439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7797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87740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extLst>
      <p:ext uri="{BB962C8B-B14F-4D97-AF65-F5344CB8AC3E}">
        <p14:creationId xmlns:p14="http://schemas.microsoft.com/office/powerpoint/2010/main" val="3287983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802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74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90528" y="-107233"/>
            <a:ext cx="12700800" cy="70724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9995001" y="238834"/>
            <a:ext cx="158367" cy="165433"/>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 name="Google Shape;51;p2"/>
          <p:cNvGrpSpPr/>
          <p:nvPr/>
        </p:nvGrpSpPr>
        <p:grpSpPr>
          <a:xfrm>
            <a:off x="6817034" y="6359901"/>
            <a:ext cx="158367" cy="165433"/>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4" name="Google Shape;54;p2"/>
          <p:cNvGrpSpPr/>
          <p:nvPr/>
        </p:nvGrpSpPr>
        <p:grpSpPr>
          <a:xfrm>
            <a:off x="358667" y="763501"/>
            <a:ext cx="158367" cy="165433"/>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7" name="Google Shape;57;p2"/>
          <p:cNvGrpSpPr/>
          <p:nvPr/>
        </p:nvGrpSpPr>
        <p:grpSpPr>
          <a:xfrm>
            <a:off x="11739034" y="3346285"/>
            <a:ext cx="158367" cy="165433"/>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0" name="Google Shape;60;p2"/>
          <p:cNvGrpSpPr/>
          <p:nvPr/>
        </p:nvGrpSpPr>
        <p:grpSpPr>
          <a:xfrm>
            <a:off x="3978767" y="300152"/>
            <a:ext cx="158367" cy="165433"/>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3" name="Google Shape;63;p2"/>
          <p:cNvGrpSpPr/>
          <p:nvPr/>
        </p:nvGrpSpPr>
        <p:grpSpPr>
          <a:xfrm>
            <a:off x="2038634" y="6065368"/>
            <a:ext cx="158367" cy="165433"/>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2005786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5"/>
            <a:ext cx="7798000" cy="381805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6A3F35"/>
              </a:solidFill>
              <a:effectLst/>
              <a:uLnTx/>
              <a:uFillTx/>
              <a:latin typeface="Arial"/>
              <a:ea typeface="+mn-ea"/>
              <a:cs typeface="Arial"/>
              <a:sym typeface="Arial"/>
            </a:endParaRPr>
          </a:p>
        </p:txBody>
      </p:sp>
      <p:sp>
        <p:nvSpPr>
          <p:cNvPr id="86" name="Google Shape;86;p3"/>
          <p:cNvSpPr/>
          <p:nvPr/>
        </p:nvSpPr>
        <p:spPr>
          <a:xfrm>
            <a:off x="2833243" y="52905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6A3F35"/>
              </a:solidFill>
              <a:effectLst/>
              <a:uLnTx/>
              <a:uFillTx/>
              <a:latin typeface="Arial"/>
              <a:ea typeface="+mn-ea"/>
              <a:cs typeface="Arial"/>
              <a:sym typeface="Arial"/>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688267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363930"/>
            <a:ext cx="10864000" cy="596083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49565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3187870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786"/>
        <p:cNvGrpSpPr/>
        <p:nvPr/>
      </p:nvGrpSpPr>
      <p:grpSpPr>
        <a:xfrm>
          <a:off x="0" y="0"/>
          <a:ext cx="0" cy="0"/>
          <a:chOff x="0" y="0"/>
          <a:chExt cx="0" cy="0"/>
        </a:xfrm>
      </p:grpSpPr>
      <p:grpSp>
        <p:nvGrpSpPr>
          <p:cNvPr id="787" name="Google Shape;787;p20"/>
          <p:cNvGrpSpPr/>
          <p:nvPr/>
        </p:nvGrpSpPr>
        <p:grpSpPr>
          <a:xfrm>
            <a:off x="-190528" y="-107233"/>
            <a:ext cx="12700800" cy="7072400"/>
            <a:chOff x="-142896" y="-80425"/>
            <a:chExt cx="9525600" cy="5304300"/>
          </a:xfrm>
        </p:grpSpPr>
        <p:cxnSp>
          <p:nvCxnSpPr>
            <p:cNvPr id="788" name="Google Shape;788;p20"/>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89" name="Google Shape;789;p20"/>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0" name="Google Shape;790;p20"/>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1" name="Google Shape;791;p20"/>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2" name="Google Shape;792;p20"/>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3" name="Google Shape;793;p20"/>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4" name="Google Shape;794;p20"/>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5" name="Google Shape;795;p20"/>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6" name="Google Shape;796;p20"/>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7" name="Google Shape;797;p20"/>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8" name="Google Shape;798;p20"/>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9" name="Google Shape;799;p20"/>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0" name="Google Shape;800;p20"/>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1" name="Google Shape;801;p20"/>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2" name="Google Shape;802;p20"/>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20"/>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04" name="Google Shape;804;p20"/>
          <p:cNvSpPr/>
          <p:nvPr/>
        </p:nvSpPr>
        <p:spPr>
          <a:xfrm>
            <a:off x="663933" y="1033400"/>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07" name="Google Shape;807;p20"/>
          <p:cNvGrpSpPr/>
          <p:nvPr/>
        </p:nvGrpSpPr>
        <p:grpSpPr>
          <a:xfrm>
            <a:off x="229532" y="363930"/>
            <a:ext cx="164496" cy="171836"/>
            <a:chOff x="1409475" y="641250"/>
            <a:chExt cx="118775" cy="124075"/>
          </a:xfrm>
        </p:grpSpPr>
        <p:sp>
          <p:nvSpPr>
            <p:cNvPr id="808" name="Google Shape;808;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9" name="Google Shape;809;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0" name="Google Shape;810;p20"/>
          <p:cNvGrpSpPr/>
          <p:nvPr/>
        </p:nvGrpSpPr>
        <p:grpSpPr>
          <a:xfrm>
            <a:off x="11898432" y="1533563"/>
            <a:ext cx="164496" cy="171836"/>
            <a:chOff x="1409475" y="641250"/>
            <a:chExt cx="118775" cy="124075"/>
          </a:xfrm>
        </p:grpSpPr>
        <p:sp>
          <p:nvSpPr>
            <p:cNvPr id="811" name="Google Shape;811;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2" name="Google Shape;812;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3" name="Google Shape;813;p20"/>
          <p:cNvGrpSpPr/>
          <p:nvPr/>
        </p:nvGrpSpPr>
        <p:grpSpPr>
          <a:xfrm>
            <a:off x="590132" y="147130"/>
            <a:ext cx="164496" cy="171836"/>
            <a:chOff x="1409475" y="641250"/>
            <a:chExt cx="118775" cy="124075"/>
          </a:xfrm>
        </p:grpSpPr>
        <p:sp>
          <p:nvSpPr>
            <p:cNvPr id="814" name="Google Shape;814;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5" name="Google Shape;815;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6" name="Google Shape;816;p20"/>
          <p:cNvGrpSpPr/>
          <p:nvPr/>
        </p:nvGrpSpPr>
        <p:grpSpPr>
          <a:xfrm>
            <a:off x="10420799" y="6546063"/>
            <a:ext cx="164496" cy="171836"/>
            <a:chOff x="1409475" y="641250"/>
            <a:chExt cx="118775" cy="124075"/>
          </a:xfrm>
        </p:grpSpPr>
        <p:sp>
          <p:nvSpPr>
            <p:cNvPr id="817" name="Google Shape;817;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8" name="Google Shape;818;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9" name="Google Shape;819;p20"/>
          <p:cNvGrpSpPr/>
          <p:nvPr/>
        </p:nvGrpSpPr>
        <p:grpSpPr>
          <a:xfrm>
            <a:off x="517045" y="6359884"/>
            <a:ext cx="468771" cy="417869"/>
            <a:chOff x="725750" y="910150"/>
            <a:chExt cx="253025" cy="225550"/>
          </a:xfrm>
        </p:grpSpPr>
        <p:sp>
          <p:nvSpPr>
            <p:cNvPr id="820" name="Google Shape;820;p20"/>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20"/>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2" name="Google Shape;822;p20"/>
          <p:cNvGrpSpPr/>
          <p:nvPr/>
        </p:nvGrpSpPr>
        <p:grpSpPr>
          <a:xfrm>
            <a:off x="358667" y="3871301"/>
            <a:ext cx="364367" cy="392433"/>
            <a:chOff x="713250" y="2576650"/>
            <a:chExt cx="273275" cy="294325"/>
          </a:xfrm>
        </p:grpSpPr>
        <p:sp>
          <p:nvSpPr>
            <p:cNvPr id="823" name="Google Shape;823;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 name="Google Shape;824;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5" name="Google Shape;825;p20"/>
          <p:cNvGrpSpPr/>
          <p:nvPr/>
        </p:nvGrpSpPr>
        <p:grpSpPr>
          <a:xfrm>
            <a:off x="11409957" y="120376"/>
            <a:ext cx="487449" cy="524997"/>
            <a:chOff x="713250" y="2576650"/>
            <a:chExt cx="273275" cy="294325"/>
          </a:xfrm>
        </p:grpSpPr>
        <p:sp>
          <p:nvSpPr>
            <p:cNvPr id="826" name="Google Shape;826;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8" name="Google Shape;828;p20"/>
          <p:cNvGrpSpPr/>
          <p:nvPr/>
        </p:nvGrpSpPr>
        <p:grpSpPr>
          <a:xfrm>
            <a:off x="11238001" y="5323876"/>
            <a:ext cx="448753" cy="483360"/>
            <a:chOff x="713250" y="2576650"/>
            <a:chExt cx="273275" cy="294325"/>
          </a:xfrm>
        </p:grpSpPr>
        <p:sp>
          <p:nvSpPr>
            <p:cNvPr id="829" name="Google Shape;829;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7926937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702816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4797072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096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7903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extLst>
      <p:ext uri="{BB962C8B-B14F-4D97-AF65-F5344CB8AC3E}">
        <p14:creationId xmlns:p14="http://schemas.microsoft.com/office/powerpoint/2010/main" val="2945032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p:blipFill>
        <p:spPr>
          <a:xfrm>
            <a:off x="-38102" y="-9046"/>
            <a:ext cx="12324007" cy="6867045"/>
          </a:xfrm>
          <a:prstGeom prst="rect">
            <a:avLst/>
          </a:prstGeom>
        </p:spPr>
      </p:pic>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64431" y="1721146"/>
            <a:ext cx="5932238" cy="5136854"/>
          </a:xfrm>
          <a:prstGeom prst="rect">
            <a:avLst/>
          </a:prstGeom>
        </p:spPr>
      </p:pic>
    </p:spTree>
    <p:extLst>
      <p:ext uri="{BB962C8B-B14F-4D97-AF65-F5344CB8AC3E}">
        <p14:creationId xmlns:p14="http://schemas.microsoft.com/office/powerpoint/2010/main" val="11941835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0542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0395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465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4148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2703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784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7353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8736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1705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8614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8341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p:blipFill>
        <p:spPr>
          <a:xfrm>
            <a:off x="-38102" y="-9046"/>
            <a:ext cx="12324007" cy="6867045"/>
          </a:xfrm>
          <a:prstGeom prst="rect">
            <a:avLst/>
          </a:prstGeom>
        </p:spPr>
      </p:pic>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64431" y="1721146"/>
            <a:ext cx="5932238" cy="5136854"/>
          </a:xfrm>
          <a:prstGeom prst="rect">
            <a:avLst/>
          </a:prstGeom>
        </p:spPr>
      </p:pic>
    </p:spTree>
    <p:extLst>
      <p:ext uri="{BB962C8B-B14F-4D97-AF65-F5344CB8AC3E}">
        <p14:creationId xmlns:p14="http://schemas.microsoft.com/office/powerpoint/2010/main" val="8790055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25368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8652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73676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154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6449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74350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6269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6140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91089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7541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386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878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563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797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38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657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0601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62143573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705"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157264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26857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4.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4.xml"/><Relationship Id="rId5" Type="http://schemas.openxmlformats.org/officeDocument/2006/relationships/image" Target="../media/image29.pn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45.xml"/><Relationship Id="rId1" Type="http://schemas.openxmlformats.org/officeDocument/2006/relationships/slideLayout" Target="../slideLayouts/slideLayout12.xml"/><Relationship Id="rId5" Type="http://schemas.microsoft.com/office/2007/relationships/hdphoto" Target="../media/hdphoto3.wdp"/><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microsoft.com/office/2007/relationships/hdphoto" Target="../media/hdphoto9.wdp"/><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35.png"/><Relationship Id="rId11" Type="http://schemas.openxmlformats.org/officeDocument/2006/relationships/image" Target="../media/image38.png"/><Relationship Id="rId5" Type="http://schemas.microsoft.com/office/2007/relationships/hdphoto" Target="../media/hdphoto8.wdp"/><Relationship Id="rId10" Type="http://schemas.openxmlformats.org/officeDocument/2006/relationships/image" Target="../media/image37.png"/><Relationship Id="rId4" Type="http://schemas.openxmlformats.org/officeDocument/2006/relationships/image" Target="../media/image34.png"/><Relationship Id="rId9" Type="http://schemas.microsoft.com/office/2007/relationships/hdphoto" Target="../media/hdphoto10.wdp"/></Relationships>
</file>

<file path=ppt/slides/_rels/slide4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4.png"/><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12.xml"/><Relationship Id="rId1" Type="http://schemas.openxmlformats.org/officeDocument/2006/relationships/slideLayout" Target="../slideLayouts/slideLayout12.xml"/><Relationship Id="rId5" Type="http://schemas.openxmlformats.org/officeDocument/2006/relationships/image" Target="../media/image12.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7.xml"/><Relationship Id="rId1" Type="http://schemas.openxmlformats.org/officeDocument/2006/relationships/slideLayout" Target="../slideLayouts/slideLayout12.xml"/><Relationship Id="rId5" Type="http://schemas.openxmlformats.org/officeDocument/2006/relationships/image" Target="../media/image14.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11.xml"/><Relationship Id="rId18" Type="http://schemas.openxmlformats.org/officeDocument/2006/relationships/image" Target="../media/image20.png"/><Relationship Id="rId3" Type="http://schemas.openxmlformats.org/officeDocument/2006/relationships/slide" Target="slide19.xml"/><Relationship Id="rId7" Type="http://schemas.openxmlformats.org/officeDocument/2006/relationships/slide" Target="slide14.xml"/><Relationship Id="rId12" Type="http://schemas.openxmlformats.org/officeDocument/2006/relationships/image" Target="../media/image18.png"/><Relationship Id="rId17" Type="http://schemas.openxmlformats.org/officeDocument/2006/relationships/slide" Target="slide6.xml"/><Relationship Id="rId2" Type="http://schemas.openxmlformats.org/officeDocument/2006/relationships/image" Target="../media/image15.png"/><Relationship Id="rId16"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slide" Target="slide13.xml"/><Relationship Id="rId5" Type="http://schemas.openxmlformats.org/officeDocument/2006/relationships/slide" Target="slide12.xml"/><Relationship Id="rId15" Type="http://schemas.openxmlformats.org/officeDocument/2006/relationships/slide" Target="slide45.xml"/><Relationship Id="rId10"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slide" Target="slide7.xml"/><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9B9D0F-746E-8E10-55B9-4EFCA93F9A17}"/>
              </a:ext>
            </a:extLst>
          </p:cNvPr>
          <p:cNvPicPr>
            <a:picLocks noChangeAspect="1"/>
          </p:cNvPicPr>
          <p:nvPr/>
        </p:nvPicPr>
        <p:blipFill>
          <a:blip r:embed="rId2"/>
          <a:stretch>
            <a:fillRect/>
          </a:stretch>
        </p:blipFill>
        <p:spPr>
          <a:xfrm>
            <a:off x="10893995" y="-11358"/>
            <a:ext cx="1173607" cy="1161988"/>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6428" y="766904"/>
            <a:ext cx="7425572" cy="528569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591" y="-131373"/>
            <a:ext cx="3752248" cy="2413305"/>
          </a:xfrm>
          <a:prstGeom prst="rect">
            <a:avLst/>
          </a:prstGeom>
        </p:spPr>
      </p:pic>
    </p:spTree>
    <p:extLst>
      <p:ext uri="{BB962C8B-B14F-4D97-AF65-F5344CB8AC3E}">
        <p14:creationId xmlns:p14="http://schemas.microsoft.com/office/powerpoint/2010/main" val="357345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96226" y="206062"/>
            <a:ext cx="8229600" cy="149394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59B9D0F-746E-8E10-55B9-4EFCA93F9A17}"/>
              </a:ext>
            </a:extLst>
          </p:cNvPr>
          <p:cNvPicPr>
            <a:picLocks noChangeAspect="1"/>
          </p:cNvPicPr>
          <p:nvPr/>
        </p:nvPicPr>
        <p:blipFill>
          <a:blip r:embed="rId2"/>
          <a:stretch>
            <a:fillRect/>
          </a:stretch>
        </p:blipFill>
        <p:spPr>
          <a:xfrm>
            <a:off x="10893995" y="-11358"/>
            <a:ext cx="1173607" cy="1161988"/>
          </a:xfrm>
          <a:prstGeom prst="rect">
            <a:avLst/>
          </a:prstGeom>
        </p:spPr>
      </p:pic>
      <p:sp>
        <p:nvSpPr>
          <p:cNvPr id="6" name="Rectangle 5"/>
          <p:cNvSpPr/>
          <p:nvPr/>
        </p:nvSpPr>
        <p:spPr>
          <a:xfrm>
            <a:off x="2239613" y="206062"/>
            <a:ext cx="7742825" cy="1323439"/>
          </a:xfrm>
          <a:prstGeom prst="rect">
            <a:avLst/>
          </a:prstGeom>
          <a:noFill/>
        </p:spPr>
        <p:txBody>
          <a:bodyPr wrap="none" lIns="91440" tIns="45720" rIns="91440" bIns="45720">
            <a:spAutoFit/>
          </a:bodyPr>
          <a:lstStyle/>
          <a:p>
            <a:pPr algn="ctr"/>
            <a:r>
              <a:rPr lang="en-US" sz="40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Bức</a:t>
            </a:r>
            <a:r>
              <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tranh</a:t>
            </a:r>
            <a:r>
              <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vẽ</a:t>
            </a:r>
            <a:r>
              <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ai</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p>
          <a:p>
            <a:pPr algn="ct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Nhân</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vật</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đang</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làm</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gì</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Ở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đâu</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endPar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02661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1" name="Rectangle 30"/>
          <p:cNvSpPr/>
          <p:nvPr/>
        </p:nvSpPr>
        <p:spPr>
          <a:xfrm>
            <a:off x="3833904" y="2829313"/>
            <a:ext cx="5697394" cy="1446550"/>
          </a:xfrm>
          <a:prstGeom prst="rect">
            <a:avLst/>
          </a:prstGeom>
          <a:noFill/>
        </p:spPr>
        <p:txBody>
          <a:bodyPr wrap="none" lIns="91440" tIns="45720" rIns="91440" bIns="45720">
            <a:spAutoFit/>
          </a:bodyPr>
          <a:lstStyle/>
          <a:p>
            <a:pPr algn="ctr"/>
            <a:r>
              <a:rPr lang="en-US" sz="8800" b="1" cap="none" spc="0" dirty="0">
                <a:ln w="9525">
                  <a:solidFill>
                    <a:schemeClr val="bg1"/>
                  </a:solidFill>
                  <a:prstDash val="solid"/>
                </a:ln>
                <a:solidFill>
                  <a:schemeClr val="bg2">
                    <a:lumMod val="50000"/>
                  </a:schemeClr>
                </a:solidFill>
                <a:effectLst>
                  <a:outerShdw blurRad="12700" dist="38100" dir="2700000" algn="tl" rotWithShape="0">
                    <a:schemeClr val="accent5">
                      <a:lumMod val="60000"/>
                      <a:lumOff val="40000"/>
                    </a:schemeClr>
                  </a:outerShdw>
                </a:effectLst>
                <a:latin typeface="iCiel Cadena" panose="02000503000000020004" pitchFamily="50" charset="0"/>
              </a:rPr>
              <a:t>LUYỆN ĐỌC</a:t>
            </a:r>
          </a:p>
        </p:txBody>
      </p:sp>
      <p:sp>
        <p:nvSpPr>
          <p:cNvPr id="32" name="文本框 38"/>
          <p:cNvSpPr txBox="1"/>
          <p:nvPr/>
        </p:nvSpPr>
        <p:spPr>
          <a:xfrm>
            <a:off x="4563632" y="1822324"/>
            <a:ext cx="4343400"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1 </a:t>
            </a:r>
            <a:endParaRPr lang="zh-CN" altLang="en-US"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Tree>
    <p:extLst>
      <p:ext uri="{BB962C8B-B14F-4D97-AF65-F5344CB8AC3E}">
        <p14:creationId xmlns:p14="http://schemas.microsoft.com/office/powerpoint/2010/main" val="39727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88900" y="761319"/>
            <a:ext cx="12103100"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Cô bé Mi-lô sống trên một hòn đảo ngập tràn không khi âm nhạc ở Cu-ba. Cô luôn mơ ước được chơi trống trong một ban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Người 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p>
        </p:txBody>
      </p:sp>
      <p:sp>
        <p:nvSpPr>
          <p:cNvPr id="33" name="Snip Diagonal Corner Rectangle 32"/>
          <p:cNvSpPr/>
          <p:nvPr/>
        </p:nvSpPr>
        <p:spPr>
          <a:xfrm>
            <a:off x="88900" y="84372"/>
            <a:ext cx="2534653" cy="609600"/>
          </a:xfrm>
          <a:prstGeom prst="snip2DiagRect">
            <a:avLst/>
          </a:prstGeom>
          <a:solidFill>
            <a:schemeClr val="accent2">
              <a:lumMod val="50000"/>
            </a:schemeClr>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UTM Avo" panose="02040603050506020204" pitchFamily="18" charset="0"/>
                <a:ea typeface="+mn-ea"/>
                <a:cs typeface="+mn-cs"/>
              </a:rPr>
              <a:t>Đọc</a:t>
            </a:r>
            <a:r>
              <a:rPr kumimoji="0" lang="en-GB" sz="2800" b="1" i="0" u="none" strike="noStrike" kern="1200" cap="none" spc="0" normalizeH="0" baseline="0" noProof="0" dirty="0">
                <a:ln>
                  <a:noFill/>
                </a:ln>
                <a:solidFill>
                  <a:schemeClr val="bg1"/>
                </a:solidFill>
                <a:effectLst/>
                <a:uLnTx/>
                <a:uFillTx/>
                <a:latin typeface="UTM Avo" panose="02040603050506020204" pitchFamily="18" charset="0"/>
                <a:ea typeface="+mn-ea"/>
                <a:cs typeface="+mn-cs"/>
              </a:rPr>
              <a:t> </a:t>
            </a:r>
            <a:r>
              <a:rPr kumimoji="0" lang="en-GB" sz="2800" b="1" i="0" u="none" strike="noStrike" kern="1200" cap="none" spc="0" normalizeH="0" baseline="0" noProof="0" dirty="0" err="1">
                <a:ln>
                  <a:noFill/>
                </a:ln>
                <a:solidFill>
                  <a:schemeClr val="bg1"/>
                </a:solidFill>
                <a:effectLst/>
                <a:uLnTx/>
                <a:uFillTx/>
                <a:latin typeface="UTM Avo" panose="02040603050506020204" pitchFamily="18" charset="0"/>
                <a:ea typeface="+mn-ea"/>
                <a:cs typeface="+mn-cs"/>
              </a:rPr>
              <a:t>mẫu</a:t>
            </a:r>
            <a:endParaRPr kumimoji="0" lang="en-GB" sz="2800" b="1" i="0" u="none" strike="noStrike" kern="1200" cap="none" spc="0" normalizeH="0" baseline="0" noProof="0" dirty="0">
              <a:ln>
                <a:noFill/>
              </a:ln>
              <a:solidFill>
                <a:schemeClr val="bg1"/>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280914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04024" y="462298"/>
            <a:ext cx="117863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Thế rồi, Mi-lô thuyết phục cha cho cô tham gia một lớp nhạc cụ. Trống tim-pan-ni, trống công-ga, trống bông-gô,... loại nào cô cũng chơi được. Thầy cô nhận ra tài năng của Mi-lô và bắt đầu dạy có 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 Sẽ đến ngày mình được chơi trong một ban nhạc thứ thiệt. Mi-lô thầm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Khi chị gái Ku-chi-tô thành lập A-na-ca-ô-na, nhóm nhảy nữ đầu tiên của Cu-ba, cô bé Mi-lô 10 tuổi đã gia nhập ban nhạc với vai trò một tay trống. Nghe tiếng trống của Mi-lô, ai cũng muốn nhún nhảy.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Cứ cố gắng như vậy, cuối cùng Mi-lô đã trở thành một nghệ sĩ trống nổi tiếng thế giới. </a:t>
            </a:r>
          </a:p>
          <a:p>
            <a:pPr marL="914400" marR="0" lvl="2"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(Theo Truyện kể hằng đêm dành cho các cô bé cá tính)</a:t>
            </a:r>
          </a:p>
        </p:txBody>
      </p:sp>
    </p:spTree>
    <p:extLst>
      <p:ext uri="{BB962C8B-B14F-4D97-AF65-F5344CB8AC3E}">
        <p14:creationId xmlns:p14="http://schemas.microsoft.com/office/powerpoint/2010/main" val="304896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2" name="TextBox 31"/>
          <p:cNvSpPr txBox="1"/>
          <p:nvPr/>
        </p:nvSpPr>
        <p:spPr>
          <a:xfrm>
            <a:off x="3422287" y="2475026"/>
            <a:ext cx="686967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chemeClr val="bg1">
                    <a:lumMod val="10000"/>
                  </a:schemeClr>
                </a:solidFill>
                <a:effectLst/>
                <a:uLnTx/>
                <a:uFillTx/>
                <a:latin typeface="Calibri" panose="020F0502020204030204" pitchFamily="34" charset="0"/>
                <a:cs typeface="Calibri" panose="020F0502020204030204" pitchFamily="34" charset="0"/>
              </a:rPr>
              <a:t>Bài</a:t>
            </a:r>
            <a:r>
              <a:rPr kumimoji="0" lang="en-GB" sz="7200" b="0" i="0"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GB" sz="7200" b="0" i="0" u="none" strike="noStrike" kern="1200" cap="none" spc="0" normalizeH="0" baseline="0" noProof="0" dirty="0" err="1">
                <a:ln>
                  <a:noFill/>
                </a:ln>
                <a:solidFill>
                  <a:schemeClr val="bg1">
                    <a:lumMod val="10000"/>
                  </a:schemeClr>
                </a:solidFill>
                <a:effectLst/>
                <a:uLnTx/>
                <a:uFillTx/>
                <a:latin typeface="Calibri" panose="020F0502020204030204" pitchFamily="34" charset="0"/>
                <a:cs typeface="Calibri" panose="020F0502020204030204" pitchFamily="34" charset="0"/>
              </a:rPr>
              <a:t>tập</a:t>
            </a:r>
            <a:r>
              <a:rPr kumimoji="0" lang="en-GB" sz="7200" b="0" i="0"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GB" sz="7200" b="0" i="0" u="none" strike="noStrike" kern="1200" cap="none" spc="0" normalizeH="0" baseline="0" noProof="0" dirty="0" err="1">
                <a:ln>
                  <a:noFill/>
                </a:ln>
                <a:solidFill>
                  <a:schemeClr val="bg1">
                    <a:lumMod val="10000"/>
                  </a:schemeClr>
                </a:solidFill>
                <a:effectLst/>
                <a:uLnTx/>
                <a:uFillTx/>
                <a:latin typeface="Calibri" panose="020F0502020204030204" pitchFamily="34" charset="0"/>
                <a:cs typeface="Calibri" panose="020F0502020204030204" pitchFamily="34" charset="0"/>
              </a:rPr>
              <a:t>đọc</a:t>
            </a:r>
            <a:r>
              <a:rPr kumimoji="0" lang="en-GB" sz="7200" b="0" i="0"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rPr>
              <a:t> chia </a:t>
            </a:r>
            <a:r>
              <a:rPr kumimoji="0" lang="en-GB" sz="7200" b="0" i="0" u="none" strike="noStrike" kern="1200" cap="none" spc="0" normalizeH="0" baseline="0" noProof="0" dirty="0" err="1">
                <a:ln>
                  <a:noFill/>
                </a:ln>
                <a:solidFill>
                  <a:schemeClr val="bg1">
                    <a:lumMod val="10000"/>
                  </a:schemeClr>
                </a:solidFill>
                <a:effectLst/>
                <a:uLnTx/>
                <a:uFillTx/>
                <a:latin typeface="Calibri" panose="020F0502020204030204" pitchFamily="34" charset="0"/>
                <a:cs typeface="Calibri" panose="020F0502020204030204" pitchFamily="34" charset="0"/>
              </a:rPr>
              <a:t>làm</a:t>
            </a:r>
            <a:r>
              <a:rPr kumimoji="0" lang="en-GB" sz="7200" b="0" i="0"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GB" sz="7200" b="0" i="0" u="none" strike="noStrike" kern="1200" cap="none" spc="0" normalizeH="0" baseline="0" noProof="0" dirty="0" err="1">
                <a:ln>
                  <a:noFill/>
                </a:ln>
                <a:solidFill>
                  <a:schemeClr val="bg1">
                    <a:lumMod val="10000"/>
                  </a:schemeClr>
                </a:solidFill>
                <a:effectLst/>
                <a:uLnTx/>
                <a:uFillTx/>
                <a:latin typeface="Calibri" panose="020F0502020204030204" pitchFamily="34" charset="0"/>
                <a:cs typeface="Calibri" panose="020F0502020204030204" pitchFamily="34" charset="0"/>
              </a:rPr>
              <a:t>mấy</a:t>
            </a:r>
            <a:r>
              <a:rPr kumimoji="0" lang="en-GB" sz="7200" b="0" i="0"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GB" sz="7200" b="0" i="0" u="none" strike="noStrike" kern="1200" cap="none" spc="0" normalizeH="0" baseline="0" noProof="0" dirty="0" err="1">
                <a:ln>
                  <a:noFill/>
                </a:ln>
                <a:solidFill>
                  <a:schemeClr val="bg1">
                    <a:lumMod val="10000"/>
                  </a:schemeClr>
                </a:solidFill>
                <a:effectLst/>
                <a:uLnTx/>
                <a:uFillTx/>
                <a:latin typeface="Calibri" panose="020F0502020204030204" pitchFamily="34" charset="0"/>
                <a:cs typeface="Calibri" panose="020F0502020204030204" pitchFamily="34" charset="0"/>
              </a:rPr>
              <a:t>đoạn</a:t>
            </a:r>
            <a:r>
              <a:rPr kumimoji="0" lang="en-GB" sz="7200" b="0" i="0"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rPr>
              <a:t>?</a:t>
            </a:r>
          </a:p>
        </p:txBody>
      </p:sp>
      <p:sp>
        <p:nvSpPr>
          <p:cNvPr id="33" name="Speech Bubble: Oval 9">
            <a:extLst>
              <a:ext uri="{FF2B5EF4-FFF2-40B4-BE49-F238E27FC236}">
                <a16:creationId xmlns:a16="http://schemas.microsoft.com/office/drawing/2014/main" id="{7242D3E7-C1CC-5917-A9C9-1DFAF6DBB850}"/>
              </a:ext>
            </a:extLst>
          </p:cNvPr>
          <p:cNvSpPr/>
          <p:nvPr/>
        </p:nvSpPr>
        <p:spPr>
          <a:xfrm flipH="1">
            <a:off x="645936" y="156651"/>
            <a:ext cx="4011006" cy="2659904"/>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solidFill>
            <a:srgbClr val="FFFFFF"/>
          </a:solidFill>
          <a:ln w="12700" cap="flat" cmpd="sng" algn="ctr">
            <a:solidFill>
              <a:srgbClr val="002060"/>
            </a:solidFill>
            <a:prstDash val="solid"/>
            <a:miter lim="800000"/>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rgbClr val="FE7A26">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FE7A26">
                    <a:lumMod val="50000"/>
                  </a:srgbClr>
                </a:solidFill>
                <a:effectLst/>
                <a:uLnTx/>
                <a:uFillTx/>
                <a:latin typeface="UTM Avo" panose="02040603050506020204" pitchFamily="18" charset="0"/>
                <a:ea typeface="Cambria" panose="02040503050406030204" pitchFamily="18" charset="0"/>
              </a:rPr>
              <a:t>Bài</a:t>
            </a:r>
            <a:r>
              <a:rPr kumimoji="0" lang="en-US" sz="4000" b="1" i="0" u="none" strike="noStrike" kern="0" cap="none" spc="0" normalizeH="0" baseline="0" noProof="0" dirty="0">
                <a:ln>
                  <a:noFill/>
                </a:ln>
                <a:solidFill>
                  <a:srgbClr val="FE7A26">
                    <a:lumMod val="50000"/>
                  </a:srgbClr>
                </a:solidFill>
                <a:effectLst/>
                <a:uLnTx/>
                <a:uFillTx/>
                <a:latin typeface="UTM Avo" panose="02040603050506020204" pitchFamily="18" charset="0"/>
                <a:ea typeface="Cambria" panose="02040503050406030204" pitchFamily="18" charset="0"/>
              </a:rPr>
              <a:t> </a:t>
            </a:r>
            <a:r>
              <a:rPr kumimoji="0" lang="en-US" sz="4000" b="1" i="0" u="none" strike="noStrike" kern="0" cap="none" spc="0" normalizeH="0" baseline="0" noProof="0" dirty="0" err="1">
                <a:ln>
                  <a:noFill/>
                </a:ln>
                <a:solidFill>
                  <a:srgbClr val="FE7A26">
                    <a:lumMod val="50000"/>
                  </a:srgbClr>
                </a:solidFill>
                <a:effectLst/>
                <a:uLnTx/>
                <a:uFillTx/>
                <a:latin typeface="UTM Avo" panose="02040603050506020204" pitchFamily="18" charset="0"/>
                <a:ea typeface="Cambria" panose="02040503050406030204" pitchFamily="18" charset="0"/>
              </a:rPr>
              <a:t>được</a:t>
            </a:r>
            <a:r>
              <a:rPr kumimoji="0" lang="en-US" sz="4000" b="1" i="0" u="none" strike="noStrike" kern="0" cap="none" spc="0" normalizeH="0" baseline="0" noProof="0" dirty="0">
                <a:ln>
                  <a:noFill/>
                </a:ln>
                <a:solidFill>
                  <a:srgbClr val="FE7A26">
                    <a:lumMod val="50000"/>
                  </a:srgbClr>
                </a:solidFill>
                <a:effectLst/>
                <a:uLnTx/>
                <a:uFillTx/>
                <a:latin typeface="UTM Avo" panose="02040603050506020204" pitchFamily="18" charset="0"/>
                <a:ea typeface="Cambria" panose="02040503050406030204" pitchFamily="18" charset="0"/>
              </a:rPr>
              <a:t> chia </a:t>
            </a:r>
            <a:r>
              <a:rPr kumimoji="0" lang="en-US" sz="4000" b="1" i="0" u="none" strike="noStrike" kern="0" cap="none" spc="0" normalizeH="0" baseline="0" noProof="0" dirty="0" err="1">
                <a:ln>
                  <a:noFill/>
                </a:ln>
                <a:solidFill>
                  <a:srgbClr val="FE7A26">
                    <a:lumMod val="50000"/>
                  </a:srgbClr>
                </a:solidFill>
                <a:effectLst/>
                <a:uLnTx/>
                <a:uFillTx/>
                <a:latin typeface="UTM Avo" panose="02040603050506020204" pitchFamily="18" charset="0"/>
                <a:ea typeface="Cambria" panose="02040503050406030204" pitchFamily="18" charset="0"/>
              </a:rPr>
              <a:t>làm</a:t>
            </a:r>
            <a:r>
              <a:rPr kumimoji="0" lang="en-US" sz="4000" b="1" i="0" u="none" strike="noStrike" kern="0" cap="none" spc="0" normalizeH="0" baseline="0" noProof="0" dirty="0">
                <a:ln>
                  <a:noFill/>
                </a:ln>
                <a:solidFill>
                  <a:srgbClr val="FE7A26">
                    <a:lumMod val="50000"/>
                  </a:srgbClr>
                </a:solidFill>
                <a:effectLst/>
                <a:uLnTx/>
                <a:uFillTx/>
                <a:latin typeface="UTM Avo" panose="02040603050506020204" pitchFamily="18" charset="0"/>
                <a:ea typeface="Cambria" panose="02040503050406030204" pitchFamily="18" charset="0"/>
              </a:rPr>
              <a:t> </a:t>
            </a:r>
            <a:r>
              <a:rPr lang="en-US" sz="4000" b="1" kern="0" dirty="0">
                <a:solidFill>
                  <a:srgbClr val="FF0000"/>
                </a:solidFill>
                <a:latin typeface="UTM Avo" panose="02040603050506020204" pitchFamily="18" charset="0"/>
                <a:ea typeface="Cambria" panose="02040503050406030204" pitchFamily="18" charset="0"/>
              </a:rPr>
              <a:t>5</a:t>
            </a:r>
            <a:r>
              <a:rPr kumimoji="0" lang="en-US" sz="4000" b="1" i="0" u="none" strike="noStrike" kern="0" cap="none" spc="0" normalizeH="0" baseline="0" noProof="0" dirty="0">
                <a:ln>
                  <a:noFill/>
                </a:ln>
                <a:solidFill>
                  <a:srgbClr val="FE7A26">
                    <a:lumMod val="50000"/>
                  </a:srgbClr>
                </a:solidFill>
                <a:effectLst/>
                <a:uLnTx/>
                <a:uFillTx/>
                <a:latin typeface="UTM Avo" panose="02040603050506020204" pitchFamily="18" charset="0"/>
                <a:ea typeface="Cambria" panose="02040503050406030204" pitchFamily="18" charset="0"/>
              </a:rPr>
              <a:t> </a:t>
            </a:r>
            <a:r>
              <a:rPr kumimoji="0" lang="en-US" sz="4000" b="1" i="0" u="none" strike="noStrike" kern="0" cap="none" spc="0" normalizeH="0" baseline="0" noProof="0" dirty="0" err="1">
                <a:ln>
                  <a:noFill/>
                </a:ln>
                <a:solidFill>
                  <a:srgbClr val="FE7A26">
                    <a:lumMod val="50000"/>
                  </a:srgbClr>
                </a:solidFill>
                <a:effectLst/>
                <a:uLnTx/>
                <a:uFillTx/>
                <a:latin typeface="UTM Avo" panose="02040603050506020204" pitchFamily="18" charset="0"/>
                <a:ea typeface="Cambria" panose="02040503050406030204" pitchFamily="18" charset="0"/>
              </a:rPr>
              <a:t>đoạn</a:t>
            </a:r>
            <a:r>
              <a:rPr kumimoji="0" lang="en-US" sz="4000" b="1" i="0" u="none" strike="noStrike" kern="0" cap="none" spc="0" normalizeH="0" baseline="0" noProof="0" dirty="0">
                <a:ln>
                  <a:noFill/>
                </a:ln>
                <a:solidFill>
                  <a:srgbClr val="FE7A26">
                    <a:lumMod val="50000"/>
                  </a:srgbClr>
                </a:solidFill>
                <a:effectLst/>
                <a:uLnTx/>
                <a:uFillTx/>
                <a:latin typeface="UTM Avo" panose="02040603050506020204" pitchFamily="18" charset="0"/>
                <a:ea typeface="Cambria" panose="02040503050406030204" pitchFamily="18" charset="0"/>
              </a:rPr>
              <a:t>.</a:t>
            </a:r>
          </a:p>
        </p:txBody>
      </p:sp>
    </p:spTree>
    <p:extLst>
      <p:ext uri="{BB962C8B-B14F-4D97-AF65-F5344CB8AC3E}">
        <p14:creationId xmlns:p14="http://schemas.microsoft.com/office/powerpoint/2010/main" val="319379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32"/>
                                        </p:tgtEl>
                                      </p:cBhvr>
                                    </p:animEffect>
                                    <p:anim calcmode="lin" valueType="num">
                                      <p:cBhvr>
                                        <p:cTn id="14" dur="1000"/>
                                        <p:tgtEl>
                                          <p:spTgt spid="32"/>
                                        </p:tgtEl>
                                        <p:attrNameLst>
                                          <p:attrName>ppt_x</p:attrName>
                                        </p:attrNameLst>
                                      </p:cBhvr>
                                      <p:tavLst>
                                        <p:tav tm="0">
                                          <p:val>
                                            <p:strVal val="ppt_x"/>
                                          </p:val>
                                        </p:tav>
                                        <p:tav tm="100000">
                                          <p:val>
                                            <p:strVal val="ppt_x"/>
                                          </p:val>
                                        </p:tav>
                                      </p:tavLst>
                                    </p:anim>
                                    <p:anim calcmode="lin" valueType="num">
                                      <p:cBhvr>
                                        <p:cTn id="15" dur="1000"/>
                                        <p:tgtEl>
                                          <p:spTgt spid="32"/>
                                        </p:tgtEl>
                                        <p:attrNameLst>
                                          <p:attrName>ppt_y</p:attrName>
                                        </p:attrNameLst>
                                      </p:cBhvr>
                                      <p:tavLst>
                                        <p:tav tm="0">
                                          <p:val>
                                            <p:strVal val="ppt_y"/>
                                          </p:val>
                                        </p:tav>
                                        <p:tav tm="100000">
                                          <p:val>
                                            <p:strVal val="ppt_y+.1"/>
                                          </p:val>
                                        </p:tav>
                                      </p:tavLst>
                                    </p:anim>
                                    <p:set>
                                      <p:cBhvr>
                                        <p:cTn id="16" dur="1" fill="hold">
                                          <p:stCondLst>
                                            <p:cond delay="999"/>
                                          </p:stCondLst>
                                        </p:cTn>
                                        <p:tgtEl>
                                          <p:spTgt spid="3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left)">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56654F-7013-71F5-11CE-0864032C635D}"/>
              </a:ext>
            </a:extLst>
          </p:cNvPr>
          <p:cNvPicPr>
            <a:picLocks noChangeAspect="1"/>
          </p:cNvPicPr>
          <p:nvPr/>
        </p:nvPicPr>
        <p:blipFill>
          <a:blip r:embed="rId2"/>
          <a:stretch>
            <a:fillRect/>
          </a:stretch>
        </p:blipFill>
        <p:spPr>
          <a:xfrm>
            <a:off x="3546205" y="-197263"/>
            <a:ext cx="4822354" cy="1926503"/>
          </a:xfrm>
          <a:prstGeom prst="rect">
            <a:avLst/>
          </a:prstGeom>
        </p:spPr>
      </p:pic>
      <p:sp>
        <p:nvSpPr>
          <p:cNvPr id="3" name="Rounded Rectangle 2"/>
          <p:cNvSpPr/>
          <p:nvPr/>
        </p:nvSpPr>
        <p:spPr>
          <a:xfrm>
            <a:off x="724619" y="1345721"/>
            <a:ext cx="10817524" cy="5175849"/>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7D858670-2F63-6D89-EDEF-FA3562EA2578}"/>
              </a:ext>
            </a:extLst>
          </p:cNvPr>
          <p:cNvGrpSpPr/>
          <p:nvPr/>
        </p:nvGrpSpPr>
        <p:grpSpPr>
          <a:xfrm>
            <a:off x="905196" y="1882158"/>
            <a:ext cx="1717234" cy="678760"/>
            <a:chOff x="1147155" y="2228671"/>
            <a:chExt cx="2640678" cy="963416"/>
          </a:xfrm>
        </p:grpSpPr>
        <p:sp>
          <p:nvSpPr>
            <p:cNvPr id="5" name="Rectangle: Rounded Corners 9">
              <a:extLst>
                <a:ext uri="{FF2B5EF4-FFF2-40B4-BE49-F238E27FC236}">
                  <a16:creationId xmlns:a16="http://schemas.microsoft.com/office/drawing/2014/main" id="{76597717-3375-78E8-1686-47BF6683ABC1}"/>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1756B8BC-01E6-7A13-6BF9-1559DA49683A}"/>
                </a:ext>
              </a:extLst>
            </p:cNvPr>
            <p:cNvSpPr txBox="1"/>
            <p:nvPr/>
          </p:nvSpPr>
          <p:spPr>
            <a:xfrm>
              <a:off x="1382684" y="2325659"/>
              <a:ext cx="2405149" cy="52322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1:</a:t>
              </a:r>
              <a:endParaRPr lang="vi-VN" sz="2800" b="1" i="0" dirty="0">
                <a:solidFill>
                  <a:srgbClr val="000000"/>
                </a:solidFill>
                <a:effectLst/>
                <a:latin typeface="Cambria" panose="02040503050406030204" pitchFamily="18" charset="0"/>
              </a:endParaRPr>
            </a:p>
          </p:txBody>
        </p:sp>
      </p:grpSp>
      <p:grpSp>
        <p:nvGrpSpPr>
          <p:cNvPr id="7" name="Group 6">
            <a:extLst>
              <a:ext uri="{FF2B5EF4-FFF2-40B4-BE49-F238E27FC236}">
                <a16:creationId xmlns:a16="http://schemas.microsoft.com/office/drawing/2014/main" id="{E1606FD7-75EF-DC21-77CB-CBC98654DE6C}"/>
              </a:ext>
            </a:extLst>
          </p:cNvPr>
          <p:cNvGrpSpPr/>
          <p:nvPr/>
        </p:nvGrpSpPr>
        <p:grpSpPr>
          <a:xfrm>
            <a:off x="905192" y="2814703"/>
            <a:ext cx="1717237" cy="704874"/>
            <a:chOff x="1147155" y="2228671"/>
            <a:chExt cx="2640678" cy="963416"/>
          </a:xfrm>
        </p:grpSpPr>
        <p:sp>
          <p:nvSpPr>
            <p:cNvPr id="8" name="Rectangle: Rounded Corners 5">
              <a:extLst>
                <a:ext uri="{FF2B5EF4-FFF2-40B4-BE49-F238E27FC236}">
                  <a16:creationId xmlns:a16="http://schemas.microsoft.com/office/drawing/2014/main" id="{192630D1-5C51-F340-2C5A-E61A58030572}"/>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extBox 8">
              <a:extLst>
                <a:ext uri="{FF2B5EF4-FFF2-40B4-BE49-F238E27FC236}">
                  <a16:creationId xmlns:a16="http://schemas.microsoft.com/office/drawing/2014/main" id="{3BE0D471-B716-E6C1-CD65-E85148F1FE45}"/>
                </a:ext>
              </a:extLst>
            </p:cNvPr>
            <p:cNvSpPr txBox="1"/>
            <p:nvPr/>
          </p:nvSpPr>
          <p:spPr>
            <a:xfrm>
              <a:off x="1382684" y="2325659"/>
              <a:ext cx="2405149" cy="52322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2:</a:t>
              </a:r>
              <a:endParaRPr lang="vi-VN" sz="2800" b="1" i="0" dirty="0">
                <a:solidFill>
                  <a:srgbClr val="000000"/>
                </a:solidFill>
                <a:effectLst/>
                <a:latin typeface="Cambria" panose="02040503050406030204" pitchFamily="18" charset="0"/>
              </a:endParaRPr>
            </a:p>
          </p:txBody>
        </p:sp>
      </p:grpSp>
      <p:grpSp>
        <p:nvGrpSpPr>
          <p:cNvPr id="10" name="Group 9">
            <a:extLst>
              <a:ext uri="{FF2B5EF4-FFF2-40B4-BE49-F238E27FC236}">
                <a16:creationId xmlns:a16="http://schemas.microsoft.com/office/drawing/2014/main" id="{E2E54B71-D883-5E31-0CEE-7516A45730CC}"/>
              </a:ext>
            </a:extLst>
          </p:cNvPr>
          <p:cNvGrpSpPr/>
          <p:nvPr/>
        </p:nvGrpSpPr>
        <p:grpSpPr>
          <a:xfrm>
            <a:off x="905192" y="3747867"/>
            <a:ext cx="1717236" cy="626737"/>
            <a:chOff x="1147155" y="2228671"/>
            <a:chExt cx="2640678" cy="963416"/>
          </a:xfrm>
        </p:grpSpPr>
        <p:sp>
          <p:nvSpPr>
            <p:cNvPr id="11" name="Rectangle: Rounded Corners 8">
              <a:extLst>
                <a:ext uri="{FF2B5EF4-FFF2-40B4-BE49-F238E27FC236}">
                  <a16:creationId xmlns:a16="http://schemas.microsoft.com/office/drawing/2014/main" id="{2CF730FE-96BA-4039-2CA3-DE8B06CFFB8F}"/>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TextBox 11">
              <a:extLst>
                <a:ext uri="{FF2B5EF4-FFF2-40B4-BE49-F238E27FC236}">
                  <a16:creationId xmlns:a16="http://schemas.microsoft.com/office/drawing/2014/main" id="{462D810B-CC92-DA86-E940-9AD49C4E3043}"/>
                </a:ext>
              </a:extLst>
            </p:cNvPr>
            <p:cNvSpPr txBox="1"/>
            <p:nvPr/>
          </p:nvSpPr>
          <p:spPr>
            <a:xfrm>
              <a:off x="1382684" y="2325659"/>
              <a:ext cx="2405149" cy="52322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3:</a:t>
              </a:r>
              <a:endParaRPr lang="vi-VN" sz="2800" b="1" i="0" dirty="0">
                <a:solidFill>
                  <a:srgbClr val="000000"/>
                </a:solidFill>
                <a:effectLst/>
                <a:latin typeface="Cambria" panose="02040503050406030204" pitchFamily="18" charset="0"/>
              </a:endParaRPr>
            </a:p>
          </p:txBody>
        </p:sp>
      </p:grpSp>
      <p:sp>
        <p:nvSpPr>
          <p:cNvPr id="13" name="TextBox 12">
            <a:extLst>
              <a:ext uri="{FF2B5EF4-FFF2-40B4-BE49-F238E27FC236}">
                <a16:creationId xmlns:a16="http://schemas.microsoft.com/office/drawing/2014/main" id="{E3131F33-C042-741E-C553-7495DFC578CA}"/>
              </a:ext>
            </a:extLst>
          </p:cNvPr>
          <p:cNvSpPr txBox="1"/>
          <p:nvPr/>
        </p:nvSpPr>
        <p:spPr>
          <a:xfrm>
            <a:off x="2803006" y="1983025"/>
            <a:ext cx="5478004"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Từ</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đầu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trong</a:t>
            </a:r>
            <a:r>
              <a:rPr kumimoji="0" lang="en-US" sz="2800" b="1" i="1"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một</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ban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nhạc</a:t>
            </a:r>
            <a:endParaRPr lang="en-US" sz="2800" b="1" i="1" dirty="0"/>
          </a:p>
        </p:txBody>
      </p:sp>
      <p:sp>
        <p:nvSpPr>
          <p:cNvPr id="14" name="TextBox 13">
            <a:extLst>
              <a:ext uri="{FF2B5EF4-FFF2-40B4-BE49-F238E27FC236}">
                <a16:creationId xmlns:a16="http://schemas.microsoft.com/office/drawing/2014/main" id="{A54E96E3-6797-2C96-79D0-AB29221F76B1}"/>
              </a:ext>
            </a:extLst>
          </p:cNvPr>
          <p:cNvSpPr txBox="1"/>
          <p:nvPr/>
        </p:nvSpPr>
        <p:spPr>
          <a:xfrm>
            <a:off x="2775593" y="2905530"/>
            <a:ext cx="8397199"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Tiếp</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theo</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những</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con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sóng</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xô</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bờ</a:t>
            </a:r>
            <a:endParaRPr lang="en-US" sz="2800" b="1" i="1" dirty="0"/>
          </a:p>
        </p:txBody>
      </p:sp>
      <p:sp>
        <p:nvSpPr>
          <p:cNvPr id="15" name="TextBox 14">
            <a:extLst>
              <a:ext uri="{FF2B5EF4-FFF2-40B4-BE49-F238E27FC236}">
                <a16:creationId xmlns:a16="http://schemas.microsoft.com/office/drawing/2014/main" id="{1BF279D5-9E10-2675-AAFD-3353BD1B1E8B}"/>
              </a:ext>
            </a:extLst>
          </p:cNvPr>
          <p:cNvSpPr txBox="1"/>
          <p:nvPr/>
        </p:nvSpPr>
        <p:spPr>
          <a:xfrm>
            <a:off x="2775592" y="3851384"/>
            <a:ext cx="8322143"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Tiếp</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思源宋体 SemiBold"/>
              </a:rPr>
              <a:t>theo</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Mi-lô</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thầm</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nghĩ</a:t>
            </a:r>
            <a:endParaRPr lang="en-US" sz="2800" b="1" i="1" dirty="0"/>
          </a:p>
        </p:txBody>
      </p:sp>
      <p:grpSp>
        <p:nvGrpSpPr>
          <p:cNvPr id="16" name="Group 15">
            <a:extLst>
              <a:ext uri="{FF2B5EF4-FFF2-40B4-BE49-F238E27FC236}">
                <a16:creationId xmlns:a16="http://schemas.microsoft.com/office/drawing/2014/main" id="{E2E54B71-D883-5E31-0CEE-7516A45730CC}"/>
              </a:ext>
            </a:extLst>
          </p:cNvPr>
          <p:cNvGrpSpPr/>
          <p:nvPr/>
        </p:nvGrpSpPr>
        <p:grpSpPr>
          <a:xfrm>
            <a:off x="905192" y="4581652"/>
            <a:ext cx="1717236" cy="626737"/>
            <a:chOff x="1147155" y="2228671"/>
            <a:chExt cx="2640678" cy="963416"/>
          </a:xfrm>
        </p:grpSpPr>
        <p:sp>
          <p:nvSpPr>
            <p:cNvPr id="17" name="Rectangle: Rounded Corners 8">
              <a:extLst>
                <a:ext uri="{FF2B5EF4-FFF2-40B4-BE49-F238E27FC236}">
                  <a16:creationId xmlns:a16="http://schemas.microsoft.com/office/drawing/2014/main" id="{2CF730FE-96BA-4039-2CA3-DE8B06CFFB8F}"/>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 name="TextBox 17">
              <a:extLst>
                <a:ext uri="{FF2B5EF4-FFF2-40B4-BE49-F238E27FC236}">
                  <a16:creationId xmlns:a16="http://schemas.microsoft.com/office/drawing/2014/main" id="{462D810B-CC92-DA86-E940-9AD49C4E3043}"/>
                </a:ext>
              </a:extLst>
            </p:cNvPr>
            <p:cNvSpPr txBox="1"/>
            <p:nvPr/>
          </p:nvSpPr>
          <p:spPr>
            <a:xfrm>
              <a:off x="1382684" y="2325659"/>
              <a:ext cx="2405149" cy="80429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4:</a:t>
              </a:r>
              <a:endParaRPr lang="vi-VN" sz="2800" b="1" i="0" dirty="0">
                <a:solidFill>
                  <a:srgbClr val="000000"/>
                </a:solidFill>
                <a:effectLst/>
                <a:latin typeface="Cambria" panose="02040503050406030204" pitchFamily="18" charset="0"/>
              </a:endParaRPr>
            </a:p>
          </p:txBody>
        </p:sp>
      </p:grpSp>
      <p:sp>
        <p:nvSpPr>
          <p:cNvPr id="19" name="TextBox 18">
            <a:extLst>
              <a:ext uri="{FF2B5EF4-FFF2-40B4-BE49-F238E27FC236}">
                <a16:creationId xmlns:a16="http://schemas.microsoft.com/office/drawing/2014/main" id="{1BF279D5-9E10-2675-AAFD-3353BD1B1E8B}"/>
              </a:ext>
            </a:extLst>
          </p:cNvPr>
          <p:cNvSpPr txBox="1"/>
          <p:nvPr/>
        </p:nvSpPr>
        <p:spPr>
          <a:xfrm>
            <a:off x="2775591" y="4663257"/>
            <a:ext cx="8322143"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Tiếp</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思源宋体 SemiBold"/>
              </a:rPr>
              <a:t>theo</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ai</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cũng</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muốn</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nhún</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nhảy</a:t>
            </a:r>
            <a:endParaRPr lang="en-US" sz="2800" b="1" i="1" dirty="0"/>
          </a:p>
        </p:txBody>
      </p:sp>
      <p:grpSp>
        <p:nvGrpSpPr>
          <p:cNvPr id="20" name="Group 19">
            <a:extLst>
              <a:ext uri="{FF2B5EF4-FFF2-40B4-BE49-F238E27FC236}">
                <a16:creationId xmlns:a16="http://schemas.microsoft.com/office/drawing/2014/main" id="{E2E54B71-D883-5E31-0CEE-7516A45730CC}"/>
              </a:ext>
            </a:extLst>
          </p:cNvPr>
          <p:cNvGrpSpPr/>
          <p:nvPr/>
        </p:nvGrpSpPr>
        <p:grpSpPr>
          <a:xfrm>
            <a:off x="905191" y="5410596"/>
            <a:ext cx="1717236" cy="626737"/>
            <a:chOff x="1147155" y="2228671"/>
            <a:chExt cx="2640678" cy="963416"/>
          </a:xfrm>
        </p:grpSpPr>
        <p:sp>
          <p:nvSpPr>
            <p:cNvPr id="21" name="Rectangle: Rounded Corners 8">
              <a:extLst>
                <a:ext uri="{FF2B5EF4-FFF2-40B4-BE49-F238E27FC236}">
                  <a16:creationId xmlns:a16="http://schemas.microsoft.com/office/drawing/2014/main" id="{2CF730FE-96BA-4039-2CA3-DE8B06CFFB8F}"/>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a:extLst>
                <a:ext uri="{FF2B5EF4-FFF2-40B4-BE49-F238E27FC236}">
                  <a16:creationId xmlns:a16="http://schemas.microsoft.com/office/drawing/2014/main" id="{462D810B-CC92-DA86-E940-9AD49C4E3043}"/>
                </a:ext>
              </a:extLst>
            </p:cNvPr>
            <p:cNvSpPr txBox="1"/>
            <p:nvPr/>
          </p:nvSpPr>
          <p:spPr>
            <a:xfrm>
              <a:off x="1382684" y="2325659"/>
              <a:ext cx="2405149" cy="80429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a:t>
              </a:r>
              <a:r>
                <a:rPr lang="en-US" sz="2800" b="1" dirty="0">
                  <a:solidFill>
                    <a:srgbClr val="000000"/>
                  </a:solidFill>
                  <a:latin typeface="Cambria" panose="02040503050406030204" pitchFamily="18" charset="0"/>
                </a:rPr>
                <a:t>5</a:t>
              </a:r>
              <a:r>
                <a:rPr lang="en-US" sz="2800" b="1" i="0" dirty="0">
                  <a:solidFill>
                    <a:srgbClr val="000000"/>
                  </a:solidFill>
                  <a:effectLst/>
                  <a:latin typeface="Cambria" panose="02040503050406030204" pitchFamily="18" charset="0"/>
                </a:rPr>
                <a:t>:</a:t>
              </a:r>
              <a:endParaRPr lang="vi-VN" sz="2800" b="1" i="0" dirty="0">
                <a:solidFill>
                  <a:srgbClr val="000000"/>
                </a:solidFill>
                <a:effectLst/>
                <a:latin typeface="Cambria" panose="02040503050406030204" pitchFamily="18" charset="0"/>
              </a:endParaRPr>
            </a:p>
          </p:txBody>
        </p:sp>
      </p:grpSp>
      <p:sp>
        <p:nvSpPr>
          <p:cNvPr id="23" name="TextBox 22">
            <a:extLst>
              <a:ext uri="{FF2B5EF4-FFF2-40B4-BE49-F238E27FC236}">
                <a16:creationId xmlns:a16="http://schemas.microsoft.com/office/drawing/2014/main" id="{1BF279D5-9E10-2675-AAFD-3353BD1B1E8B}"/>
              </a:ext>
            </a:extLst>
          </p:cNvPr>
          <p:cNvSpPr txBox="1"/>
          <p:nvPr/>
        </p:nvSpPr>
        <p:spPr>
          <a:xfrm>
            <a:off x="2775590" y="5456587"/>
            <a:ext cx="8322143"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Còn</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思源宋体 SemiBold"/>
              </a:rPr>
              <a:t>lại</a:t>
            </a:r>
            <a:endParaRPr lang="en-US" sz="2800" b="1" i="1" dirty="0"/>
          </a:p>
        </p:txBody>
      </p:sp>
    </p:spTree>
    <p:extLst>
      <p:ext uri="{BB962C8B-B14F-4D97-AF65-F5344CB8AC3E}">
        <p14:creationId xmlns:p14="http://schemas.microsoft.com/office/powerpoint/2010/main" val="379401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left)">
                                      <p:cBhvr>
                                        <p:cTn id="50" dur="500"/>
                                        <p:tgtEl>
                                          <p:spTgt spid="20"/>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left)">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9"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88900" y="389172"/>
            <a:ext cx="12103100" cy="61863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33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Cô bé Mi-lô sống trên một hòn đảo ngập tràn không khi âm nhạc ở Cu-ba. Cô luôn mơ ước được chơi trống trong một ban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Người 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p>
        </p:txBody>
      </p:sp>
    </p:spTree>
    <p:extLst>
      <p:ext uri="{BB962C8B-B14F-4D97-AF65-F5344CB8AC3E}">
        <p14:creationId xmlns:p14="http://schemas.microsoft.com/office/powerpoint/2010/main" val="781337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72700" y="435908"/>
            <a:ext cx="117863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70AD47">
                    <a:lumMod val="50000"/>
                  </a:srgbClr>
                </a:solidFill>
                <a:effectLst/>
                <a:uLnTx/>
                <a:uFillTx/>
                <a:latin typeface="Calibri" panose="020F0502020204030204" pitchFamily="34" charset="0"/>
                <a:cs typeface="Calibri" panose="020F0502020204030204" pitchFamily="34" charset="0"/>
              </a:rPr>
              <a:t>Thế rồi, Mi-lô thuyết phục cha cho cô tham gia một lớp nhạc cụ. Trống tim-pan-ni, trống công-ga, trống bông-gô,... loại nào cô cũng chơi được. Thầy cô nhận ra tài năng của Mi-lô và bắt đầu dạy có 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70AD47">
                    <a:lumMod val="50000"/>
                  </a:srgbClr>
                </a:solidFill>
                <a:effectLst/>
                <a:uLnTx/>
                <a:uFillTx/>
                <a:latin typeface="Calibri" panose="020F0502020204030204" pitchFamily="34" charset="0"/>
                <a:cs typeface="Calibri" panose="020F0502020204030204" pitchFamily="34" charset="0"/>
              </a:rPr>
              <a:t>	- Sẽ đến ngày mình được chơi trong một ban nhạc thứ thiệt. Mi-lô thầm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rPr>
              <a:t>Khi chị gái Ku-chi-tô thành lập A-na-ca-ô-na, nhóm nhảy nữ đầu tiên của Cu-ba, cô bé Mi-lô 10 tuổi đã gia nhập ban nhạc với vai trò một tay trống. Nghe tiếng trống của Mi-lô, ai cũng muốn nhún nhảy.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5B9BD5">
                    <a:lumMod val="75000"/>
                  </a:srgbClr>
                </a:solidFill>
                <a:effectLst/>
                <a:uLnTx/>
                <a:uFillTx/>
                <a:latin typeface="Calibri" panose="020F0502020204030204" pitchFamily="34" charset="0"/>
                <a:cs typeface="Calibri" panose="020F0502020204030204" pitchFamily="34" charset="0"/>
              </a:rPr>
              <a:t>Cứ cố gắng như vậy, cuối cùng Mi-lô đã trở thành một nghệ sĩ trống nổi tiếng thế giới. </a:t>
            </a:r>
          </a:p>
          <a:p>
            <a:pPr marL="914400" marR="0" lvl="2"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(Theo Truyện kể hằng đêm dành cho các cô bé cá tính)</a:t>
            </a:r>
          </a:p>
        </p:txBody>
      </p:sp>
    </p:spTree>
    <p:extLst>
      <p:ext uri="{BB962C8B-B14F-4D97-AF65-F5344CB8AC3E}">
        <p14:creationId xmlns:p14="http://schemas.microsoft.com/office/powerpoint/2010/main" val="92224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4100300" y="2500211"/>
            <a:ext cx="5031659" cy="1754325"/>
          </a:xfrm>
          <a:prstGeom prst="rect">
            <a:avLst/>
          </a:prstGeom>
          <a:noFill/>
        </p:spPr>
        <p:txBody>
          <a:bodyPr wrap="square" rtlCol="0">
            <a:spAutoFit/>
          </a:bodyPr>
          <a:lstStyle/>
          <a:p>
            <a:pPr algn="ctr"/>
            <a:r>
              <a:rPr lang="en-US" sz="5400" b="1" dirty="0" err="1">
                <a:solidFill>
                  <a:srgbClr val="FF6600"/>
                </a:solidFill>
                <a:effectLst>
                  <a:reflection blurRad="6350" stA="55000" endA="300" endPos="45500" dir="5400000" sy="-100000" algn="bl" rotWithShape="0"/>
                </a:effectLst>
                <a:latin typeface="UTM Avo" panose="02040603050506020204" pitchFamily="18" charset="0"/>
              </a:rPr>
              <a:t>Luyện</a:t>
            </a:r>
            <a:r>
              <a:rPr lang="en-US" sz="5400" b="1" dirty="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a:solidFill>
                  <a:srgbClr val="FF6600"/>
                </a:solidFill>
                <a:effectLst>
                  <a:reflection blurRad="6350" stA="55000" endA="300" endPos="45500" dir="5400000" sy="-100000" algn="bl" rotWithShape="0"/>
                </a:effectLst>
                <a:latin typeface="UTM Avo" panose="02040603050506020204" pitchFamily="18" charset="0"/>
              </a:rPr>
              <a:t>đọc</a:t>
            </a:r>
            <a:r>
              <a:rPr lang="en-US" sz="5400" b="1" dirty="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a:solidFill>
                  <a:srgbClr val="FF6600"/>
                </a:solidFill>
                <a:effectLst>
                  <a:reflection blurRad="6350" stA="55000" endA="300" endPos="45500" dir="5400000" sy="-100000" algn="bl" rotWithShape="0"/>
                </a:effectLst>
                <a:latin typeface="UTM Avo" panose="02040603050506020204" pitchFamily="18" charset="0"/>
              </a:rPr>
              <a:t>nối</a:t>
            </a:r>
            <a:r>
              <a:rPr lang="en-US" sz="5400" b="1" dirty="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a:solidFill>
                  <a:srgbClr val="FF6600"/>
                </a:solidFill>
                <a:effectLst>
                  <a:reflection blurRad="6350" stA="55000" endA="300" endPos="45500" dir="5400000" sy="-100000" algn="bl" rotWithShape="0"/>
                </a:effectLst>
                <a:latin typeface="UTM Avo" panose="02040603050506020204" pitchFamily="18" charset="0"/>
              </a:rPr>
              <a:t>tiếp</a:t>
            </a:r>
            <a:r>
              <a:rPr lang="en-US" sz="5400" b="1" dirty="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a:solidFill>
                  <a:srgbClr val="FF6600"/>
                </a:solidFill>
                <a:effectLst>
                  <a:reflection blurRad="6350" stA="55000" endA="300" endPos="45500" dir="5400000" sy="-100000" algn="bl" rotWithShape="0"/>
                </a:effectLst>
                <a:latin typeface="UTM Avo" panose="02040603050506020204" pitchFamily="18" charset="0"/>
              </a:rPr>
              <a:t>đoạn</a:t>
            </a:r>
            <a:endParaRPr lang="en-US" sz="5400" b="1" dirty="0">
              <a:solidFill>
                <a:srgbClr val="FF6600"/>
              </a:solidFill>
              <a:effectLst>
                <a:reflection blurRad="6350" stA="55000" endA="300" endPos="45500" dir="5400000" sy="-100000" algn="bl" rotWithShape="0"/>
              </a:effectLst>
              <a:latin typeface="UTM Avo" panose="02040603050506020204" pitchFamily="18" charset="0"/>
            </a:endParaRPr>
          </a:p>
        </p:txBody>
      </p:sp>
    </p:spTree>
    <p:extLst>
      <p:ext uri="{BB962C8B-B14F-4D97-AF65-F5344CB8AC3E}">
        <p14:creationId xmlns:p14="http://schemas.microsoft.com/office/powerpoint/2010/main" val="3596104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AC6166-8302-4D1F-E814-41EA695AB3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2438400"/>
            <a:ext cx="5231886" cy="4730940"/>
          </a:xfrm>
          <a:prstGeom prst="rect">
            <a:avLst/>
          </a:prstGeom>
        </p:spPr>
      </p:pic>
      <p:grpSp>
        <p:nvGrpSpPr>
          <p:cNvPr id="18" name="Group 17"/>
          <p:cNvGrpSpPr/>
          <p:nvPr/>
        </p:nvGrpSpPr>
        <p:grpSpPr>
          <a:xfrm>
            <a:off x="2439636" y="1746708"/>
            <a:ext cx="2835010" cy="844435"/>
            <a:chOff x="484909" y="1722324"/>
            <a:chExt cx="3584168" cy="1174238"/>
          </a:xfrm>
        </p:grpSpPr>
        <p:sp>
          <p:nvSpPr>
            <p:cNvPr id="19" name="Rounded Rectangle 20"/>
            <p:cNvSpPr/>
            <p:nvPr/>
          </p:nvSpPr>
          <p:spPr>
            <a:xfrm>
              <a:off x="484909" y="172843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0" name="TextBox 19"/>
            <p:cNvSpPr txBox="1"/>
            <p:nvPr/>
          </p:nvSpPr>
          <p:spPr>
            <a:xfrm>
              <a:off x="634676" y="1722324"/>
              <a:ext cx="3160296" cy="10699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Khẽ hỏi</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1" name="Group 20"/>
          <p:cNvGrpSpPr/>
          <p:nvPr/>
        </p:nvGrpSpPr>
        <p:grpSpPr>
          <a:xfrm>
            <a:off x="6211351" y="1932415"/>
            <a:ext cx="5304542" cy="971895"/>
            <a:chOff x="4069077" y="1728435"/>
            <a:chExt cx="3160296" cy="1168127"/>
          </a:xfrm>
        </p:grpSpPr>
        <p:sp>
          <p:nvSpPr>
            <p:cNvPr id="22" name="Rounded Rectangle 20"/>
            <p:cNvSpPr/>
            <p:nvPr/>
          </p:nvSpPr>
          <p:spPr>
            <a:xfrm>
              <a:off x="4177806" y="1728435"/>
              <a:ext cx="2989604"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3" name="TextBox 22"/>
            <p:cNvSpPr txBox="1"/>
            <p:nvPr/>
          </p:nvSpPr>
          <p:spPr>
            <a:xfrm>
              <a:off x="4069077" y="1735457"/>
              <a:ext cx="3160296" cy="9247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Trống tim-pan-ni</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4" name="Group 23"/>
          <p:cNvGrpSpPr/>
          <p:nvPr/>
        </p:nvGrpSpPr>
        <p:grpSpPr>
          <a:xfrm>
            <a:off x="6439191" y="4140354"/>
            <a:ext cx="4972697" cy="875438"/>
            <a:chOff x="7715047" y="1722325"/>
            <a:chExt cx="3991279" cy="1174236"/>
          </a:xfrm>
        </p:grpSpPr>
        <p:sp>
          <p:nvSpPr>
            <p:cNvPr id="25" name="Rounded Rectangle 20"/>
            <p:cNvSpPr/>
            <p:nvPr/>
          </p:nvSpPr>
          <p:spPr>
            <a:xfrm>
              <a:off x="7857310" y="1728434"/>
              <a:ext cx="3794672"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6" name="TextBox 25"/>
            <p:cNvSpPr txBox="1"/>
            <p:nvPr/>
          </p:nvSpPr>
          <p:spPr>
            <a:xfrm>
              <a:off x="7715047" y="1722325"/>
              <a:ext cx="3991279" cy="10320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Trống công-ga</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7" name="Group 26"/>
          <p:cNvGrpSpPr/>
          <p:nvPr/>
        </p:nvGrpSpPr>
        <p:grpSpPr>
          <a:xfrm>
            <a:off x="2942276" y="3141059"/>
            <a:ext cx="5262847" cy="887098"/>
            <a:chOff x="484909" y="3075667"/>
            <a:chExt cx="2857355" cy="1168127"/>
          </a:xfrm>
        </p:grpSpPr>
        <p:sp>
          <p:nvSpPr>
            <p:cNvPr id="28" name="Rounded Rectangle 20"/>
            <p:cNvSpPr/>
            <p:nvPr/>
          </p:nvSpPr>
          <p:spPr>
            <a:xfrm>
              <a:off x="484909" y="3075667"/>
              <a:ext cx="2857355"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9" name="TextBox 28"/>
            <p:cNvSpPr txBox="1"/>
            <p:nvPr/>
          </p:nvSpPr>
          <p:spPr>
            <a:xfrm>
              <a:off x="708145" y="3076520"/>
              <a:ext cx="2379849" cy="10131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Trống bông-gô</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30" name="Group 29"/>
          <p:cNvGrpSpPr/>
          <p:nvPr/>
        </p:nvGrpSpPr>
        <p:grpSpPr>
          <a:xfrm>
            <a:off x="7998367" y="5583193"/>
            <a:ext cx="3687894" cy="902467"/>
            <a:chOff x="3245714" y="2945163"/>
            <a:chExt cx="4807022" cy="1168127"/>
          </a:xfrm>
        </p:grpSpPr>
        <p:sp>
          <p:nvSpPr>
            <p:cNvPr id="31" name="Rounded Rectangle 20"/>
            <p:cNvSpPr/>
            <p:nvPr/>
          </p:nvSpPr>
          <p:spPr>
            <a:xfrm>
              <a:off x="3690153" y="2945163"/>
              <a:ext cx="3949689"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32" name="TextBox 31"/>
            <p:cNvSpPr txBox="1"/>
            <p:nvPr/>
          </p:nvSpPr>
          <p:spPr>
            <a:xfrm>
              <a:off x="3245714" y="2992102"/>
              <a:ext cx="4807022" cy="995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Ku-chi-tô</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36" name="Group 35"/>
          <p:cNvGrpSpPr/>
          <p:nvPr/>
        </p:nvGrpSpPr>
        <p:grpSpPr>
          <a:xfrm>
            <a:off x="3256599" y="5011716"/>
            <a:ext cx="4818450" cy="871324"/>
            <a:chOff x="3857141" y="4590195"/>
            <a:chExt cx="3584168" cy="1173157"/>
          </a:xfrm>
        </p:grpSpPr>
        <p:sp>
          <p:nvSpPr>
            <p:cNvPr id="37" name="Rounded Rectangle 20"/>
            <p:cNvSpPr/>
            <p:nvPr/>
          </p:nvSpPr>
          <p:spPr>
            <a:xfrm>
              <a:off x="3857141" y="459522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38" name="TextBox 37"/>
            <p:cNvSpPr txBox="1"/>
            <p:nvPr/>
          </p:nvSpPr>
          <p:spPr>
            <a:xfrm>
              <a:off x="4131040" y="4590195"/>
              <a:ext cx="3036370" cy="10359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A-na-ca-ô-na</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3" name="Picture 2"/>
          <p:cNvPicPr>
            <a:picLocks noChangeAspect="1"/>
          </p:cNvPicPr>
          <p:nvPr/>
        </p:nvPicPr>
        <p:blipFill>
          <a:blip r:embed="rId4"/>
          <a:stretch>
            <a:fillRect/>
          </a:stretch>
        </p:blipFill>
        <p:spPr>
          <a:xfrm>
            <a:off x="3743567" y="362347"/>
            <a:ext cx="7986452" cy="1286367"/>
          </a:xfrm>
          <a:prstGeom prst="rect">
            <a:avLst/>
          </a:prstGeom>
        </p:spPr>
      </p:pic>
    </p:spTree>
    <p:extLst>
      <p:ext uri="{BB962C8B-B14F-4D97-AF65-F5344CB8AC3E}">
        <p14:creationId xmlns:p14="http://schemas.microsoft.com/office/powerpoint/2010/main" val="372959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1000"/>
                                        <p:tgtEl>
                                          <p:spTgt spid="36"/>
                                        </p:tgtEl>
                                      </p:cBhvr>
                                    </p:animEffect>
                                    <p:anim calcmode="lin" valueType="num">
                                      <p:cBhvr>
                                        <p:cTn id="41" dur="1000" fill="hold"/>
                                        <p:tgtEl>
                                          <p:spTgt spid="36"/>
                                        </p:tgtEl>
                                        <p:attrNameLst>
                                          <p:attrName>ppt_x</p:attrName>
                                        </p:attrNameLst>
                                      </p:cBhvr>
                                      <p:tavLst>
                                        <p:tav tm="0">
                                          <p:val>
                                            <p:strVal val="#ppt_x"/>
                                          </p:val>
                                        </p:tav>
                                        <p:tav tm="100000">
                                          <p:val>
                                            <p:strVal val="#ppt_x"/>
                                          </p:val>
                                        </p:tav>
                                      </p:tavLst>
                                    </p:anim>
                                    <p:anim calcmode="lin" valueType="num">
                                      <p:cBhvr>
                                        <p:cTn id="4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anim calcmode="lin" valueType="num">
                                      <p:cBhvr>
                                        <p:cTn id="48" dur="1000" fill="hold"/>
                                        <p:tgtEl>
                                          <p:spTgt spid="30"/>
                                        </p:tgtEl>
                                        <p:attrNameLst>
                                          <p:attrName>ppt_x</p:attrName>
                                        </p:attrNameLst>
                                      </p:cBhvr>
                                      <p:tavLst>
                                        <p:tav tm="0">
                                          <p:val>
                                            <p:strVal val="#ppt_x"/>
                                          </p:val>
                                        </p:tav>
                                        <p:tav tm="100000">
                                          <p:val>
                                            <p:strVal val="#ppt_x"/>
                                          </p:val>
                                        </p:tav>
                                      </p:tavLst>
                                    </p:anim>
                                    <p:anim calcmode="lin" valueType="num">
                                      <p:cBhvr>
                                        <p:cTn id="4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1" name="Rectangle 30"/>
          <p:cNvSpPr/>
          <p:nvPr/>
        </p:nvSpPr>
        <p:spPr>
          <a:xfrm>
            <a:off x="3762570" y="2829313"/>
            <a:ext cx="5840060" cy="1446550"/>
          </a:xfrm>
          <a:prstGeom prst="rect">
            <a:avLst/>
          </a:prstGeom>
          <a:noFill/>
        </p:spPr>
        <p:txBody>
          <a:bodyPr wrap="none" lIns="91440" tIns="45720" rIns="91440" bIns="45720">
            <a:spAutoFit/>
          </a:bodyPr>
          <a:lstStyle/>
          <a:p>
            <a:pPr algn="ctr"/>
            <a:r>
              <a:rPr lang="en-US" sz="8800" b="1" cap="none" spc="0"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KHỞI ĐỘNG</a:t>
            </a:r>
          </a:p>
        </p:txBody>
      </p:sp>
    </p:spTree>
    <p:extLst>
      <p:ext uri="{BB962C8B-B14F-4D97-AF65-F5344CB8AC3E}">
        <p14:creationId xmlns:p14="http://schemas.microsoft.com/office/powerpoint/2010/main" val="39747247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AC6166-8302-4D1F-E814-41EA695AB3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3135826"/>
            <a:ext cx="4460610" cy="4033513"/>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23" name="TextBox 22"/>
          <p:cNvSpPr txBox="1"/>
          <p:nvPr/>
        </p:nvSpPr>
        <p:spPr>
          <a:xfrm>
            <a:off x="2489200" y="1507309"/>
            <a:ext cx="8953499" cy="3477875"/>
          </a:xfrm>
          <a:prstGeom prst="rect">
            <a:avLst/>
          </a:prstGeom>
          <a:noFill/>
        </p:spPr>
        <p:txBody>
          <a:bodyPr wrap="square" rtlCol="0">
            <a:spAutoFit/>
          </a:bodyPr>
          <a:lstStyle/>
          <a:p>
            <a:pPr lvl="0" algn="just">
              <a:defRPr/>
            </a:pPr>
            <a:r>
              <a:rPr lang="nl-NL" sz="4400" dirty="0">
                <a:latin typeface="Cambria" panose="02040503050406030204" pitchFamily="18" charset="0"/>
              </a:rPr>
              <a:t>Khi chị gái Ku-chi-tô thành lập A-na-ca-ô-na, nhóm nhảy nữ đầu tiên của Cu-ba, cô bé Mi-lô mười tuổi đã gia nhập ban nhạc với vai trò một tay trống...</a:t>
            </a:r>
            <a:endParaRPr kumimoji="0" lang="en-GB" sz="4400" b="0" i="0" u="none" strike="noStrike" kern="1200" cap="none" spc="0" normalizeH="0" baseline="0" noProof="0" dirty="0">
              <a:ln>
                <a:noFill/>
              </a:ln>
              <a:solidFill>
                <a:srgbClr val="002060"/>
              </a:solidFill>
              <a:effectLst/>
              <a:uLnTx/>
              <a:uFillTx/>
              <a:latin typeface="Cambria" panose="02040503050406030204" pitchFamily="18" charset="0"/>
            </a:endParaRPr>
          </a:p>
        </p:txBody>
      </p:sp>
      <p:cxnSp>
        <p:nvCxnSpPr>
          <p:cNvPr id="4" name="Straight Connector 3"/>
          <p:cNvCxnSpPr/>
          <p:nvPr/>
        </p:nvCxnSpPr>
        <p:spPr>
          <a:xfrm flipH="1">
            <a:off x="4470579" y="2211559"/>
            <a:ext cx="177800" cy="689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086022" y="2901350"/>
            <a:ext cx="177800" cy="689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9753414" y="2901350"/>
            <a:ext cx="177800" cy="689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5"/>
          <a:stretch>
            <a:fillRect/>
          </a:stretch>
        </p:blipFill>
        <p:spPr>
          <a:xfrm>
            <a:off x="3574958" y="398287"/>
            <a:ext cx="7986452" cy="1286367"/>
          </a:xfrm>
          <a:prstGeom prst="rect">
            <a:avLst/>
          </a:prstGeom>
        </p:spPr>
      </p:pic>
    </p:spTree>
    <p:extLst>
      <p:ext uri="{BB962C8B-B14F-4D97-AF65-F5344CB8AC3E}">
        <p14:creationId xmlns:p14="http://schemas.microsoft.com/office/powerpoint/2010/main" val="103230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AC6166-8302-4D1F-E814-41EA695AB3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3135826"/>
            <a:ext cx="4460610" cy="4033513"/>
          </a:xfrm>
          <a:prstGeom prst="rect">
            <a:avLst/>
          </a:prstGeom>
        </p:spPr>
      </p:pic>
      <p:sp>
        <p:nvSpPr>
          <p:cNvPr id="3"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cxnSp>
        <p:nvCxnSpPr>
          <p:cNvPr id="4" name="Straight Connector 3"/>
          <p:cNvCxnSpPr/>
          <p:nvPr/>
        </p:nvCxnSpPr>
        <p:spPr>
          <a:xfrm flipV="1">
            <a:off x="3945890" y="9547225"/>
            <a:ext cx="828675" cy="0"/>
          </a:xfrm>
          <a:prstGeom prst="line">
            <a:avLst/>
          </a:prstGeom>
          <a:noFill/>
          <a:ln w="6350" cap="flat" cmpd="sng" algn="ctr">
            <a:solidFill>
              <a:sysClr val="windowText" lastClr="000000"/>
            </a:solidFill>
            <a:prstDash val="solid"/>
            <a:miter lim="800000"/>
          </a:ln>
          <a:effectLst/>
        </p:spPr>
      </p:cxnSp>
      <p:sp>
        <p:nvSpPr>
          <p:cNvPr id="8" name="Rectangle 7"/>
          <p:cNvSpPr/>
          <p:nvPr/>
        </p:nvSpPr>
        <p:spPr>
          <a:xfrm>
            <a:off x="1163504" y="2366385"/>
            <a:ext cx="10071279" cy="769441"/>
          </a:xfrm>
          <a:prstGeom prst="rect">
            <a:avLst/>
          </a:prstGeom>
        </p:spPr>
        <p:txBody>
          <a:bodyPr wrap="square">
            <a:spAutoFit/>
          </a:bodyPr>
          <a:lstStyle/>
          <a:p>
            <a:pPr lvl="0" algn="just">
              <a:defRPr/>
            </a:pPr>
            <a:r>
              <a:rPr lang="nl-NL" sz="4400" b="1" dirty="0">
                <a:solidFill>
                  <a:srgbClr val="C00000"/>
                </a:solidFill>
                <a:latin typeface="Cambria" panose="02040503050406030204" pitchFamily="18" charset="0"/>
              </a:rPr>
              <a:t>Nhưng Mi-lô vẫn không từ bỏ đam mê.</a:t>
            </a:r>
            <a:endParaRPr lang="en-GB" sz="4400" b="1" dirty="0">
              <a:solidFill>
                <a:srgbClr val="C00000"/>
              </a:solidFill>
              <a:latin typeface="Cambria" panose="02040503050406030204" pitchFamily="18" charset="0"/>
            </a:endParaRPr>
          </a:p>
        </p:txBody>
      </p:sp>
      <p:cxnSp>
        <p:nvCxnSpPr>
          <p:cNvPr id="10" name="Straight Connector 9"/>
          <p:cNvCxnSpPr/>
          <p:nvPr/>
        </p:nvCxnSpPr>
        <p:spPr>
          <a:xfrm>
            <a:off x="5679583" y="3135826"/>
            <a:ext cx="2884868" cy="0"/>
          </a:xfrm>
          <a:prstGeom prst="line">
            <a:avLst/>
          </a:prstGeom>
          <a:ln w="57150"/>
        </p:spPr>
        <p:style>
          <a:lnRef idx="1">
            <a:schemeClr val="dk1"/>
          </a:lnRef>
          <a:fillRef idx="0">
            <a:schemeClr val="dk1"/>
          </a:fillRef>
          <a:effectRef idx="0">
            <a:schemeClr val="dk1"/>
          </a:effectRef>
          <a:fontRef idx="minor">
            <a:schemeClr val="tx1"/>
          </a:fontRef>
        </p:style>
      </p:cxnSp>
      <p:sp>
        <p:nvSpPr>
          <p:cNvPr id="9" name="TextBox 8"/>
          <p:cNvSpPr txBox="1"/>
          <p:nvPr/>
        </p:nvSpPr>
        <p:spPr>
          <a:xfrm flipH="1">
            <a:off x="2841718" y="919836"/>
            <a:ext cx="6923383" cy="707886"/>
          </a:xfrm>
          <a:prstGeom prst="rect">
            <a:avLst/>
          </a:prstGeom>
          <a:noFill/>
        </p:spPr>
        <p:txBody>
          <a:bodyPr wrap="square" rtlCol="0">
            <a:spAutoFit/>
          </a:bodyPr>
          <a:lstStyle/>
          <a:p>
            <a:pPr algn="ctr"/>
            <a:r>
              <a:rPr lang="en-US" sz="4000" b="1" dirty="0" err="1">
                <a:solidFill>
                  <a:srgbClr val="FF6600"/>
                </a:solidFill>
                <a:effectLst>
                  <a:reflection blurRad="6350" stA="55000" endA="300" endPos="45500" dir="5400000" sy="-100000" algn="bl" rotWithShape="0"/>
                </a:effectLst>
                <a:latin typeface="UTM Avo" panose="02040603050506020204" pitchFamily="18" charset="0"/>
              </a:rPr>
              <a:t>Luyện</a:t>
            </a:r>
            <a:r>
              <a:rPr lang="en-US" sz="4000" b="1" dirty="0">
                <a:solidFill>
                  <a:srgbClr val="FF6600"/>
                </a:solidFill>
                <a:effectLst>
                  <a:reflection blurRad="6350" stA="55000" endA="300" endPos="45500" dir="5400000" sy="-100000" algn="bl" rotWithShape="0"/>
                </a:effectLst>
                <a:latin typeface="UTM Avo" panose="02040603050506020204" pitchFamily="18" charset="0"/>
              </a:rPr>
              <a:t> </a:t>
            </a:r>
            <a:r>
              <a:rPr lang="en-US" sz="4000" b="1" dirty="0" err="1">
                <a:solidFill>
                  <a:srgbClr val="FF6600"/>
                </a:solidFill>
                <a:effectLst>
                  <a:reflection blurRad="6350" stA="55000" endA="300" endPos="45500" dir="5400000" sy="-100000" algn="bl" rotWithShape="0"/>
                </a:effectLst>
                <a:latin typeface="UTM Avo" panose="02040603050506020204" pitchFamily="18" charset="0"/>
              </a:rPr>
              <a:t>đọc</a:t>
            </a:r>
            <a:r>
              <a:rPr lang="en-US" sz="4000" b="1" dirty="0">
                <a:solidFill>
                  <a:srgbClr val="FF6600"/>
                </a:solidFill>
                <a:effectLst>
                  <a:reflection blurRad="6350" stA="55000" endA="300" endPos="45500" dir="5400000" sy="-100000" algn="bl" rotWithShape="0"/>
                </a:effectLst>
                <a:latin typeface="UTM Avo" panose="02040603050506020204" pitchFamily="18" charset="0"/>
              </a:rPr>
              <a:t> </a:t>
            </a:r>
            <a:r>
              <a:rPr lang="en-US" sz="4000" b="1" dirty="0" err="1">
                <a:solidFill>
                  <a:srgbClr val="FF6600"/>
                </a:solidFill>
                <a:effectLst>
                  <a:reflection blurRad="6350" stA="55000" endA="300" endPos="45500" dir="5400000" sy="-100000" algn="bl" rotWithShape="0"/>
                </a:effectLst>
                <a:latin typeface="UTM Avo" panose="02040603050506020204" pitchFamily="18" charset="0"/>
              </a:rPr>
              <a:t>nhấn</a:t>
            </a:r>
            <a:r>
              <a:rPr lang="en-US" sz="4000" b="1" dirty="0">
                <a:solidFill>
                  <a:srgbClr val="FF6600"/>
                </a:solidFill>
                <a:effectLst>
                  <a:reflection blurRad="6350" stA="55000" endA="300" endPos="45500" dir="5400000" sy="-100000" algn="bl" rotWithShape="0"/>
                </a:effectLst>
                <a:latin typeface="UTM Avo" panose="02040603050506020204" pitchFamily="18" charset="0"/>
              </a:rPr>
              <a:t> </a:t>
            </a:r>
            <a:r>
              <a:rPr lang="en-US" sz="4000" b="1" dirty="0" err="1">
                <a:solidFill>
                  <a:srgbClr val="FF6600"/>
                </a:solidFill>
                <a:effectLst>
                  <a:reflection blurRad="6350" stA="55000" endA="300" endPos="45500" dir="5400000" sy="-100000" algn="bl" rotWithShape="0"/>
                </a:effectLst>
                <a:latin typeface="UTM Avo" panose="02040603050506020204" pitchFamily="18" charset="0"/>
              </a:rPr>
              <a:t>giọng</a:t>
            </a:r>
            <a:endParaRPr lang="en-US" sz="4000" b="1" dirty="0">
              <a:solidFill>
                <a:srgbClr val="FF6600"/>
              </a:solidFill>
              <a:effectLst>
                <a:reflection blurRad="6350" stA="55000" endA="300" endPos="45500" dir="5400000" sy="-100000" algn="bl" rotWithShape="0"/>
              </a:effectLst>
              <a:latin typeface="UTM Avo" panose="02040603050506020204" pitchFamily="18" charset="0"/>
            </a:endParaRPr>
          </a:p>
        </p:txBody>
      </p:sp>
    </p:spTree>
    <p:extLst>
      <p:ext uri="{BB962C8B-B14F-4D97-AF65-F5344CB8AC3E}">
        <p14:creationId xmlns:p14="http://schemas.microsoft.com/office/powerpoint/2010/main" val="153834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AC6166-8302-4D1F-E814-41EA695AB3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3135826"/>
            <a:ext cx="4460610" cy="4033513"/>
          </a:xfrm>
          <a:prstGeom prst="rect">
            <a:avLst/>
          </a:prstGeom>
        </p:spPr>
      </p:pic>
      <p:sp>
        <p:nvSpPr>
          <p:cNvPr id="5" name="TextBox 4"/>
          <p:cNvSpPr txBox="1"/>
          <p:nvPr/>
        </p:nvSpPr>
        <p:spPr>
          <a:xfrm flipH="1">
            <a:off x="3393809" y="1851488"/>
            <a:ext cx="5629422" cy="2308324"/>
          </a:xfrm>
          <a:prstGeom prst="rect">
            <a:avLst/>
          </a:prstGeom>
          <a:noFill/>
        </p:spPr>
        <p:txBody>
          <a:bodyPr wrap="square" rtlCol="0">
            <a:spAutoFit/>
          </a:bodyPr>
          <a:lstStyle/>
          <a:p>
            <a:pPr algn="ctr"/>
            <a:r>
              <a:rPr lang="en-US" sz="7200" b="1" dirty="0" err="1">
                <a:solidFill>
                  <a:srgbClr val="FF6600"/>
                </a:solidFill>
                <a:effectLst>
                  <a:reflection blurRad="6350" stA="55000" endA="300" endPos="45500" dir="5400000" sy="-100000" algn="bl" rotWithShape="0"/>
                </a:effectLst>
                <a:latin typeface="UTM Avo" panose="02040603050506020204" pitchFamily="18" charset="0"/>
              </a:rPr>
              <a:t>Luyện</a:t>
            </a:r>
            <a:r>
              <a:rPr lang="en-US" sz="7200" b="1" dirty="0">
                <a:solidFill>
                  <a:srgbClr val="FF6600"/>
                </a:solidFill>
                <a:effectLst>
                  <a:reflection blurRad="6350" stA="55000" endA="300" endPos="45500" dir="5400000" sy="-100000" algn="bl" rotWithShape="0"/>
                </a:effectLst>
                <a:latin typeface="UTM Avo" panose="02040603050506020204" pitchFamily="18" charset="0"/>
              </a:rPr>
              <a:t> </a:t>
            </a:r>
            <a:r>
              <a:rPr lang="en-US" sz="7200" b="1" dirty="0" err="1">
                <a:solidFill>
                  <a:srgbClr val="FF6600"/>
                </a:solidFill>
                <a:effectLst>
                  <a:reflection blurRad="6350" stA="55000" endA="300" endPos="45500" dir="5400000" sy="-100000" algn="bl" rotWithShape="0"/>
                </a:effectLst>
                <a:latin typeface="UTM Avo" panose="02040603050506020204" pitchFamily="18" charset="0"/>
              </a:rPr>
              <a:t>đọc</a:t>
            </a:r>
            <a:r>
              <a:rPr lang="en-US" sz="7200" b="1" dirty="0">
                <a:solidFill>
                  <a:srgbClr val="FF6600"/>
                </a:solidFill>
                <a:effectLst>
                  <a:reflection blurRad="6350" stA="55000" endA="300" endPos="45500" dir="5400000" sy="-100000" algn="bl" rotWithShape="0"/>
                </a:effectLst>
                <a:latin typeface="UTM Avo" panose="02040603050506020204" pitchFamily="18" charset="0"/>
              </a:rPr>
              <a:t> </a:t>
            </a:r>
            <a:r>
              <a:rPr lang="en-US" sz="7200" b="1" dirty="0" err="1">
                <a:solidFill>
                  <a:srgbClr val="FF6600"/>
                </a:solidFill>
                <a:effectLst>
                  <a:reflection blurRad="6350" stA="55000" endA="300" endPos="45500" dir="5400000" sy="-100000" algn="bl" rotWithShape="0"/>
                </a:effectLst>
                <a:latin typeface="UTM Avo" panose="02040603050506020204" pitchFamily="18" charset="0"/>
              </a:rPr>
              <a:t>theo</a:t>
            </a:r>
            <a:r>
              <a:rPr lang="en-US" sz="7200" b="1" dirty="0">
                <a:solidFill>
                  <a:srgbClr val="FF6600"/>
                </a:solidFill>
                <a:effectLst>
                  <a:reflection blurRad="6350" stA="55000" endA="300" endPos="45500" dir="5400000" sy="-100000" algn="bl" rotWithShape="0"/>
                </a:effectLst>
                <a:latin typeface="UTM Avo" panose="02040603050506020204" pitchFamily="18" charset="0"/>
              </a:rPr>
              <a:t> </a:t>
            </a:r>
            <a:r>
              <a:rPr lang="en-US" sz="7200" b="1" dirty="0" err="1">
                <a:solidFill>
                  <a:srgbClr val="FF6600"/>
                </a:solidFill>
                <a:effectLst>
                  <a:reflection blurRad="6350" stA="55000" endA="300" endPos="45500" dir="5400000" sy="-100000" algn="bl" rotWithShape="0"/>
                </a:effectLst>
                <a:latin typeface="UTM Avo" panose="02040603050506020204" pitchFamily="18" charset="0"/>
              </a:rPr>
              <a:t>nhóm</a:t>
            </a:r>
            <a:endParaRPr lang="en-US" sz="7200" b="1" dirty="0">
              <a:solidFill>
                <a:srgbClr val="FF6600"/>
              </a:solidFill>
              <a:effectLst>
                <a:reflection blurRad="6350" stA="55000" endA="300" endPos="45500" dir="5400000" sy="-100000" algn="bl" rotWithShape="0"/>
              </a:effectLst>
              <a:latin typeface="UTM Avo" panose="02040603050506020204" pitchFamily="18" charset="0"/>
            </a:endParaRPr>
          </a:p>
        </p:txBody>
      </p:sp>
    </p:spTree>
    <p:extLst>
      <p:ext uri="{BB962C8B-B14F-4D97-AF65-F5344CB8AC3E}">
        <p14:creationId xmlns:p14="http://schemas.microsoft.com/office/powerpoint/2010/main" val="383582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12" name="Rectangle: Rounded Corners 3">
            <a:extLst>
              <a:ext uri="{FF2B5EF4-FFF2-40B4-BE49-F238E27FC236}">
                <a16:creationId xmlns:a16="http://schemas.microsoft.com/office/drawing/2014/main" id="{B2782C21-4166-4B2B-8E8A-2E765EB26975}"/>
              </a:ext>
            </a:extLst>
          </p:cNvPr>
          <p:cNvSpPr/>
          <p:nvPr/>
        </p:nvSpPr>
        <p:spPr>
          <a:xfrm>
            <a:off x="4557016" y="1639262"/>
            <a:ext cx="6834884" cy="1505972"/>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rPr>
              <a:t>Một nước ở Châu Mỹ, thủ đô là  Ha-va-na</a:t>
            </a:r>
            <a:endParaRPr kumimoji="0" lang="en-US" sz="5000" b="1" i="0" u="none" strike="noStrike" kern="1200" cap="none" spc="0" normalizeH="0" baseline="0" noProof="0" dirty="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13" name="图片 47109" descr="1-42"/>
          <p:cNvPicPr>
            <a:picLocks noChangeAspect="1"/>
          </p:cNvPicPr>
          <p:nvPr/>
        </p:nvPicPr>
        <p:blipFill>
          <a:blip r:embed="rId3"/>
          <a:stretch>
            <a:fillRect/>
          </a:stretch>
        </p:blipFill>
        <p:spPr>
          <a:xfrm>
            <a:off x="930440" y="1143001"/>
            <a:ext cx="4237443" cy="2056390"/>
          </a:xfrm>
          <a:prstGeom prst="rect">
            <a:avLst/>
          </a:prstGeom>
          <a:noFill/>
          <a:ln w="9525">
            <a:noFill/>
          </a:ln>
        </p:spPr>
      </p:pic>
      <p:sp>
        <p:nvSpPr>
          <p:cNvPr id="14" name="TextBox 13"/>
          <p:cNvSpPr txBox="1"/>
          <p:nvPr/>
        </p:nvSpPr>
        <p:spPr>
          <a:xfrm rot="21224533">
            <a:off x="1627224" y="1617198"/>
            <a:ext cx="24257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Cu-ba</a:t>
            </a:r>
            <a:endParaRPr kumimoji="0" lang="en-US" sz="6600" b="1"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pic>
        <p:nvPicPr>
          <p:cNvPr id="1026" name="Picture 2" descr="¿Qué ver en La Habana [2023]? ¡11 Lugares Imprescindibles que visit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13427">
            <a:off x="1717060" y="3710339"/>
            <a:ext cx="4394707" cy="27466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Nước Cu-ba tiếng anh là gì? Cuba hay Cub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1221" y="3356025"/>
            <a:ext cx="5153025" cy="3279198"/>
          </a:xfrm>
          <a:prstGeom prst="ellipse">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3914413" y="335012"/>
            <a:ext cx="7986452" cy="1286367"/>
          </a:xfrm>
          <a:prstGeom prst="rect">
            <a:avLst/>
          </a:prstGeom>
        </p:spPr>
      </p:pic>
    </p:spTree>
    <p:extLst>
      <p:ext uri="{BB962C8B-B14F-4D97-AF65-F5344CB8AC3E}">
        <p14:creationId xmlns:p14="http://schemas.microsoft.com/office/powerpoint/2010/main" val="86992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par>
                                <p:cTn id="14" presetID="6" presetClass="entr" presetSubtype="16"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 calcmode="lin" valueType="num">
                                      <p:cBhvr>
                                        <p:cTn id="26" dur="500" fill="hold"/>
                                        <p:tgtEl>
                                          <p:spTgt spid="1028"/>
                                        </p:tgtEl>
                                        <p:attrNameLst>
                                          <p:attrName>ppt_w</p:attrName>
                                        </p:attrNameLst>
                                      </p:cBhvr>
                                      <p:tavLst>
                                        <p:tav tm="0">
                                          <p:val>
                                            <p:fltVal val="0"/>
                                          </p:val>
                                        </p:tav>
                                        <p:tav tm="100000">
                                          <p:val>
                                            <p:strVal val="#ppt_w"/>
                                          </p:val>
                                        </p:tav>
                                      </p:tavLst>
                                    </p:anim>
                                    <p:anim calcmode="lin" valueType="num">
                                      <p:cBhvr>
                                        <p:cTn id="27" dur="500" fill="hold"/>
                                        <p:tgtEl>
                                          <p:spTgt spid="1028"/>
                                        </p:tgtEl>
                                        <p:attrNameLst>
                                          <p:attrName>ppt_h</p:attrName>
                                        </p:attrNameLst>
                                      </p:cBhvr>
                                      <p:tavLst>
                                        <p:tav tm="0">
                                          <p:val>
                                            <p:fltVal val="0"/>
                                          </p:val>
                                        </p:tav>
                                        <p:tav tm="100000">
                                          <p:val>
                                            <p:strVal val="#ppt_h"/>
                                          </p:val>
                                        </p:tav>
                                      </p:tavLst>
                                    </p:anim>
                                    <p:animEffect transition="in" filter="fade">
                                      <p:cBhvr>
                                        <p:cTn id="28" dur="500"/>
                                        <p:tgtEl>
                                          <p:spTgt spid="1028"/>
                                        </p:tgtEl>
                                      </p:cBhvr>
                                    </p:animEffect>
                                  </p:childTnLst>
                                </p:cTn>
                              </p:par>
                              <p:par>
                                <p:cTn id="29" presetID="53" presetClass="entr" presetSubtype="16"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p:cTn id="31" dur="500" fill="hold"/>
                                        <p:tgtEl>
                                          <p:spTgt spid="1026"/>
                                        </p:tgtEl>
                                        <p:attrNameLst>
                                          <p:attrName>ppt_w</p:attrName>
                                        </p:attrNameLst>
                                      </p:cBhvr>
                                      <p:tavLst>
                                        <p:tav tm="0">
                                          <p:val>
                                            <p:fltVal val="0"/>
                                          </p:val>
                                        </p:tav>
                                        <p:tav tm="100000">
                                          <p:val>
                                            <p:strVal val="#ppt_w"/>
                                          </p:val>
                                        </p:tav>
                                      </p:tavLst>
                                    </p:anim>
                                    <p:anim calcmode="lin" valueType="num">
                                      <p:cBhvr>
                                        <p:cTn id="32" dur="500" fill="hold"/>
                                        <p:tgtEl>
                                          <p:spTgt spid="1026"/>
                                        </p:tgtEl>
                                        <p:attrNameLst>
                                          <p:attrName>ppt_h</p:attrName>
                                        </p:attrNameLst>
                                      </p:cBhvr>
                                      <p:tavLst>
                                        <p:tav tm="0">
                                          <p:val>
                                            <p:fltVal val="0"/>
                                          </p:val>
                                        </p:tav>
                                        <p:tav tm="100000">
                                          <p:val>
                                            <p:strVal val="#ppt_h"/>
                                          </p:val>
                                        </p:tav>
                                      </p:tavLst>
                                    </p:anim>
                                    <p:animEffect transition="in" filter="fade">
                                      <p:cBhvr>
                                        <p:cTn id="3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12" name="Rectangle: Rounded Corners 3">
            <a:extLst>
              <a:ext uri="{FF2B5EF4-FFF2-40B4-BE49-F238E27FC236}">
                <a16:creationId xmlns:a16="http://schemas.microsoft.com/office/drawing/2014/main" id="{B2782C21-4166-4B2B-8E8A-2E765EB26975}"/>
              </a:ext>
            </a:extLst>
          </p:cNvPr>
          <p:cNvSpPr/>
          <p:nvPr/>
        </p:nvSpPr>
        <p:spPr>
          <a:xfrm>
            <a:off x="4557016" y="1639262"/>
            <a:ext cx="6834884" cy="4304338"/>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rPr>
              <a:t>Loài chim nhỏ nhất trong các loài chim, khi bay có thể giữ nguyên một vị trí, cánh vỗ nhiều lần tạo nên tiếng vo ve như ruồi</a:t>
            </a:r>
            <a:endParaRPr kumimoji="0" lang="en-US" sz="5000" b="1" i="0" u="none" strike="noStrike" kern="1200" cap="none" spc="0" normalizeH="0" baseline="0" noProof="0" dirty="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13" name="图片 47109" descr="1-42"/>
          <p:cNvPicPr>
            <a:picLocks noChangeAspect="1"/>
          </p:cNvPicPr>
          <p:nvPr/>
        </p:nvPicPr>
        <p:blipFill>
          <a:blip r:embed="rId3"/>
          <a:stretch>
            <a:fillRect/>
          </a:stretch>
        </p:blipFill>
        <p:spPr>
          <a:xfrm>
            <a:off x="930440" y="1143001"/>
            <a:ext cx="4237443" cy="2056390"/>
          </a:xfrm>
          <a:prstGeom prst="rect">
            <a:avLst/>
          </a:prstGeom>
          <a:noFill/>
          <a:ln w="9525">
            <a:noFill/>
          </a:ln>
        </p:spPr>
      </p:pic>
      <p:sp>
        <p:nvSpPr>
          <p:cNvPr id="14" name="TextBox 13"/>
          <p:cNvSpPr txBox="1"/>
          <p:nvPr/>
        </p:nvSpPr>
        <p:spPr>
          <a:xfrm rot="21224533">
            <a:off x="1382230" y="2145643"/>
            <a:ext cx="313884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Chim ruồi</a:t>
            </a:r>
            <a:endParaRPr kumimoji="0" lang="en-US" sz="4800" b="1"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pic>
        <p:nvPicPr>
          <p:cNvPr id="2050" name="Picture 2" descr="Chim ruồi: Ý nghĩ biểu tượng của nó qua các nền văn minh cổ đạ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05125">
            <a:off x="292100" y="3323577"/>
            <a:ext cx="4285021" cy="28333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3914413" y="335012"/>
            <a:ext cx="7986452" cy="1286367"/>
          </a:xfrm>
          <a:prstGeom prst="rect">
            <a:avLst/>
          </a:prstGeom>
        </p:spPr>
      </p:pic>
    </p:spTree>
    <p:extLst>
      <p:ext uri="{BB962C8B-B14F-4D97-AF65-F5344CB8AC3E}">
        <p14:creationId xmlns:p14="http://schemas.microsoft.com/office/powerpoint/2010/main" val="192091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88900" y="761319"/>
            <a:ext cx="12103100"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Cô bé Mi-lô sống trên một hòn đảo ngập tràn không khi âm nhạc ở Cu-ba. Cô luôn mơ ước được chơi trống trong một ban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Người 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p>
        </p:txBody>
      </p:sp>
      <p:sp>
        <p:nvSpPr>
          <p:cNvPr id="33" name="Snip Diagonal Corner Rectangle 32"/>
          <p:cNvSpPr/>
          <p:nvPr/>
        </p:nvSpPr>
        <p:spPr>
          <a:xfrm>
            <a:off x="88900" y="84372"/>
            <a:ext cx="2745740" cy="609600"/>
          </a:xfrm>
          <a:prstGeom prst="snip2DiagRect">
            <a:avLst/>
          </a:prstGeom>
          <a:solidFill>
            <a:schemeClr val="accent2">
              <a:lumMod val="50000"/>
            </a:schemeClr>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mn-cs"/>
              </a:rPr>
              <a:t>Đọc</a:t>
            </a:r>
            <a:r>
              <a:rPr kumimoji="0" lang="en-GB"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mn-cs"/>
              </a:rPr>
              <a:t>toàn</a:t>
            </a:r>
            <a:r>
              <a:rPr kumimoji="0" lang="en-GB" sz="2800" b="1" i="0" u="none" strike="noStrike" kern="1200" cap="none" spc="0" normalizeH="0" noProof="0" dirty="0">
                <a:ln>
                  <a:noFill/>
                </a:ln>
                <a:solidFill>
                  <a:prstClr val="white"/>
                </a:solidFill>
                <a:effectLst/>
                <a:uLnTx/>
                <a:uFillTx/>
                <a:latin typeface="UTM Avo" panose="02040603050506020204" pitchFamily="18" charset="0"/>
                <a:ea typeface="+mn-ea"/>
                <a:cs typeface="+mn-cs"/>
              </a:rPr>
              <a:t> </a:t>
            </a:r>
            <a:r>
              <a:rPr kumimoji="0" lang="en-GB" sz="2800" b="1" i="0" u="none" strike="noStrike" kern="1200" cap="none" spc="0" normalizeH="0" noProof="0" dirty="0" err="1">
                <a:ln>
                  <a:noFill/>
                </a:ln>
                <a:solidFill>
                  <a:prstClr val="white"/>
                </a:solidFill>
                <a:effectLst/>
                <a:uLnTx/>
                <a:uFillTx/>
                <a:latin typeface="UTM Avo" panose="02040603050506020204" pitchFamily="18" charset="0"/>
                <a:ea typeface="+mn-ea"/>
                <a:cs typeface="+mn-cs"/>
              </a:rPr>
              <a:t>bài</a:t>
            </a:r>
            <a:endParaRPr kumimoji="0" lang="en-GB"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106342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04024" y="462298"/>
            <a:ext cx="117863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Thế rồi, Mi-lô thuyết phục cha cho cô tham gia một lớp nhạc cụ. Trống tim-pan-ni, trống công-ga, trống bông-gô,... loại nào cô cũng chơi được. Thầy cô nhận ra tài năng của Mi-lô và bắt đầu dạy có 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 Sẽ đến ngày mình được chơi trong một ban nhạc thứ thiệt. Mi-lô thầm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Khi chị gái Ku-chi-tô thành lập A-na-ca-ô-na, nhóm nhảy nữ đầu tiên của Cu-ba, cô bé Mi-lô 10 tuổi đã gia nhập ban nhạc với vai trò một tay trống. Nghe tiếng trống của Mi-lô, ai cũng muốn nhún nhảy.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Cứ cố gắng như vậy, cuối cùng Mi-lô đã trở thành một nghệ sĩ trống nổi tiếng thế giới. </a:t>
            </a:r>
          </a:p>
          <a:p>
            <a:pPr marL="914400" marR="0" lvl="2"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(Theo Truyện kể hằng đêm dành cho các cô bé cá tính)</a:t>
            </a:r>
          </a:p>
        </p:txBody>
      </p:sp>
    </p:spTree>
    <p:extLst>
      <p:ext uri="{BB962C8B-B14F-4D97-AF65-F5344CB8AC3E}">
        <p14:creationId xmlns:p14="http://schemas.microsoft.com/office/powerpoint/2010/main" val="148256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1" name="Rectangle 30"/>
          <p:cNvSpPr/>
          <p:nvPr/>
        </p:nvSpPr>
        <p:spPr>
          <a:xfrm>
            <a:off x="3273689" y="2829313"/>
            <a:ext cx="6817828" cy="1446550"/>
          </a:xfrm>
          <a:prstGeom prst="rect">
            <a:avLst/>
          </a:prstGeom>
          <a:noFill/>
        </p:spPr>
        <p:txBody>
          <a:bodyPr wrap="none" lIns="91440" tIns="45720" rIns="91440" bIns="45720">
            <a:spAutoFit/>
          </a:bodyPr>
          <a:lstStyle/>
          <a:p>
            <a:pPr algn="ctr"/>
            <a:r>
              <a:rPr lang="en-US" sz="8800" b="1" dirty="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rPr>
              <a:t>TÌM HIỂU BÀI</a:t>
            </a:r>
          </a:p>
        </p:txBody>
      </p:sp>
      <p:sp>
        <p:nvSpPr>
          <p:cNvPr id="32" name="文本框 38"/>
          <p:cNvSpPr txBox="1"/>
          <p:nvPr/>
        </p:nvSpPr>
        <p:spPr>
          <a:xfrm>
            <a:off x="4563632" y="1822324"/>
            <a:ext cx="4343400"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2 </a:t>
            </a:r>
            <a:endParaRPr lang="zh-CN" altLang="en-US"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grpSp>
        <p:nvGrpSpPr>
          <p:cNvPr id="33" name="Google Shape;1461;p39">
            <a:extLst>
              <a:ext uri="{FF2B5EF4-FFF2-40B4-BE49-F238E27FC236}">
                <a16:creationId xmlns:a16="http://schemas.microsoft.com/office/drawing/2014/main" id="{6499AFA5-8E1D-B1C8-A734-B042B86F14F6}"/>
              </a:ext>
            </a:extLst>
          </p:cNvPr>
          <p:cNvGrpSpPr/>
          <p:nvPr/>
        </p:nvGrpSpPr>
        <p:grpSpPr>
          <a:xfrm>
            <a:off x="1716456" y="-121094"/>
            <a:ext cx="2664048" cy="1681879"/>
            <a:chOff x="6096075" y="734650"/>
            <a:chExt cx="709025" cy="447625"/>
          </a:xfrm>
        </p:grpSpPr>
        <p:sp>
          <p:nvSpPr>
            <p:cNvPr id="34" name="Google Shape;1462;p39">
              <a:extLst>
                <a:ext uri="{FF2B5EF4-FFF2-40B4-BE49-F238E27FC236}">
                  <a16:creationId xmlns:a16="http://schemas.microsoft.com/office/drawing/2014/main" id="{7858F050-20C4-0C77-13EE-D956C540361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5" name="Google Shape;1463;p39">
              <a:extLst>
                <a:ext uri="{FF2B5EF4-FFF2-40B4-BE49-F238E27FC236}">
                  <a16:creationId xmlns:a16="http://schemas.microsoft.com/office/drawing/2014/main" id="{199EE82F-62F5-B740-FF2A-C2ECFE5CC955}"/>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6" name="Google Shape;1464;p39">
              <a:extLst>
                <a:ext uri="{FF2B5EF4-FFF2-40B4-BE49-F238E27FC236}">
                  <a16:creationId xmlns:a16="http://schemas.microsoft.com/office/drawing/2014/main" id="{FF18D683-33CB-8482-911D-02B6DC6ACA73}"/>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7" name="Google Shape;1465;p39">
              <a:extLst>
                <a:ext uri="{FF2B5EF4-FFF2-40B4-BE49-F238E27FC236}">
                  <a16:creationId xmlns:a16="http://schemas.microsoft.com/office/drawing/2014/main" id="{F598C01A-4434-607F-210D-64F8651FE4C1}"/>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8" name="Google Shape;1466;p39">
              <a:extLst>
                <a:ext uri="{FF2B5EF4-FFF2-40B4-BE49-F238E27FC236}">
                  <a16:creationId xmlns:a16="http://schemas.microsoft.com/office/drawing/2014/main" id="{F7641542-DF81-04F3-0F6F-3B035152FD16}"/>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Tree>
    <p:extLst>
      <p:ext uri="{BB962C8B-B14F-4D97-AF65-F5344CB8AC3E}">
        <p14:creationId xmlns:p14="http://schemas.microsoft.com/office/powerpoint/2010/main" val="163116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673793" y="1542465"/>
            <a:ext cx="10780269" cy="478039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1982591" y="51638"/>
            <a:ext cx="8404963"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603010" y="2200867"/>
            <a:ext cx="6360337" cy="5088025"/>
          </a:xfrm>
          <a:prstGeom prst="rect">
            <a:avLst/>
          </a:prstGeom>
        </p:spPr>
      </p:pic>
      <p:sp>
        <p:nvSpPr>
          <p:cNvPr id="9" name="TextBox 8"/>
          <p:cNvSpPr txBox="1"/>
          <p:nvPr/>
        </p:nvSpPr>
        <p:spPr>
          <a:xfrm>
            <a:off x="2508205" y="164226"/>
            <a:ext cx="735373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chemeClr val="accent6"/>
                </a:solidFill>
                <a:effectLst/>
                <a:uLnTx/>
                <a:uFillTx/>
                <a:latin typeface="Calibri" panose="020F0502020204030204" pitchFamily="34" charset="0"/>
                <a:cs typeface="Calibri" panose="020F0502020204030204" pitchFamily="34" charset="0"/>
              </a:rPr>
              <a:t>Câu</a:t>
            </a:r>
            <a:r>
              <a:rPr kumimoji="0" lang="vi-VN" sz="4000" b="0" i="0" u="none" strike="noStrike" kern="1200" cap="none" spc="0" normalizeH="0" noProof="0" dirty="0">
                <a:ln>
                  <a:noFill/>
                </a:ln>
                <a:solidFill>
                  <a:schemeClr val="accent6"/>
                </a:solidFill>
                <a:effectLst/>
                <a:uLnTx/>
                <a:uFillTx/>
                <a:latin typeface="Calibri" panose="020F0502020204030204" pitchFamily="34" charset="0"/>
                <a:cs typeface="Calibri" panose="020F0502020204030204" pitchFamily="34" charset="0"/>
              </a:rPr>
              <a:t> 1: Bài đọc cho biết những thông tin gì về Mi-lô?</a:t>
            </a:r>
            <a:endParaRPr kumimoji="0" lang="vi-VN" sz="4000" b="0" i="1" u="none" strike="noStrike" kern="1200" cap="none" spc="0" normalizeH="0" baseline="0" noProof="0" dirty="0">
              <a:ln>
                <a:noFill/>
              </a:ln>
              <a:solidFill>
                <a:schemeClr val="accent6"/>
              </a:solidFill>
              <a:effectLst/>
              <a:uLnTx/>
              <a:uFillTx/>
              <a:latin typeface="Calibri" panose="020F0502020204030204" pitchFamily="34" charset="0"/>
              <a:cs typeface="Calibri" panose="020F0502020204030204" pitchFamily="34" charset="0"/>
            </a:endParaRPr>
          </a:p>
        </p:txBody>
      </p:sp>
      <p:grpSp>
        <p:nvGrpSpPr>
          <p:cNvPr id="5" name="Group 4"/>
          <p:cNvGrpSpPr/>
          <p:nvPr/>
        </p:nvGrpSpPr>
        <p:grpSpPr>
          <a:xfrm>
            <a:off x="2786413" y="1687255"/>
            <a:ext cx="3584168" cy="1168127"/>
            <a:chOff x="2508205" y="2409168"/>
            <a:chExt cx="3584168" cy="1168127"/>
          </a:xfrm>
        </p:grpSpPr>
        <p:sp>
          <p:nvSpPr>
            <p:cNvPr id="11"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2">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10" name="TextBox 9"/>
            <p:cNvSpPr txBox="1"/>
            <p:nvPr/>
          </p:nvSpPr>
          <p:spPr>
            <a:xfrm>
              <a:off x="2720141" y="2414949"/>
              <a:ext cx="3160296" cy="1015663"/>
            </a:xfrm>
            <a:prstGeom prst="rect">
              <a:avLst/>
            </a:prstGeom>
            <a:noFill/>
          </p:spPr>
          <p:txBody>
            <a:bodyPr wrap="square" rtlCol="0">
              <a:spAutoFit/>
            </a:bodyPr>
            <a:lstStyle/>
            <a:p>
              <a:pPr algn="ctr"/>
              <a:r>
                <a:rPr lang="vi-VN" sz="6000" dirty="0">
                  <a:solidFill>
                    <a:schemeClr val="accent6"/>
                  </a:solidFill>
                  <a:latin typeface="Calibri" panose="020F0502020204030204" pitchFamily="34" charset="0"/>
                  <a:cs typeface="Calibri" panose="020F0502020204030204" pitchFamily="34" charset="0"/>
                </a:rPr>
                <a:t>ước mơ</a:t>
              </a:r>
              <a:endParaRPr lang="en-GB" sz="6000" dirty="0">
                <a:solidFill>
                  <a:schemeClr val="accent6"/>
                </a:solidFill>
                <a:latin typeface="Calibri" panose="020F0502020204030204" pitchFamily="34" charset="0"/>
                <a:cs typeface="Calibri" panose="020F0502020204030204" pitchFamily="34" charset="0"/>
              </a:endParaRPr>
            </a:p>
          </p:txBody>
        </p:sp>
      </p:grpSp>
      <p:grpSp>
        <p:nvGrpSpPr>
          <p:cNvPr id="12" name="Group 11"/>
          <p:cNvGrpSpPr/>
          <p:nvPr/>
        </p:nvGrpSpPr>
        <p:grpSpPr>
          <a:xfrm>
            <a:off x="2919524" y="3106627"/>
            <a:ext cx="3584168" cy="1168127"/>
            <a:chOff x="2508205" y="2409168"/>
            <a:chExt cx="3584168" cy="1168127"/>
          </a:xfrm>
        </p:grpSpPr>
        <p:sp>
          <p:nvSpPr>
            <p:cNvPr id="13"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latin typeface="Calibri" panose="020F0502020204030204" pitchFamily="34" charset="0"/>
                <a:cs typeface="Calibri" panose="020F0502020204030204" pitchFamily="34" charset="0"/>
              </a:endParaRPr>
            </a:p>
          </p:txBody>
        </p:sp>
        <p:sp>
          <p:nvSpPr>
            <p:cNvPr id="14" name="TextBox 13"/>
            <p:cNvSpPr txBox="1"/>
            <p:nvPr/>
          </p:nvSpPr>
          <p:spPr>
            <a:xfrm>
              <a:off x="2720141" y="2414949"/>
              <a:ext cx="3160296" cy="1015663"/>
            </a:xfrm>
            <a:prstGeom prst="rect">
              <a:avLst/>
            </a:prstGeom>
            <a:noFill/>
          </p:spPr>
          <p:txBody>
            <a:bodyPr wrap="square" rtlCol="0">
              <a:spAutoFit/>
            </a:bodyPr>
            <a:lstStyle/>
            <a:p>
              <a:pPr algn="ctr"/>
              <a:r>
                <a:rPr lang="vi-VN" sz="6000" dirty="0">
                  <a:solidFill>
                    <a:schemeClr val="accent6"/>
                  </a:solidFill>
                  <a:latin typeface="Calibri" panose="020F0502020204030204" pitchFamily="34" charset="0"/>
                  <a:cs typeface="Calibri" panose="020F0502020204030204" pitchFamily="34" charset="0"/>
                </a:rPr>
                <a:t>nơi ở</a:t>
              </a:r>
              <a:endParaRPr lang="en-GB" sz="6000" dirty="0">
                <a:solidFill>
                  <a:schemeClr val="accent6"/>
                </a:solidFill>
                <a:latin typeface="Calibri" panose="020F0502020204030204" pitchFamily="34" charset="0"/>
                <a:cs typeface="Calibri" panose="020F0502020204030204" pitchFamily="34" charset="0"/>
              </a:endParaRPr>
            </a:p>
          </p:txBody>
        </p:sp>
      </p:grpSp>
      <p:grpSp>
        <p:nvGrpSpPr>
          <p:cNvPr id="15" name="Group 14"/>
          <p:cNvGrpSpPr/>
          <p:nvPr/>
        </p:nvGrpSpPr>
        <p:grpSpPr>
          <a:xfrm>
            <a:off x="6636802" y="2647589"/>
            <a:ext cx="4616095" cy="1168127"/>
            <a:chOff x="2508205" y="2409168"/>
            <a:chExt cx="3584168" cy="1168127"/>
          </a:xfrm>
        </p:grpSpPr>
        <p:sp>
          <p:nvSpPr>
            <p:cNvPr id="16"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2"/>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17" name="TextBox 16"/>
            <p:cNvSpPr txBox="1"/>
            <p:nvPr/>
          </p:nvSpPr>
          <p:spPr>
            <a:xfrm>
              <a:off x="2720141" y="2414949"/>
              <a:ext cx="3160296" cy="1015663"/>
            </a:xfrm>
            <a:prstGeom prst="rect">
              <a:avLst/>
            </a:prstGeom>
            <a:noFill/>
          </p:spPr>
          <p:txBody>
            <a:bodyPr wrap="square" rtlCol="0">
              <a:spAutoFit/>
            </a:bodyPr>
            <a:lstStyle/>
            <a:p>
              <a:pPr algn="ctr"/>
              <a:r>
                <a:rPr lang="vi-VN" sz="6000" dirty="0">
                  <a:solidFill>
                    <a:schemeClr val="accent6"/>
                  </a:solidFill>
                  <a:latin typeface="Calibri" panose="020F0502020204030204" pitchFamily="34" charset="0"/>
                  <a:cs typeface="Calibri" panose="020F0502020204030204" pitchFamily="34" charset="0"/>
                </a:rPr>
                <a:t>đam mê</a:t>
              </a:r>
              <a:endParaRPr lang="en-GB" sz="6000" dirty="0">
                <a:solidFill>
                  <a:schemeClr val="accent6"/>
                </a:solidFill>
                <a:latin typeface="Calibri" panose="020F0502020204030204" pitchFamily="34" charset="0"/>
                <a:cs typeface="Calibri" panose="020F0502020204030204" pitchFamily="34" charset="0"/>
              </a:endParaRPr>
            </a:p>
          </p:txBody>
        </p:sp>
      </p:grpSp>
      <p:grpSp>
        <p:nvGrpSpPr>
          <p:cNvPr id="18" name="Group 17"/>
          <p:cNvGrpSpPr/>
          <p:nvPr/>
        </p:nvGrpSpPr>
        <p:grpSpPr>
          <a:xfrm>
            <a:off x="5586032" y="4277645"/>
            <a:ext cx="5684499" cy="2094749"/>
            <a:chOff x="2508205" y="2409168"/>
            <a:chExt cx="3584168" cy="2094749"/>
          </a:xfrm>
        </p:grpSpPr>
        <p:sp>
          <p:nvSpPr>
            <p:cNvPr id="19" name="Rounded Rectangle 20"/>
            <p:cNvSpPr/>
            <p:nvPr/>
          </p:nvSpPr>
          <p:spPr>
            <a:xfrm>
              <a:off x="2508205" y="2409168"/>
              <a:ext cx="3584168" cy="2094749"/>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20" name="TextBox 19"/>
            <p:cNvSpPr txBox="1"/>
            <p:nvPr/>
          </p:nvSpPr>
          <p:spPr>
            <a:xfrm>
              <a:off x="2720141" y="2414949"/>
              <a:ext cx="3160296" cy="1938992"/>
            </a:xfrm>
            <a:prstGeom prst="rect">
              <a:avLst/>
            </a:prstGeom>
            <a:noFill/>
          </p:spPr>
          <p:txBody>
            <a:bodyPr wrap="square" rtlCol="0">
              <a:spAutoFit/>
            </a:bodyPr>
            <a:lstStyle/>
            <a:p>
              <a:pPr algn="ctr"/>
              <a:r>
                <a:rPr lang="vi-VN" sz="6000" dirty="0">
                  <a:solidFill>
                    <a:schemeClr val="accent6"/>
                  </a:solidFill>
                  <a:latin typeface="Calibri" panose="020F0502020204030204" pitchFamily="34" charset="0"/>
                  <a:cs typeface="Calibri" panose="020F0502020204030204" pitchFamily="34" charset="0"/>
                </a:rPr>
                <a:t>thành tích </a:t>
              </a:r>
              <a:endParaRPr lang="en-US" sz="6000" dirty="0">
                <a:solidFill>
                  <a:schemeClr val="accent6"/>
                </a:solidFill>
                <a:latin typeface="Calibri" panose="020F0502020204030204" pitchFamily="34" charset="0"/>
                <a:cs typeface="Calibri" panose="020F0502020204030204" pitchFamily="34" charset="0"/>
              </a:endParaRPr>
            </a:p>
            <a:p>
              <a:pPr algn="ctr"/>
              <a:r>
                <a:rPr lang="vi-VN" sz="6000">
                  <a:solidFill>
                    <a:schemeClr val="accent6"/>
                  </a:solidFill>
                  <a:latin typeface="Calibri" panose="020F0502020204030204" pitchFamily="34" charset="0"/>
                  <a:cs typeface="Calibri" panose="020F0502020204030204" pitchFamily="34" charset="0"/>
                </a:rPr>
                <a:t>nổi bậ</a:t>
              </a:r>
              <a:r>
                <a:rPr lang="en-US" sz="6000">
                  <a:solidFill>
                    <a:schemeClr val="accent6"/>
                  </a:solidFill>
                  <a:latin typeface="Calibri" panose="020F0502020204030204" pitchFamily="34" charset="0"/>
                  <a:cs typeface="Calibri" panose="020F0502020204030204" pitchFamily="34" charset="0"/>
                </a:rPr>
                <a:t>t</a:t>
              </a:r>
              <a:endParaRPr lang="en-GB" sz="6000" dirty="0">
                <a:solidFill>
                  <a:schemeClr val="accent6"/>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978648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673793" y="1542465"/>
            <a:ext cx="10780269" cy="478039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1982591" y="51638"/>
            <a:ext cx="8404963"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3;p40"/>
          <p:cNvSpPr txBox="1">
            <a:spLocks/>
          </p:cNvSpPr>
          <p:nvPr/>
        </p:nvSpPr>
        <p:spPr>
          <a:xfrm>
            <a:off x="3335083" y="180157"/>
            <a:ext cx="6996030" cy="84428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chemeClr val="accent6"/>
                </a:solidFill>
                <a:effectLst/>
                <a:uLnTx/>
                <a:uFillTx/>
                <a:latin typeface="Calibri" panose="020F0502020204030204" pitchFamily="34" charset="0"/>
                <a:cs typeface="Calibri" panose="020F0502020204030204" pitchFamily="34" charset="0"/>
                <a:sym typeface="Arial"/>
              </a:rPr>
              <a:t>TÌM HIỂU BÀI</a:t>
            </a:r>
          </a:p>
        </p:txBody>
      </p:sp>
      <p:sp>
        <p:nvSpPr>
          <p:cNvPr id="7" name="Speech Bubble: Rectangle with Corners Rounded 5">
            <a:extLst>
              <a:ext uri="{FF2B5EF4-FFF2-40B4-BE49-F238E27FC236}">
                <a16:creationId xmlns:a16="http://schemas.microsoft.com/office/drawing/2014/main" id="{4AF854DA-1396-4DA1-AEAD-B4E6DADE5AEE}"/>
              </a:ext>
            </a:extLst>
          </p:cNvPr>
          <p:cNvSpPr/>
          <p:nvPr/>
        </p:nvSpPr>
        <p:spPr>
          <a:xfrm>
            <a:off x="3726494" y="2711116"/>
            <a:ext cx="6957548" cy="2715528"/>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Hãy</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thảo</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luận</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theo</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nhóm</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lang="vi-VN" sz="5400" dirty="0">
                <a:solidFill>
                  <a:srgbClr val="F7A9BD">
                    <a:lumMod val="10000"/>
                  </a:srgbClr>
                </a:solidFill>
                <a:latin typeface="Calibri" panose="020F0502020204030204" pitchFamily="34" charset="0"/>
                <a:cs typeface="Calibri" panose="020F0502020204030204" pitchFamily="34" charset="0"/>
              </a:rPr>
              <a:t>đôi</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đọc</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và</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trả</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lời</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câu</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hỏi</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nhé</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97578" y="1898285"/>
            <a:ext cx="6360337" cy="5088025"/>
          </a:xfrm>
          <a:prstGeom prst="rect">
            <a:avLst/>
          </a:prstGeom>
        </p:spPr>
      </p:pic>
    </p:spTree>
    <p:extLst>
      <p:ext uri="{BB962C8B-B14F-4D97-AF65-F5344CB8AC3E}">
        <p14:creationId xmlns:p14="http://schemas.microsoft.com/office/powerpoint/2010/main" val="196818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14" descr="E:\设计\PPT\形状 4.png形状 4"/>
          <p:cNvPicPr>
            <a:picLocks noChangeAspect="1"/>
          </p:cNvPicPr>
          <p:nvPr/>
        </p:nvPicPr>
        <p:blipFill>
          <a:blip r:embed="rId2"/>
          <a:srcRect/>
          <a:stretch>
            <a:fillRect/>
          </a:stretch>
        </p:blipFill>
        <p:spPr>
          <a:xfrm>
            <a:off x="6770880" y="1955655"/>
            <a:ext cx="4874830" cy="3782817"/>
          </a:xfrm>
          <a:prstGeom prst="rect">
            <a:avLst/>
          </a:prstGeom>
        </p:spPr>
      </p:pic>
      <p:sp>
        <p:nvSpPr>
          <p:cNvPr id="38" name="Google Shape;861;p45"/>
          <p:cNvSpPr/>
          <p:nvPr/>
        </p:nvSpPr>
        <p:spPr>
          <a:xfrm rot="1433111">
            <a:off x="9148307" y="1695151"/>
            <a:ext cx="372745" cy="1155065"/>
          </a:xfrm>
          <a:custGeom>
            <a:avLst/>
            <a:gdLst/>
            <a:ahLst/>
            <a:cxnLst/>
            <a:rect l="l" t="t" r="r" b="b"/>
            <a:pathLst>
              <a:path w="16071" h="49802" extrusionOk="0">
                <a:moveTo>
                  <a:pt x="11090" y="4395"/>
                </a:moveTo>
                <a:lnTo>
                  <a:pt x="11216" y="4437"/>
                </a:lnTo>
                <a:lnTo>
                  <a:pt x="11467" y="4520"/>
                </a:lnTo>
                <a:lnTo>
                  <a:pt x="11676" y="4688"/>
                </a:lnTo>
                <a:lnTo>
                  <a:pt x="11885" y="4939"/>
                </a:lnTo>
                <a:lnTo>
                  <a:pt x="12095" y="5232"/>
                </a:lnTo>
                <a:lnTo>
                  <a:pt x="12262" y="5566"/>
                </a:lnTo>
                <a:lnTo>
                  <a:pt x="12346" y="5901"/>
                </a:lnTo>
                <a:lnTo>
                  <a:pt x="12430" y="6320"/>
                </a:lnTo>
                <a:lnTo>
                  <a:pt x="12430" y="6738"/>
                </a:lnTo>
                <a:lnTo>
                  <a:pt x="12430" y="7240"/>
                </a:lnTo>
                <a:lnTo>
                  <a:pt x="12304" y="7743"/>
                </a:lnTo>
                <a:lnTo>
                  <a:pt x="12178" y="8329"/>
                </a:lnTo>
                <a:lnTo>
                  <a:pt x="11927" y="8956"/>
                </a:lnTo>
                <a:lnTo>
                  <a:pt x="11634" y="9584"/>
                </a:lnTo>
                <a:lnTo>
                  <a:pt x="11258" y="10296"/>
                </a:lnTo>
                <a:lnTo>
                  <a:pt x="10797" y="11091"/>
                </a:lnTo>
                <a:lnTo>
                  <a:pt x="10211" y="11886"/>
                </a:lnTo>
                <a:lnTo>
                  <a:pt x="9584" y="12765"/>
                </a:lnTo>
                <a:lnTo>
                  <a:pt x="8830" y="13685"/>
                </a:lnTo>
                <a:lnTo>
                  <a:pt x="8621" y="11635"/>
                </a:lnTo>
                <a:lnTo>
                  <a:pt x="8496" y="9835"/>
                </a:lnTo>
                <a:lnTo>
                  <a:pt x="8496" y="8329"/>
                </a:lnTo>
                <a:lnTo>
                  <a:pt x="8496" y="7701"/>
                </a:lnTo>
                <a:lnTo>
                  <a:pt x="8537" y="7115"/>
                </a:lnTo>
                <a:lnTo>
                  <a:pt x="8621" y="6613"/>
                </a:lnTo>
                <a:lnTo>
                  <a:pt x="8747" y="6194"/>
                </a:lnTo>
                <a:lnTo>
                  <a:pt x="8914" y="5818"/>
                </a:lnTo>
                <a:lnTo>
                  <a:pt x="9082" y="5483"/>
                </a:lnTo>
                <a:lnTo>
                  <a:pt x="9291" y="5232"/>
                </a:lnTo>
                <a:lnTo>
                  <a:pt x="9500" y="5022"/>
                </a:lnTo>
                <a:lnTo>
                  <a:pt x="9751" y="4813"/>
                </a:lnTo>
                <a:lnTo>
                  <a:pt x="9960" y="4688"/>
                </a:lnTo>
                <a:lnTo>
                  <a:pt x="10170" y="4604"/>
                </a:lnTo>
                <a:lnTo>
                  <a:pt x="10421" y="4520"/>
                </a:lnTo>
                <a:lnTo>
                  <a:pt x="10797" y="4437"/>
                </a:lnTo>
                <a:lnTo>
                  <a:pt x="11090" y="4395"/>
                </a:lnTo>
                <a:close/>
                <a:moveTo>
                  <a:pt x="10756" y="26952"/>
                </a:moveTo>
                <a:lnTo>
                  <a:pt x="11007" y="26994"/>
                </a:lnTo>
                <a:lnTo>
                  <a:pt x="11258" y="27077"/>
                </a:lnTo>
                <a:lnTo>
                  <a:pt x="11509" y="27161"/>
                </a:lnTo>
                <a:lnTo>
                  <a:pt x="11718" y="27286"/>
                </a:lnTo>
                <a:lnTo>
                  <a:pt x="11969" y="27454"/>
                </a:lnTo>
                <a:lnTo>
                  <a:pt x="12178" y="27621"/>
                </a:lnTo>
                <a:lnTo>
                  <a:pt x="12555" y="28040"/>
                </a:lnTo>
                <a:lnTo>
                  <a:pt x="12932" y="28500"/>
                </a:lnTo>
                <a:lnTo>
                  <a:pt x="13225" y="29086"/>
                </a:lnTo>
                <a:lnTo>
                  <a:pt x="13434" y="29672"/>
                </a:lnTo>
                <a:lnTo>
                  <a:pt x="13601" y="30300"/>
                </a:lnTo>
                <a:lnTo>
                  <a:pt x="13727" y="31011"/>
                </a:lnTo>
                <a:lnTo>
                  <a:pt x="13769" y="31681"/>
                </a:lnTo>
                <a:lnTo>
                  <a:pt x="13727" y="32392"/>
                </a:lnTo>
                <a:lnTo>
                  <a:pt x="13559" y="33062"/>
                </a:lnTo>
                <a:lnTo>
                  <a:pt x="13350" y="33731"/>
                </a:lnTo>
                <a:lnTo>
                  <a:pt x="13225" y="34066"/>
                </a:lnTo>
                <a:lnTo>
                  <a:pt x="13057" y="34359"/>
                </a:lnTo>
                <a:lnTo>
                  <a:pt x="12848" y="34652"/>
                </a:lnTo>
                <a:lnTo>
                  <a:pt x="12597" y="34945"/>
                </a:lnTo>
                <a:lnTo>
                  <a:pt x="12388" y="35238"/>
                </a:lnTo>
                <a:lnTo>
                  <a:pt x="12095" y="35489"/>
                </a:lnTo>
                <a:lnTo>
                  <a:pt x="11467" y="31471"/>
                </a:lnTo>
                <a:lnTo>
                  <a:pt x="10756" y="26952"/>
                </a:lnTo>
                <a:close/>
                <a:moveTo>
                  <a:pt x="8496" y="19209"/>
                </a:moveTo>
                <a:lnTo>
                  <a:pt x="8914" y="21762"/>
                </a:lnTo>
                <a:lnTo>
                  <a:pt x="9333" y="24399"/>
                </a:lnTo>
                <a:lnTo>
                  <a:pt x="9040" y="24399"/>
                </a:lnTo>
                <a:lnTo>
                  <a:pt x="8705" y="24441"/>
                </a:lnTo>
                <a:lnTo>
                  <a:pt x="8328" y="24524"/>
                </a:lnTo>
                <a:lnTo>
                  <a:pt x="7910" y="24650"/>
                </a:lnTo>
                <a:lnTo>
                  <a:pt x="7491" y="24817"/>
                </a:lnTo>
                <a:lnTo>
                  <a:pt x="7073" y="25027"/>
                </a:lnTo>
                <a:lnTo>
                  <a:pt x="6612" y="25320"/>
                </a:lnTo>
                <a:lnTo>
                  <a:pt x="6194" y="25654"/>
                </a:lnTo>
                <a:lnTo>
                  <a:pt x="5775" y="26031"/>
                </a:lnTo>
                <a:lnTo>
                  <a:pt x="5357" y="26408"/>
                </a:lnTo>
                <a:lnTo>
                  <a:pt x="5022" y="26868"/>
                </a:lnTo>
                <a:lnTo>
                  <a:pt x="4729" y="27412"/>
                </a:lnTo>
                <a:lnTo>
                  <a:pt x="4604" y="27663"/>
                </a:lnTo>
                <a:lnTo>
                  <a:pt x="4478" y="27998"/>
                </a:lnTo>
                <a:lnTo>
                  <a:pt x="4436" y="28291"/>
                </a:lnTo>
                <a:lnTo>
                  <a:pt x="4353" y="28626"/>
                </a:lnTo>
                <a:lnTo>
                  <a:pt x="4353" y="28960"/>
                </a:lnTo>
                <a:lnTo>
                  <a:pt x="4353" y="29337"/>
                </a:lnTo>
                <a:lnTo>
                  <a:pt x="4394" y="29756"/>
                </a:lnTo>
                <a:lnTo>
                  <a:pt x="4478" y="30174"/>
                </a:lnTo>
                <a:lnTo>
                  <a:pt x="4562" y="30509"/>
                </a:lnTo>
                <a:lnTo>
                  <a:pt x="4729" y="30844"/>
                </a:lnTo>
                <a:lnTo>
                  <a:pt x="4938" y="31137"/>
                </a:lnTo>
                <a:lnTo>
                  <a:pt x="5231" y="31430"/>
                </a:lnTo>
                <a:lnTo>
                  <a:pt x="5524" y="31639"/>
                </a:lnTo>
                <a:lnTo>
                  <a:pt x="5859" y="31806"/>
                </a:lnTo>
                <a:lnTo>
                  <a:pt x="6194" y="31890"/>
                </a:lnTo>
                <a:lnTo>
                  <a:pt x="6571" y="31890"/>
                </a:lnTo>
                <a:lnTo>
                  <a:pt x="7073" y="31806"/>
                </a:lnTo>
                <a:lnTo>
                  <a:pt x="7491" y="31639"/>
                </a:lnTo>
                <a:lnTo>
                  <a:pt x="7826" y="31430"/>
                </a:lnTo>
                <a:lnTo>
                  <a:pt x="8077" y="31179"/>
                </a:lnTo>
                <a:lnTo>
                  <a:pt x="8286" y="30844"/>
                </a:lnTo>
                <a:lnTo>
                  <a:pt x="8412" y="30551"/>
                </a:lnTo>
                <a:lnTo>
                  <a:pt x="8496" y="30174"/>
                </a:lnTo>
                <a:lnTo>
                  <a:pt x="8537" y="29839"/>
                </a:lnTo>
                <a:lnTo>
                  <a:pt x="8496" y="29463"/>
                </a:lnTo>
                <a:lnTo>
                  <a:pt x="8370" y="29170"/>
                </a:lnTo>
                <a:lnTo>
                  <a:pt x="8203" y="28877"/>
                </a:lnTo>
                <a:lnTo>
                  <a:pt x="7993" y="28626"/>
                </a:lnTo>
                <a:lnTo>
                  <a:pt x="7742" y="28416"/>
                </a:lnTo>
                <a:lnTo>
                  <a:pt x="7449" y="28249"/>
                </a:lnTo>
                <a:lnTo>
                  <a:pt x="7115" y="28123"/>
                </a:lnTo>
                <a:lnTo>
                  <a:pt x="6738" y="28123"/>
                </a:lnTo>
                <a:lnTo>
                  <a:pt x="6738" y="27998"/>
                </a:lnTo>
                <a:lnTo>
                  <a:pt x="6947" y="27789"/>
                </a:lnTo>
                <a:lnTo>
                  <a:pt x="7073" y="27621"/>
                </a:lnTo>
                <a:lnTo>
                  <a:pt x="7282" y="27454"/>
                </a:lnTo>
                <a:lnTo>
                  <a:pt x="7575" y="27286"/>
                </a:lnTo>
                <a:lnTo>
                  <a:pt x="7910" y="27077"/>
                </a:lnTo>
                <a:lnTo>
                  <a:pt x="8203" y="26952"/>
                </a:lnTo>
                <a:lnTo>
                  <a:pt x="8496" y="26910"/>
                </a:lnTo>
                <a:lnTo>
                  <a:pt x="8789" y="26868"/>
                </a:lnTo>
                <a:lnTo>
                  <a:pt x="8998" y="26826"/>
                </a:lnTo>
                <a:lnTo>
                  <a:pt x="9416" y="26868"/>
                </a:lnTo>
                <a:lnTo>
                  <a:pt x="9709" y="26952"/>
                </a:lnTo>
                <a:lnTo>
                  <a:pt x="10504" y="31639"/>
                </a:lnTo>
                <a:lnTo>
                  <a:pt x="10881" y="33899"/>
                </a:lnTo>
                <a:lnTo>
                  <a:pt x="11216" y="36075"/>
                </a:lnTo>
                <a:lnTo>
                  <a:pt x="11090" y="36159"/>
                </a:lnTo>
                <a:lnTo>
                  <a:pt x="10672" y="36368"/>
                </a:lnTo>
                <a:lnTo>
                  <a:pt x="10253" y="36493"/>
                </a:lnTo>
                <a:lnTo>
                  <a:pt x="9877" y="36619"/>
                </a:lnTo>
                <a:lnTo>
                  <a:pt x="9458" y="36703"/>
                </a:lnTo>
                <a:lnTo>
                  <a:pt x="9040" y="36786"/>
                </a:lnTo>
                <a:lnTo>
                  <a:pt x="8203" y="36786"/>
                </a:lnTo>
                <a:lnTo>
                  <a:pt x="7826" y="36745"/>
                </a:lnTo>
                <a:lnTo>
                  <a:pt x="7408" y="36703"/>
                </a:lnTo>
                <a:lnTo>
                  <a:pt x="7031" y="36577"/>
                </a:lnTo>
                <a:lnTo>
                  <a:pt x="6654" y="36452"/>
                </a:lnTo>
                <a:lnTo>
                  <a:pt x="6278" y="36326"/>
                </a:lnTo>
                <a:lnTo>
                  <a:pt x="5943" y="36159"/>
                </a:lnTo>
                <a:lnTo>
                  <a:pt x="5566" y="35949"/>
                </a:lnTo>
                <a:lnTo>
                  <a:pt x="5231" y="35698"/>
                </a:lnTo>
                <a:lnTo>
                  <a:pt x="4897" y="35447"/>
                </a:lnTo>
                <a:lnTo>
                  <a:pt x="4604" y="35196"/>
                </a:lnTo>
                <a:lnTo>
                  <a:pt x="4311" y="34903"/>
                </a:lnTo>
                <a:lnTo>
                  <a:pt x="4018" y="34568"/>
                </a:lnTo>
                <a:lnTo>
                  <a:pt x="3767" y="34234"/>
                </a:lnTo>
                <a:lnTo>
                  <a:pt x="3516" y="33857"/>
                </a:lnTo>
                <a:lnTo>
                  <a:pt x="3264" y="33480"/>
                </a:lnTo>
                <a:lnTo>
                  <a:pt x="3055" y="33104"/>
                </a:lnTo>
                <a:lnTo>
                  <a:pt x="2888" y="32685"/>
                </a:lnTo>
                <a:lnTo>
                  <a:pt x="2679" y="32267"/>
                </a:lnTo>
                <a:lnTo>
                  <a:pt x="2553" y="31806"/>
                </a:lnTo>
                <a:lnTo>
                  <a:pt x="2427" y="31346"/>
                </a:lnTo>
                <a:lnTo>
                  <a:pt x="2344" y="30844"/>
                </a:lnTo>
                <a:lnTo>
                  <a:pt x="2260" y="30383"/>
                </a:lnTo>
                <a:lnTo>
                  <a:pt x="2218" y="29881"/>
                </a:lnTo>
                <a:lnTo>
                  <a:pt x="2176" y="29337"/>
                </a:lnTo>
                <a:lnTo>
                  <a:pt x="2218" y="28835"/>
                </a:lnTo>
                <a:lnTo>
                  <a:pt x="2260" y="28165"/>
                </a:lnTo>
                <a:lnTo>
                  <a:pt x="2386" y="27538"/>
                </a:lnTo>
                <a:lnTo>
                  <a:pt x="2553" y="26910"/>
                </a:lnTo>
                <a:lnTo>
                  <a:pt x="2804" y="26324"/>
                </a:lnTo>
                <a:lnTo>
                  <a:pt x="3097" y="25696"/>
                </a:lnTo>
                <a:lnTo>
                  <a:pt x="3432" y="25110"/>
                </a:lnTo>
                <a:lnTo>
                  <a:pt x="3808" y="24524"/>
                </a:lnTo>
                <a:lnTo>
                  <a:pt x="4227" y="23939"/>
                </a:lnTo>
                <a:lnTo>
                  <a:pt x="4687" y="23353"/>
                </a:lnTo>
                <a:lnTo>
                  <a:pt x="5190" y="22767"/>
                </a:lnTo>
                <a:lnTo>
                  <a:pt x="6236" y="21595"/>
                </a:lnTo>
                <a:lnTo>
                  <a:pt x="8496" y="19209"/>
                </a:lnTo>
                <a:close/>
                <a:moveTo>
                  <a:pt x="11341" y="0"/>
                </a:moveTo>
                <a:lnTo>
                  <a:pt x="11090" y="84"/>
                </a:lnTo>
                <a:lnTo>
                  <a:pt x="10756" y="210"/>
                </a:lnTo>
                <a:lnTo>
                  <a:pt x="10463" y="335"/>
                </a:lnTo>
                <a:lnTo>
                  <a:pt x="10211" y="545"/>
                </a:lnTo>
                <a:lnTo>
                  <a:pt x="9919" y="754"/>
                </a:lnTo>
                <a:lnTo>
                  <a:pt x="9709" y="1005"/>
                </a:lnTo>
                <a:lnTo>
                  <a:pt x="9458" y="1298"/>
                </a:lnTo>
                <a:lnTo>
                  <a:pt x="9082" y="1926"/>
                </a:lnTo>
                <a:lnTo>
                  <a:pt x="8998" y="2009"/>
                </a:lnTo>
                <a:lnTo>
                  <a:pt x="8956" y="2135"/>
                </a:lnTo>
                <a:lnTo>
                  <a:pt x="8579" y="2888"/>
                </a:lnTo>
                <a:lnTo>
                  <a:pt x="8537" y="3014"/>
                </a:lnTo>
                <a:lnTo>
                  <a:pt x="8496" y="3097"/>
                </a:lnTo>
                <a:lnTo>
                  <a:pt x="8245" y="3809"/>
                </a:lnTo>
                <a:lnTo>
                  <a:pt x="8035" y="4520"/>
                </a:lnTo>
                <a:lnTo>
                  <a:pt x="7868" y="5148"/>
                </a:lnTo>
                <a:lnTo>
                  <a:pt x="7742" y="5734"/>
                </a:lnTo>
                <a:lnTo>
                  <a:pt x="7617" y="6655"/>
                </a:lnTo>
                <a:lnTo>
                  <a:pt x="7575" y="6989"/>
                </a:lnTo>
                <a:lnTo>
                  <a:pt x="7491" y="7701"/>
                </a:lnTo>
                <a:lnTo>
                  <a:pt x="7449" y="8454"/>
                </a:lnTo>
                <a:lnTo>
                  <a:pt x="7449" y="9333"/>
                </a:lnTo>
                <a:lnTo>
                  <a:pt x="7449" y="10296"/>
                </a:lnTo>
                <a:lnTo>
                  <a:pt x="7617" y="12430"/>
                </a:lnTo>
                <a:lnTo>
                  <a:pt x="7868" y="14815"/>
                </a:lnTo>
                <a:lnTo>
                  <a:pt x="6696" y="16071"/>
                </a:lnTo>
                <a:lnTo>
                  <a:pt x="5524" y="17326"/>
                </a:lnTo>
                <a:lnTo>
                  <a:pt x="4478" y="18624"/>
                </a:lnTo>
                <a:lnTo>
                  <a:pt x="3474" y="19963"/>
                </a:lnTo>
                <a:lnTo>
                  <a:pt x="2637" y="21302"/>
                </a:lnTo>
                <a:lnTo>
                  <a:pt x="2218" y="21972"/>
                </a:lnTo>
                <a:lnTo>
                  <a:pt x="1883" y="22641"/>
                </a:lnTo>
                <a:lnTo>
                  <a:pt x="1549" y="23311"/>
                </a:lnTo>
                <a:lnTo>
                  <a:pt x="1214" y="23980"/>
                </a:lnTo>
                <a:lnTo>
                  <a:pt x="963" y="24692"/>
                </a:lnTo>
                <a:lnTo>
                  <a:pt x="712" y="25361"/>
                </a:lnTo>
                <a:lnTo>
                  <a:pt x="502" y="26031"/>
                </a:lnTo>
                <a:lnTo>
                  <a:pt x="335" y="26659"/>
                </a:lnTo>
                <a:lnTo>
                  <a:pt x="209" y="27328"/>
                </a:lnTo>
                <a:lnTo>
                  <a:pt x="126" y="27998"/>
                </a:lnTo>
                <a:lnTo>
                  <a:pt x="42" y="28626"/>
                </a:lnTo>
                <a:lnTo>
                  <a:pt x="0" y="29295"/>
                </a:lnTo>
                <a:lnTo>
                  <a:pt x="42" y="29923"/>
                </a:lnTo>
                <a:lnTo>
                  <a:pt x="84" y="30551"/>
                </a:lnTo>
                <a:lnTo>
                  <a:pt x="168" y="31179"/>
                </a:lnTo>
                <a:lnTo>
                  <a:pt x="293" y="31764"/>
                </a:lnTo>
                <a:lnTo>
                  <a:pt x="460" y="32350"/>
                </a:lnTo>
                <a:lnTo>
                  <a:pt x="670" y="32936"/>
                </a:lnTo>
                <a:lnTo>
                  <a:pt x="921" y="33522"/>
                </a:lnTo>
                <a:lnTo>
                  <a:pt x="1256" y="34066"/>
                </a:lnTo>
                <a:lnTo>
                  <a:pt x="1590" y="34610"/>
                </a:lnTo>
                <a:lnTo>
                  <a:pt x="1967" y="35112"/>
                </a:lnTo>
                <a:lnTo>
                  <a:pt x="2427" y="35615"/>
                </a:lnTo>
                <a:lnTo>
                  <a:pt x="2888" y="36117"/>
                </a:lnTo>
                <a:lnTo>
                  <a:pt x="3390" y="36535"/>
                </a:lnTo>
                <a:lnTo>
                  <a:pt x="3892" y="36954"/>
                </a:lnTo>
                <a:lnTo>
                  <a:pt x="4436" y="37289"/>
                </a:lnTo>
                <a:lnTo>
                  <a:pt x="4980" y="37582"/>
                </a:lnTo>
                <a:lnTo>
                  <a:pt x="5482" y="37791"/>
                </a:lnTo>
                <a:lnTo>
                  <a:pt x="6027" y="38000"/>
                </a:lnTo>
                <a:lnTo>
                  <a:pt x="6571" y="38167"/>
                </a:lnTo>
                <a:lnTo>
                  <a:pt x="7115" y="38293"/>
                </a:lnTo>
                <a:lnTo>
                  <a:pt x="7659" y="38335"/>
                </a:lnTo>
                <a:lnTo>
                  <a:pt x="8203" y="38377"/>
                </a:lnTo>
                <a:lnTo>
                  <a:pt x="8747" y="38377"/>
                </a:lnTo>
                <a:lnTo>
                  <a:pt x="9291" y="38293"/>
                </a:lnTo>
                <a:lnTo>
                  <a:pt x="9793" y="38209"/>
                </a:lnTo>
                <a:lnTo>
                  <a:pt x="10337" y="38084"/>
                </a:lnTo>
                <a:lnTo>
                  <a:pt x="10839" y="37916"/>
                </a:lnTo>
                <a:lnTo>
                  <a:pt x="11300" y="37707"/>
                </a:lnTo>
                <a:lnTo>
                  <a:pt x="11467" y="38628"/>
                </a:lnTo>
                <a:lnTo>
                  <a:pt x="11593" y="39883"/>
                </a:lnTo>
                <a:lnTo>
                  <a:pt x="11718" y="41306"/>
                </a:lnTo>
                <a:lnTo>
                  <a:pt x="11760" y="42059"/>
                </a:lnTo>
                <a:lnTo>
                  <a:pt x="11760" y="42813"/>
                </a:lnTo>
                <a:lnTo>
                  <a:pt x="11718" y="43524"/>
                </a:lnTo>
                <a:lnTo>
                  <a:pt x="11676" y="44236"/>
                </a:lnTo>
                <a:lnTo>
                  <a:pt x="11593" y="44905"/>
                </a:lnTo>
                <a:lnTo>
                  <a:pt x="11425" y="45491"/>
                </a:lnTo>
                <a:lnTo>
                  <a:pt x="11216" y="46035"/>
                </a:lnTo>
                <a:lnTo>
                  <a:pt x="11090" y="46286"/>
                </a:lnTo>
                <a:lnTo>
                  <a:pt x="10965" y="46495"/>
                </a:lnTo>
                <a:lnTo>
                  <a:pt x="10797" y="46663"/>
                </a:lnTo>
                <a:lnTo>
                  <a:pt x="10630" y="46830"/>
                </a:lnTo>
                <a:lnTo>
                  <a:pt x="10463" y="46956"/>
                </a:lnTo>
                <a:lnTo>
                  <a:pt x="10253" y="47040"/>
                </a:lnTo>
                <a:lnTo>
                  <a:pt x="9667" y="47207"/>
                </a:lnTo>
                <a:lnTo>
                  <a:pt x="9165" y="47291"/>
                </a:lnTo>
                <a:lnTo>
                  <a:pt x="8663" y="47332"/>
                </a:lnTo>
                <a:lnTo>
                  <a:pt x="8245" y="47291"/>
                </a:lnTo>
                <a:lnTo>
                  <a:pt x="7868" y="47165"/>
                </a:lnTo>
                <a:lnTo>
                  <a:pt x="7533" y="47040"/>
                </a:lnTo>
                <a:lnTo>
                  <a:pt x="7240" y="46872"/>
                </a:lnTo>
                <a:lnTo>
                  <a:pt x="7031" y="46705"/>
                </a:lnTo>
                <a:lnTo>
                  <a:pt x="7408" y="46412"/>
                </a:lnTo>
                <a:lnTo>
                  <a:pt x="7575" y="46203"/>
                </a:lnTo>
                <a:lnTo>
                  <a:pt x="7742" y="45993"/>
                </a:lnTo>
                <a:lnTo>
                  <a:pt x="7868" y="45784"/>
                </a:lnTo>
                <a:lnTo>
                  <a:pt x="7993" y="45491"/>
                </a:lnTo>
                <a:lnTo>
                  <a:pt x="8119" y="45240"/>
                </a:lnTo>
                <a:lnTo>
                  <a:pt x="8203" y="44905"/>
                </a:lnTo>
                <a:lnTo>
                  <a:pt x="8286" y="44361"/>
                </a:lnTo>
                <a:lnTo>
                  <a:pt x="8245" y="43817"/>
                </a:lnTo>
                <a:lnTo>
                  <a:pt x="8161" y="43315"/>
                </a:lnTo>
                <a:lnTo>
                  <a:pt x="7952" y="42855"/>
                </a:lnTo>
                <a:lnTo>
                  <a:pt x="7700" y="42394"/>
                </a:lnTo>
                <a:lnTo>
                  <a:pt x="7408" y="42018"/>
                </a:lnTo>
                <a:lnTo>
                  <a:pt x="7031" y="41683"/>
                </a:lnTo>
                <a:lnTo>
                  <a:pt x="6654" y="41432"/>
                </a:lnTo>
                <a:lnTo>
                  <a:pt x="6194" y="41264"/>
                </a:lnTo>
                <a:lnTo>
                  <a:pt x="5734" y="41139"/>
                </a:lnTo>
                <a:lnTo>
                  <a:pt x="5273" y="41097"/>
                </a:lnTo>
                <a:lnTo>
                  <a:pt x="4771" y="41139"/>
                </a:lnTo>
                <a:lnTo>
                  <a:pt x="4311" y="41306"/>
                </a:lnTo>
                <a:lnTo>
                  <a:pt x="4060" y="41432"/>
                </a:lnTo>
                <a:lnTo>
                  <a:pt x="3850" y="41557"/>
                </a:lnTo>
                <a:lnTo>
                  <a:pt x="3599" y="41725"/>
                </a:lnTo>
                <a:lnTo>
                  <a:pt x="3390" y="41934"/>
                </a:lnTo>
                <a:lnTo>
                  <a:pt x="3181" y="42143"/>
                </a:lnTo>
                <a:lnTo>
                  <a:pt x="2971" y="42394"/>
                </a:lnTo>
                <a:lnTo>
                  <a:pt x="2679" y="42813"/>
                </a:lnTo>
                <a:lnTo>
                  <a:pt x="2511" y="43273"/>
                </a:lnTo>
                <a:lnTo>
                  <a:pt x="2344" y="43692"/>
                </a:lnTo>
                <a:lnTo>
                  <a:pt x="2302" y="44152"/>
                </a:lnTo>
                <a:lnTo>
                  <a:pt x="2260" y="44612"/>
                </a:lnTo>
                <a:lnTo>
                  <a:pt x="2302" y="45114"/>
                </a:lnTo>
                <a:lnTo>
                  <a:pt x="2353" y="45394"/>
                </a:lnTo>
                <a:lnTo>
                  <a:pt x="2344" y="45366"/>
                </a:lnTo>
                <a:lnTo>
                  <a:pt x="2358" y="45421"/>
                </a:lnTo>
                <a:lnTo>
                  <a:pt x="2386" y="45575"/>
                </a:lnTo>
                <a:lnTo>
                  <a:pt x="2511" y="46035"/>
                </a:lnTo>
                <a:lnTo>
                  <a:pt x="2595" y="46244"/>
                </a:lnTo>
                <a:lnTo>
                  <a:pt x="2637" y="46370"/>
                </a:lnTo>
                <a:lnTo>
                  <a:pt x="2846" y="46872"/>
                </a:lnTo>
                <a:lnTo>
                  <a:pt x="3097" y="47332"/>
                </a:lnTo>
                <a:lnTo>
                  <a:pt x="3432" y="47793"/>
                </a:lnTo>
                <a:lnTo>
                  <a:pt x="3808" y="48169"/>
                </a:lnTo>
                <a:lnTo>
                  <a:pt x="4185" y="48546"/>
                </a:lnTo>
                <a:lnTo>
                  <a:pt x="4687" y="48923"/>
                </a:lnTo>
                <a:lnTo>
                  <a:pt x="5190" y="49216"/>
                </a:lnTo>
                <a:lnTo>
                  <a:pt x="5734" y="49425"/>
                </a:lnTo>
                <a:lnTo>
                  <a:pt x="6361" y="49634"/>
                </a:lnTo>
                <a:lnTo>
                  <a:pt x="6989" y="49760"/>
                </a:lnTo>
                <a:lnTo>
                  <a:pt x="7700" y="49802"/>
                </a:lnTo>
                <a:lnTo>
                  <a:pt x="8454" y="49802"/>
                </a:lnTo>
                <a:lnTo>
                  <a:pt x="9249" y="49718"/>
                </a:lnTo>
                <a:lnTo>
                  <a:pt x="10086" y="49551"/>
                </a:lnTo>
                <a:lnTo>
                  <a:pt x="10546" y="49425"/>
                </a:lnTo>
                <a:lnTo>
                  <a:pt x="10965" y="49216"/>
                </a:lnTo>
                <a:lnTo>
                  <a:pt x="11341" y="49006"/>
                </a:lnTo>
                <a:lnTo>
                  <a:pt x="11718" y="48755"/>
                </a:lnTo>
                <a:lnTo>
                  <a:pt x="12011" y="48462"/>
                </a:lnTo>
                <a:lnTo>
                  <a:pt x="12304" y="48169"/>
                </a:lnTo>
                <a:lnTo>
                  <a:pt x="12555" y="47793"/>
                </a:lnTo>
                <a:lnTo>
                  <a:pt x="12764" y="47458"/>
                </a:lnTo>
                <a:lnTo>
                  <a:pt x="12974" y="47040"/>
                </a:lnTo>
                <a:lnTo>
                  <a:pt x="13141" y="46621"/>
                </a:lnTo>
                <a:lnTo>
                  <a:pt x="13267" y="46203"/>
                </a:lnTo>
                <a:lnTo>
                  <a:pt x="13392" y="45742"/>
                </a:lnTo>
                <a:lnTo>
                  <a:pt x="13559" y="44780"/>
                </a:lnTo>
                <a:lnTo>
                  <a:pt x="13601" y="43817"/>
                </a:lnTo>
                <a:lnTo>
                  <a:pt x="13643" y="42813"/>
                </a:lnTo>
                <a:lnTo>
                  <a:pt x="13559" y="41808"/>
                </a:lnTo>
                <a:lnTo>
                  <a:pt x="13476" y="40846"/>
                </a:lnTo>
                <a:lnTo>
                  <a:pt x="13308" y="39883"/>
                </a:lnTo>
                <a:lnTo>
                  <a:pt x="13183" y="39004"/>
                </a:lnTo>
                <a:lnTo>
                  <a:pt x="12974" y="38209"/>
                </a:lnTo>
                <a:lnTo>
                  <a:pt x="12639" y="36912"/>
                </a:lnTo>
                <a:lnTo>
                  <a:pt x="13015" y="36619"/>
                </a:lnTo>
                <a:lnTo>
                  <a:pt x="13392" y="36326"/>
                </a:lnTo>
                <a:lnTo>
                  <a:pt x="13769" y="35949"/>
                </a:lnTo>
                <a:lnTo>
                  <a:pt x="14104" y="35615"/>
                </a:lnTo>
                <a:lnTo>
                  <a:pt x="14438" y="35196"/>
                </a:lnTo>
                <a:lnTo>
                  <a:pt x="14731" y="34778"/>
                </a:lnTo>
                <a:lnTo>
                  <a:pt x="14982" y="34359"/>
                </a:lnTo>
                <a:lnTo>
                  <a:pt x="15233" y="33899"/>
                </a:lnTo>
                <a:lnTo>
                  <a:pt x="15485" y="33397"/>
                </a:lnTo>
                <a:lnTo>
                  <a:pt x="15652" y="32894"/>
                </a:lnTo>
                <a:lnTo>
                  <a:pt x="15819" y="32392"/>
                </a:lnTo>
                <a:lnTo>
                  <a:pt x="15945" y="31806"/>
                </a:lnTo>
                <a:lnTo>
                  <a:pt x="16029" y="31220"/>
                </a:lnTo>
                <a:lnTo>
                  <a:pt x="16070" y="30634"/>
                </a:lnTo>
                <a:lnTo>
                  <a:pt x="16070" y="30007"/>
                </a:lnTo>
                <a:lnTo>
                  <a:pt x="16029" y="29337"/>
                </a:lnTo>
                <a:lnTo>
                  <a:pt x="15945" y="28751"/>
                </a:lnTo>
                <a:lnTo>
                  <a:pt x="15777" y="28207"/>
                </a:lnTo>
                <a:lnTo>
                  <a:pt x="15568" y="27663"/>
                </a:lnTo>
                <a:lnTo>
                  <a:pt x="15275" y="27161"/>
                </a:lnTo>
                <a:lnTo>
                  <a:pt x="14941" y="26659"/>
                </a:lnTo>
                <a:lnTo>
                  <a:pt x="14606" y="26240"/>
                </a:lnTo>
                <a:lnTo>
                  <a:pt x="14187" y="25822"/>
                </a:lnTo>
                <a:lnTo>
                  <a:pt x="13769" y="25445"/>
                </a:lnTo>
                <a:lnTo>
                  <a:pt x="13350" y="25152"/>
                </a:lnTo>
                <a:lnTo>
                  <a:pt x="12890" y="24859"/>
                </a:lnTo>
                <a:lnTo>
                  <a:pt x="12430" y="24650"/>
                </a:lnTo>
                <a:lnTo>
                  <a:pt x="11969" y="24441"/>
                </a:lnTo>
                <a:lnTo>
                  <a:pt x="11551" y="24315"/>
                </a:lnTo>
                <a:lnTo>
                  <a:pt x="11090" y="24273"/>
                </a:lnTo>
                <a:lnTo>
                  <a:pt x="10672" y="24231"/>
                </a:lnTo>
                <a:lnTo>
                  <a:pt x="10295" y="24273"/>
                </a:lnTo>
                <a:lnTo>
                  <a:pt x="9835" y="21260"/>
                </a:lnTo>
                <a:lnTo>
                  <a:pt x="9416" y="18289"/>
                </a:lnTo>
                <a:lnTo>
                  <a:pt x="10588" y="16950"/>
                </a:lnTo>
                <a:lnTo>
                  <a:pt x="11174" y="16280"/>
                </a:lnTo>
                <a:lnTo>
                  <a:pt x="11718" y="15569"/>
                </a:lnTo>
                <a:lnTo>
                  <a:pt x="12262" y="14857"/>
                </a:lnTo>
                <a:lnTo>
                  <a:pt x="12764" y="14146"/>
                </a:lnTo>
                <a:lnTo>
                  <a:pt x="13225" y="13392"/>
                </a:lnTo>
                <a:lnTo>
                  <a:pt x="13685" y="12597"/>
                </a:lnTo>
                <a:lnTo>
                  <a:pt x="13978" y="11970"/>
                </a:lnTo>
                <a:lnTo>
                  <a:pt x="14271" y="11342"/>
                </a:lnTo>
                <a:lnTo>
                  <a:pt x="14480" y="10714"/>
                </a:lnTo>
                <a:lnTo>
                  <a:pt x="14689" y="10128"/>
                </a:lnTo>
                <a:lnTo>
                  <a:pt x="14857" y="9500"/>
                </a:lnTo>
                <a:lnTo>
                  <a:pt x="14982" y="8914"/>
                </a:lnTo>
                <a:lnTo>
                  <a:pt x="15108" y="8287"/>
                </a:lnTo>
                <a:lnTo>
                  <a:pt x="15150" y="7701"/>
                </a:lnTo>
                <a:lnTo>
                  <a:pt x="15192" y="7157"/>
                </a:lnTo>
                <a:lnTo>
                  <a:pt x="15233" y="6571"/>
                </a:lnTo>
                <a:lnTo>
                  <a:pt x="15192" y="6027"/>
                </a:lnTo>
                <a:lnTo>
                  <a:pt x="15192" y="5483"/>
                </a:lnTo>
                <a:lnTo>
                  <a:pt x="15108" y="4981"/>
                </a:lnTo>
                <a:lnTo>
                  <a:pt x="15024" y="4478"/>
                </a:lnTo>
                <a:lnTo>
                  <a:pt x="14773" y="3516"/>
                </a:lnTo>
                <a:lnTo>
                  <a:pt x="14480" y="2637"/>
                </a:lnTo>
                <a:lnTo>
                  <a:pt x="14313" y="2260"/>
                </a:lnTo>
                <a:lnTo>
                  <a:pt x="14104" y="1884"/>
                </a:lnTo>
                <a:lnTo>
                  <a:pt x="13894" y="1549"/>
                </a:lnTo>
                <a:lnTo>
                  <a:pt x="13685" y="1256"/>
                </a:lnTo>
                <a:lnTo>
                  <a:pt x="13476" y="963"/>
                </a:lnTo>
                <a:lnTo>
                  <a:pt x="13225" y="712"/>
                </a:lnTo>
                <a:lnTo>
                  <a:pt x="12974" y="503"/>
                </a:lnTo>
                <a:lnTo>
                  <a:pt x="12722" y="335"/>
                </a:lnTo>
                <a:lnTo>
                  <a:pt x="12430" y="168"/>
                </a:lnTo>
                <a:lnTo>
                  <a:pt x="12178" y="84"/>
                </a:lnTo>
                <a:lnTo>
                  <a:pt x="1188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9" name="Google Shape;860;p45"/>
          <p:cNvSpPr/>
          <p:nvPr/>
        </p:nvSpPr>
        <p:spPr>
          <a:xfrm>
            <a:off x="5702241" y="1411288"/>
            <a:ext cx="531495" cy="678815"/>
          </a:xfrm>
          <a:custGeom>
            <a:avLst/>
            <a:gdLst/>
            <a:ahLst/>
            <a:cxnLst/>
            <a:rect l="l" t="t" r="r" b="b"/>
            <a:pathLst>
              <a:path w="13351" h="17034" extrusionOk="0">
                <a:moveTo>
                  <a:pt x="10881" y="1"/>
                </a:moveTo>
                <a:lnTo>
                  <a:pt x="5482" y="13811"/>
                </a:lnTo>
                <a:lnTo>
                  <a:pt x="5273" y="13476"/>
                </a:lnTo>
                <a:lnTo>
                  <a:pt x="5022" y="13183"/>
                </a:lnTo>
                <a:lnTo>
                  <a:pt x="4687" y="12932"/>
                </a:lnTo>
                <a:lnTo>
                  <a:pt x="4269" y="12765"/>
                </a:lnTo>
                <a:lnTo>
                  <a:pt x="3850" y="12639"/>
                </a:lnTo>
                <a:lnTo>
                  <a:pt x="3390" y="12556"/>
                </a:lnTo>
                <a:lnTo>
                  <a:pt x="2930" y="12556"/>
                </a:lnTo>
                <a:lnTo>
                  <a:pt x="2427" y="12597"/>
                </a:lnTo>
                <a:lnTo>
                  <a:pt x="1841" y="12765"/>
                </a:lnTo>
                <a:lnTo>
                  <a:pt x="1339" y="12974"/>
                </a:lnTo>
                <a:lnTo>
                  <a:pt x="921" y="13267"/>
                </a:lnTo>
                <a:lnTo>
                  <a:pt x="544" y="13644"/>
                </a:lnTo>
                <a:lnTo>
                  <a:pt x="293" y="14020"/>
                </a:lnTo>
                <a:lnTo>
                  <a:pt x="167" y="14230"/>
                </a:lnTo>
                <a:lnTo>
                  <a:pt x="84" y="14439"/>
                </a:lnTo>
                <a:lnTo>
                  <a:pt x="42" y="14648"/>
                </a:lnTo>
                <a:lnTo>
                  <a:pt x="0" y="14899"/>
                </a:lnTo>
                <a:lnTo>
                  <a:pt x="0" y="15108"/>
                </a:lnTo>
                <a:lnTo>
                  <a:pt x="42" y="15318"/>
                </a:lnTo>
                <a:lnTo>
                  <a:pt x="84" y="15569"/>
                </a:lnTo>
                <a:lnTo>
                  <a:pt x="167" y="15778"/>
                </a:lnTo>
                <a:lnTo>
                  <a:pt x="293" y="15945"/>
                </a:lnTo>
                <a:lnTo>
                  <a:pt x="419" y="16155"/>
                </a:lnTo>
                <a:lnTo>
                  <a:pt x="586" y="16322"/>
                </a:lnTo>
                <a:lnTo>
                  <a:pt x="753" y="16448"/>
                </a:lnTo>
                <a:lnTo>
                  <a:pt x="1172" y="16741"/>
                </a:lnTo>
                <a:lnTo>
                  <a:pt x="1632" y="16908"/>
                </a:lnTo>
                <a:lnTo>
                  <a:pt x="2134" y="17033"/>
                </a:lnTo>
                <a:lnTo>
                  <a:pt x="2678" y="17033"/>
                </a:lnTo>
                <a:lnTo>
                  <a:pt x="3264" y="16992"/>
                </a:lnTo>
                <a:lnTo>
                  <a:pt x="3683" y="16866"/>
                </a:lnTo>
                <a:lnTo>
                  <a:pt x="4018" y="16741"/>
                </a:lnTo>
                <a:lnTo>
                  <a:pt x="4394" y="16573"/>
                </a:lnTo>
                <a:lnTo>
                  <a:pt x="4687" y="16364"/>
                </a:lnTo>
                <a:lnTo>
                  <a:pt x="4938" y="16113"/>
                </a:lnTo>
                <a:lnTo>
                  <a:pt x="5189" y="15862"/>
                </a:lnTo>
                <a:lnTo>
                  <a:pt x="5399" y="15569"/>
                </a:lnTo>
                <a:lnTo>
                  <a:pt x="5524" y="15276"/>
                </a:lnTo>
                <a:lnTo>
                  <a:pt x="8496" y="7659"/>
                </a:lnTo>
                <a:lnTo>
                  <a:pt x="9040" y="8078"/>
                </a:lnTo>
                <a:lnTo>
                  <a:pt x="9374" y="8329"/>
                </a:lnTo>
                <a:lnTo>
                  <a:pt x="9751" y="8622"/>
                </a:lnTo>
                <a:lnTo>
                  <a:pt x="10086" y="8956"/>
                </a:lnTo>
                <a:lnTo>
                  <a:pt x="10421" y="9333"/>
                </a:lnTo>
                <a:lnTo>
                  <a:pt x="10672" y="9752"/>
                </a:lnTo>
                <a:lnTo>
                  <a:pt x="10755" y="9961"/>
                </a:lnTo>
                <a:lnTo>
                  <a:pt x="10839" y="10212"/>
                </a:lnTo>
                <a:lnTo>
                  <a:pt x="10881" y="10630"/>
                </a:lnTo>
                <a:lnTo>
                  <a:pt x="10923" y="11049"/>
                </a:lnTo>
                <a:lnTo>
                  <a:pt x="10881" y="11467"/>
                </a:lnTo>
                <a:lnTo>
                  <a:pt x="10839" y="11844"/>
                </a:lnTo>
                <a:lnTo>
                  <a:pt x="10714" y="12597"/>
                </a:lnTo>
                <a:lnTo>
                  <a:pt x="10463" y="13225"/>
                </a:lnTo>
                <a:lnTo>
                  <a:pt x="10253" y="13769"/>
                </a:lnTo>
                <a:lnTo>
                  <a:pt x="10002" y="14188"/>
                </a:lnTo>
                <a:lnTo>
                  <a:pt x="9793" y="14564"/>
                </a:lnTo>
                <a:lnTo>
                  <a:pt x="9751" y="15318"/>
                </a:lnTo>
                <a:lnTo>
                  <a:pt x="10044" y="14983"/>
                </a:lnTo>
                <a:lnTo>
                  <a:pt x="10379" y="14522"/>
                </a:lnTo>
                <a:lnTo>
                  <a:pt x="10714" y="13937"/>
                </a:lnTo>
                <a:lnTo>
                  <a:pt x="11048" y="13225"/>
                </a:lnTo>
                <a:lnTo>
                  <a:pt x="11174" y="12849"/>
                </a:lnTo>
                <a:lnTo>
                  <a:pt x="11299" y="12388"/>
                </a:lnTo>
                <a:lnTo>
                  <a:pt x="11383" y="11970"/>
                </a:lnTo>
                <a:lnTo>
                  <a:pt x="11425" y="11467"/>
                </a:lnTo>
                <a:lnTo>
                  <a:pt x="11425" y="10965"/>
                </a:lnTo>
                <a:lnTo>
                  <a:pt x="11383" y="10463"/>
                </a:lnTo>
                <a:lnTo>
                  <a:pt x="11216" y="9417"/>
                </a:lnTo>
                <a:lnTo>
                  <a:pt x="10965" y="8371"/>
                </a:lnTo>
                <a:lnTo>
                  <a:pt x="10672" y="7408"/>
                </a:lnTo>
                <a:lnTo>
                  <a:pt x="10379" y="6529"/>
                </a:lnTo>
                <a:lnTo>
                  <a:pt x="9877" y="5232"/>
                </a:lnTo>
                <a:lnTo>
                  <a:pt x="9626" y="4730"/>
                </a:lnTo>
                <a:lnTo>
                  <a:pt x="10086" y="3600"/>
                </a:lnTo>
                <a:lnTo>
                  <a:pt x="10672" y="4018"/>
                </a:lnTo>
                <a:lnTo>
                  <a:pt x="11048" y="4311"/>
                </a:lnTo>
                <a:lnTo>
                  <a:pt x="11467" y="4688"/>
                </a:lnTo>
                <a:lnTo>
                  <a:pt x="11885" y="5064"/>
                </a:lnTo>
                <a:lnTo>
                  <a:pt x="12262" y="5525"/>
                </a:lnTo>
                <a:lnTo>
                  <a:pt x="12388" y="5734"/>
                </a:lnTo>
                <a:lnTo>
                  <a:pt x="12555" y="5985"/>
                </a:lnTo>
                <a:lnTo>
                  <a:pt x="12639" y="6236"/>
                </a:lnTo>
                <a:lnTo>
                  <a:pt x="12722" y="6487"/>
                </a:lnTo>
                <a:lnTo>
                  <a:pt x="12764" y="6906"/>
                </a:lnTo>
                <a:lnTo>
                  <a:pt x="12806" y="7283"/>
                </a:lnTo>
                <a:lnTo>
                  <a:pt x="12806" y="7659"/>
                </a:lnTo>
                <a:lnTo>
                  <a:pt x="12764" y="8036"/>
                </a:lnTo>
                <a:lnTo>
                  <a:pt x="12639" y="8705"/>
                </a:lnTo>
                <a:lnTo>
                  <a:pt x="12471" y="9291"/>
                </a:lnTo>
                <a:lnTo>
                  <a:pt x="12304" y="9793"/>
                </a:lnTo>
                <a:lnTo>
                  <a:pt x="12095" y="10170"/>
                </a:lnTo>
                <a:lnTo>
                  <a:pt x="11927" y="10463"/>
                </a:lnTo>
                <a:lnTo>
                  <a:pt x="11927" y="11216"/>
                </a:lnTo>
                <a:lnTo>
                  <a:pt x="12220" y="10840"/>
                </a:lnTo>
                <a:lnTo>
                  <a:pt x="12471" y="10379"/>
                </a:lnTo>
                <a:lnTo>
                  <a:pt x="12806" y="9752"/>
                </a:lnTo>
                <a:lnTo>
                  <a:pt x="13057" y="9040"/>
                </a:lnTo>
                <a:lnTo>
                  <a:pt x="13183" y="8622"/>
                </a:lnTo>
                <a:lnTo>
                  <a:pt x="13266" y="8203"/>
                </a:lnTo>
                <a:lnTo>
                  <a:pt x="13308" y="7743"/>
                </a:lnTo>
                <a:lnTo>
                  <a:pt x="13350" y="7241"/>
                </a:lnTo>
                <a:lnTo>
                  <a:pt x="13308" y="6738"/>
                </a:lnTo>
                <a:lnTo>
                  <a:pt x="13225" y="6236"/>
                </a:lnTo>
                <a:lnTo>
                  <a:pt x="13015" y="5357"/>
                </a:lnTo>
                <a:lnTo>
                  <a:pt x="12764" y="4479"/>
                </a:lnTo>
                <a:lnTo>
                  <a:pt x="12471" y="3642"/>
                </a:lnTo>
                <a:lnTo>
                  <a:pt x="12136" y="2888"/>
                </a:lnTo>
                <a:lnTo>
                  <a:pt x="11592" y="1633"/>
                </a:lnTo>
                <a:lnTo>
                  <a:pt x="11174" y="838"/>
                </a:lnTo>
                <a:lnTo>
                  <a:pt x="11425" y="210"/>
                </a:lnTo>
                <a:lnTo>
                  <a:pt x="1088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0" name="Google Shape;868;p45"/>
          <p:cNvSpPr/>
          <p:nvPr/>
        </p:nvSpPr>
        <p:spPr>
          <a:xfrm rot="1200000">
            <a:off x="5700412" y="4516667"/>
            <a:ext cx="710366" cy="957028"/>
          </a:xfrm>
          <a:custGeom>
            <a:avLst/>
            <a:gdLst/>
            <a:ahLst/>
            <a:cxnLst/>
            <a:rect l="l" t="t" r="r" b="b"/>
            <a:pathLst>
              <a:path w="13519" h="18206" extrusionOk="0">
                <a:moveTo>
                  <a:pt x="13016" y="2344"/>
                </a:moveTo>
                <a:lnTo>
                  <a:pt x="13016" y="3767"/>
                </a:lnTo>
                <a:lnTo>
                  <a:pt x="4521" y="6027"/>
                </a:lnTo>
                <a:lnTo>
                  <a:pt x="4521" y="4479"/>
                </a:lnTo>
                <a:lnTo>
                  <a:pt x="13016" y="2344"/>
                </a:lnTo>
                <a:close/>
                <a:moveTo>
                  <a:pt x="13477" y="1"/>
                </a:moveTo>
                <a:lnTo>
                  <a:pt x="13016" y="126"/>
                </a:lnTo>
                <a:lnTo>
                  <a:pt x="4479" y="2093"/>
                </a:lnTo>
                <a:lnTo>
                  <a:pt x="4019" y="2219"/>
                </a:lnTo>
                <a:lnTo>
                  <a:pt x="4019" y="4604"/>
                </a:lnTo>
                <a:lnTo>
                  <a:pt x="4019" y="14146"/>
                </a:lnTo>
                <a:lnTo>
                  <a:pt x="3767" y="14020"/>
                </a:lnTo>
                <a:lnTo>
                  <a:pt x="3474" y="13978"/>
                </a:lnTo>
                <a:lnTo>
                  <a:pt x="3140" y="13978"/>
                </a:lnTo>
                <a:lnTo>
                  <a:pt x="2763" y="14020"/>
                </a:lnTo>
                <a:lnTo>
                  <a:pt x="2386" y="14146"/>
                </a:lnTo>
                <a:lnTo>
                  <a:pt x="2010" y="14313"/>
                </a:lnTo>
                <a:lnTo>
                  <a:pt x="1633" y="14523"/>
                </a:lnTo>
                <a:lnTo>
                  <a:pt x="1256" y="14815"/>
                </a:lnTo>
                <a:lnTo>
                  <a:pt x="838" y="15192"/>
                </a:lnTo>
                <a:lnTo>
                  <a:pt x="545" y="15569"/>
                </a:lnTo>
                <a:lnTo>
                  <a:pt x="294" y="15987"/>
                </a:lnTo>
                <a:lnTo>
                  <a:pt x="85" y="16406"/>
                </a:lnTo>
                <a:lnTo>
                  <a:pt x="1" y="16782"/>
                </a:lnTo>
                <a:lnTo>
                  <a:pt x="1" y="17159"/>
                </a:lnTo>
                <a:lnTo>
                  <a:pt x="43" y="17494"/>
                </a:lnTo>
                <a:lnTo>
                  <a:pt x="127" y="17661"/>
                </a:lnTo>
                <a:lnTo>
                  <a:pt x="210" y="17787"/>
                </a:lnTo>
                <a:lnTo>
                  <a:pt x="336" y="17912"/>
                </a:lnTo>
                <a:lnTo>
                  <a:pt x="461" y="17996"/>
                </a:lnTo>
                <a:lnTo>
                  <a:pt x="754" y="18163"/>
                </a:lnTo>
                <a:lnTo>
                  <a:pt x="1131" y="18205"/>
                </a:lnTo>
                <a:lnTo>
                  <a:pt x="1508" y="18205"/>
                </a:lnTo>
                <a:lnTo>
                  <a:pt x="1968" y="18122"/>
                </a:lnTo>
                <a:lnTo>
                  <a:pt x="2386" y="17912"/>
                </a:lnTo>
                <a:lnTo>
                  <a:pt x="2847" y="17703"/>
                </a:lnTo>
                <a:lnTo>
                  <a:pt x="3265" y="17368"/>
                </a:lnTo>
                <a:lnTo>
                  <a:pt x="3558" y="17117"/>
                </a:lnTo>
                <a:lnTo>
                  <a:pt x="3809" y="16824"/>
                </a:lnTo>
                <a:lnTo>
                  <a:pt x="4019" y="16573"/>
                </a:lnTo>
                <a:lnTo>
                  <a:pt x="4186" y="16280"/>
                </a:lnTo>
                <a:lnTo>
                  <a:pt x="4311" y="15987"/>
                </a:lnTo>
                <a:lnTo>
                  <a:pt x="4437" y="15694"/>
                </a:lnTo>
                <a:lnTo>
                  <a:pt x="4479" y="15401"/>
                </a:lnTo>
                <a:lnTo>
                  <a:pt x="4521" y="15150"/>
                </a:lnTo>
                <a:lnTo>
                  <a:pt x="4521" y="7366"/>
                </a:lnTo>
                <a:lnTo>
                  <a:pt x="13016" y="5274"/>
                </a:lnTo>
                <a:lnTo>
                  <a:pt x="13016" y="12053"/>
                </a:lnTo>
                <a:lnTo>
                  <a:pt x="12765" y="11928"/>
                </a:lnTo>
                <a:lnTo>
                  <a:pt x="12430" y="11886"/>
                </a:lnTo>
                <a:lnTo>
                  <a:pt x="12096" y="11886"/>
                </a:lnTo>
                <a:lnTo>
                  <a:pt x="11761" y="11928"/>
                </a:lnTo>
                <a:lnTo>
                  <a:pt x="11384" y="12053"/>
                </a:lnTo>
                <a:lnTo>
                  <a:pt x="10966" y="12221"/>
                </a:lnTo>
                <a:lnTo>
                  <a:pt x="10589" y="12430"/>
                </a:lnTo>
                <a:lnTo>
                  <a:pt x="10212" y="12723"/>
                </a:lnTo>
                <a:lnTo>
                  <a:pt x="9836" y="13100"/>
                </a:lnTo>
                <a:lnTo>
                  <a:pt x="9501" y="13476"/>
                </a:lnTo>
                <a:lnTo>
                  <a:pt x="9250" y="13895"/>
                </a:lnTo>
                <a:lnTo>
                  <a:pt x="9082" y="14313"/>
                </a:lnTo>
                <a:lnTo>
                  <a:pt x="8999" y="14690"/>
                </a:lnTo>
                <a:lnTo>
                  <a:pt x="8957" y="15067"/>
                </a:lnTo>
                <a:lnTo>
                  <a:pt x="9041" y="15401"/>
                </a:lnTo>
                <a:lnTo>
                  <a:pt x="9124" y="15569"/>
                </a:lnTo>
                <a:lnTo>
                  <a:pt x="9208" y="15694"/>
                </a:lnTo>
                <a:lnTo>
                  <a:pt x="9333" y="15820"/>
                </a:lnTo>
                <a:lnTo>
                  <a:pt x="9459" y="15904"/>
                </a:lnTo>
                <a:lnTo>
                  <a:pt x="9752" y="16071"/>
                </a:lnTo>
                <a:lnTo>
                  <a:pt x="10129" y="16113"/>
                </a:lnTo>
                <a:lnTo>
                  <a:pt x="10505" y="16113"/>
                </a:lnTo>
                <a:lnTo>
                  <a:pt x="10924" y="16029"/>
                </a:lnTo>
                <a:lnTo>
                  <a:pt x="11384" y="15820"/>
                </a:lnTo>
                <a:lnTo>
                  <a:pt x="11803" y="15611"/>
                </a:lnTo>
                <a:lnTo>
                  <a:pt x="12263" y="15276"/>
                </a:lnTo>
                <a:lnTo>
                  <a:pt x="12514" y="15025"/>
                </a:lnTo>
                <a:lnTo>
                  <a:pt x="12765" y="14732"/>
                </a:lnTo>
                <a:lnTo>
                  <a:pt x="12974" y="14481"/>
                </a:lnTo>
                <a:lnTo>
                  <a:pt x="13184" y="14188"/>
                </a:lnTo>
                <a:lnTo>
                  <a:pt x="13309" y="13895"/>
                </a:lnTo>
                <a:lnTo>
                  <a:pt x="13435" y="13602"/>
                </a:lnTo>
                <a:lnTo>
                  <a:pt x="13477" y="13309"/>
                </a:lnTo>
                <a:lnTo>
                  <a:pt x="13518" y="13058"/>
                </a:lnTo>
                <a:lnTo>
                  <a:pt x="13477" y="2386"/>
                </a:lnTo>
                <a:lnTo>
                  <a:pt x="13477"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nvGrpSpPr>
          <p:cNvPr id="41" name="组合 120"/>
          <p:cNvGrpSpPr/>
          <p:nvPr/>
        </p:nvGrpSpPr>
        <p:grpSpPr>
          <a:xfrm>
            <a:off x="10090147" y="770142"/>
            <a:ext cx="850265" cy="1139190"/>
            <a:chOff x="3329" y="5898"/>
            <a:chExt cx="1339" cy="1794"/>
          </a:xfrm>
        </p:grpSpPr>
        <p:sp>
          <p:nvSpPr>
            <p:cNvPr id="42" name="Google Shape;854;p45"/>
            <p:cNvSpPr/>
            <p:nvPr/>
          </p:nvSpPr>
          <p:spPr>
            <a:xfrm>
              <a:off x="3852" y="6694"/>
              <a:ext cx="816" cy="999"/>
            </a:xfrm>
            <a:custGeom>
              <a:avLst/>
              <a:gdLst/>
              <a:ahLst/>
              <a:cxnLst/>
              <a:rect l="l" t="t" r="r" b="b"/>
              <a:pathLst>
                <a:path w="12933" h="15820" extrusionOk="0">
                  <a:moveTo>
                    <a:pt x="6278" y="0"/>
                  </a:moveTo>
                  <a:lnTo>
                    <a:pt x="6069" y="42"/>
                  </a:lnTo>
                  <a:lnTo>
                    <a:pt x="5901" y="84"/>
                  </a:lnTo>
                  <a:lnTo>
                    <a:pt x="5776" y="167"/>
                  </a:lnTo>
                  <a:lnTo>
                    <a:pt x="545" y="3390"/>
                  </a:lnTo>
                  <a:lnTo>
                    <a:pt x="419" y="3474"/>
                  </a:lnTo>
                  <a:lnTo>
                    <a:pt x="252" y="3599"/>
                  </a:lnTo>
                  <a:lnTo>
                    <a:pt x="168" y="3767"/>
                  </a:lnTo>
                  <a:lnTo>
                    <a:pt x="84" y="3934"/>
                  </a:lnTo>
                  <a:lnTo>
                    <a:pt x="42" y="4101"/>
                  </a:lnTo>
                  <a:lnTo>
                    <a:pt x="1" y="4311"/>
                  </a:lnTo>
                  <a:lnTo>
                    <a:pt x="42" y="4520"/>
                  </a:lnTo>
                  <a:lnTo>
                    <a:pt x="84" y="4687"/>
                  </a:lnTo>
                  <a:lnTo>
                    <a:pt x="168" y="4896"/>
                  </a:lnTo>
                  <a:lnTo>
                    <a:pt x="293" y="5064"/>
                  </a:lnTo>
                  <a:lnTo>
                    <a:pt x="461" y="5189"/>
                  </a:lnTo>
                  <a:lnTo>
                    <a:pt x="628" y="5315"/>
                  </a:lnTo>
                  <a:lnTo>
                    <a:pt x="838" y="5357"/>
                  </a:lnTo>
                  <a:lnTo>
                    <a:pt x="1047" y="5399"/>
                  </a:lnTo>
                  <a:lnTo>
                    <a:pt x="1256" y="5399"/>
                  </a:lnTo>
                  <a:lnTo>
                    <a:pt x="1465" y="5315"/>
                  </a:lnTo>
                  <a:lnTo>
                    <a:pt x="1675" y="5231"/>
                  </a:lnTo>
                  <a:lnTo>
                    <a:pt x="2972" y="4436"/>
                  </a:lnTo>
                  <a:lnTo>
                    <a:pt x="7282" y="11509"/>
                  </a:lnTo>
                  <a:lnTo>
                    <a:pt x="7157" y="11844"/>
                  </a:lnTo>
                  <a:lnTo>
                    <a:pt x="7031" y="12220"/>
                  </a:lnTo>
                  <a:lnTo>
                    <a:pt x="6989" y="12597"/>
                  </a:lnTo>
                  <a:lnTo>
                    <a:pt x="6989" y="12973"/>
                  </a:lnTo>
                  <a:lnTo>
                    <a:pt x="7031" y="13350"/>
                  </a:lnTo>
                  <a:lnTo>
                    <a:pt x="7115" y="13727"/>
                  </a:lnTo>
                  <a:lnTo>
                    <a:pt x="7241" y="14062"/>
                  </a:lnTo>
                  <a:lnTo>
                    <a:pt x="7408" y="14438"/>
                  </a:lnTo>
                  <a:lnTo>
                    <a:pt x="7575" y="14689"/>
                  </a:lnTo>
                  <a:lnTo>
                    <a:pt x="7785" y="14899"/>
                  </a:lnTo>
                  <a:lnTo>
                    <a:pt x="7994" y="15108"/>
                  </a:lnTo>
                  <a:lnTo>
                    <a:pt x="8245" y="15275"/>
                  </a:lnTo>
                  <a:lnTo>
                    <a:pt x="8454" y="15443"/>
                  </a:lnTo>
                  <a:lnTo>
                    <a:pt x="8747" y="15568"/>
                  </a:lnTo>
                  <a:lnTo>
                    <a:pt x="8998" y="15694"/>
                  </a:lnTo>
                  <a:lnTo>
                    <a:pt x="9249" y="15777"/>
                  </a:lnTo>
                  <a:lnTo>
                    <a:pt x="9542" y="15819"/>
                  </a:lnTo>
                  <a:lnTo>
                    <a:pt x="10421" y="15819"/>
                  </a:lnTo>
                  <a:lnTo>
                    <a:pt x="10714" y="15736"/>
                  </a:lnTo>
                  <a:lnTo>
                    <a:pt x="10965" y="15652"/>
                  </a:lnTo>
                  <a:lnTo>
                    <a:pt x="11258" y="15568"/>
                  </a:lnTo>
                  <a:lnTo>
                    <a:pt x="11509" y="15401"/>
                  </a:lnTo>
                  <a:lnTo>
                    <a:pt x="11760" y="15233"/>
                  </a:lnTo>
                  <a:lnTo>
                    <a:pt x="12011" y="15024"/>
                  </a:lnTo>
                  <a:lnTo>
                    <a:pt x="12221" y="14815"/>
                  </a:lnTo>
                  <a:lnTo>
                    <a:pt x="12388" y="14606"/>
                  </a:lnTo>
                  <a:lnTo>
                    <a:pt x="12555" y="14355"/>
                  </a:lnTo>
                  <a:lnTo>
                    <a:pt x="12681" y="14103"/>
                  </a:lnTo>
                  <a:lnTo>
                    <a:pt x="12765" y="13810"/>
                  </a:lnTo>
                  <a:lnTo>
                    <a:pt x="12848" y="13559"/>
                  </a:lnTo>
                  <a:lnTo>
                    <a:pt x="12932" y="13266"/>
                  </a:lnTo>
                  <a:lnTo>
                    <a:pt x="12932" y="12973"/>
                  </a:lnTo>
                  <a:lnTo>
                    <a:pt x="12932" y="12681"/>
                  </a:lnTo>
                  <a:lnTo>
                    <a:pt x="12890" y="12429"/>
                  </a:lnTo>
                  <a:lnTo>
                    <a:pt x="12848" y="12136"/>
                  </a:lnTo>
                  <a:lnTo>
                    <a:pt x="12765" y="11844"/>
                  </a:lnTo>
                  <a:lnTo>
                    <a:pt x="12639" y="11551"/>
                  </a:lnTo>
                  <a:lnTo>
                    <a:pt x="12514" y="11299"/>
                  </a:lnTo>
                  <a:lnTo>
                    <a:pt x="12263" y="10965"/>
                  </a:lnTo>
                  <a:lnTo>
                    <a:pt x="12011" y="10672"/>
                  </a:lnTo>
                  <a:lnTo>
                    <a:pt x="11718" y="10462"/>
                  </a:lnTo>
                  <a:lnTo>
                    <a:pt x="11384" y="10253"/>
                  </a:lnTo>
                  <a:lnTo>
                    <a:pt x="11049" y="10086"/>
                  </a:lnTo>
                  <a:lnTo>
                    <a:pt x="10714" y="9960"/>
                  </a:lnTo>
                  <a:lnTo>
                    <a:pt x="10337" y="9918"/>
                  </a:lnTo>
                  <a:lnTo>
                    <a:pt x="9961" y="9877"/>
                  </a:lnTo>
                  <a:lnTo>
                    <a:pt x="5608" y="2804"/>
                  </a:lnTo>
                  <a:lnTo>
                    <a:pt x="6906" y="2009"/>
                  </a:lnTo>
                  <a:lnTo>
                    <a:pt x="7073" y="1883"/>
                  </a:lnTo>
                  <a:lnTo>
                    <a:pt x="7241" y="1716"/>
                  </a:lnTo>
                  <a:lnTo>
                    <a:pt x="7324" y="1549"/>
                  </a:lnTo>
                  <a:lnTo>
                    <a:pt x="7408" y="1339"/>
                  </a:lnTo>
                  <a:lnTo>
                    <a:pt x="7408" y="1130"/>
                  </a:lnTo>
                  <a:lnTo>
                    <a:pt x="7408" y="921"/>
                  </a:lnTo>
                  <a:lnTo>
                    <a:pt x="7366" y="712"/>
                  </a:lnTo>
                  <a:lnTo>
                    <a:pt x="7282" y="502"/>
                  </a:lnTo>
                  <a:lnTo>
                    <a:pt x="7157" y="335"/>
                  </a:lnTo>
                  <a:lnTo>
                    <a:pt x="6989" y="209"/>
                  </a:lnTo>
                  <a:lnTo>
                    <a:pt x="6822" y="126"/>
                  </a:lnTo>
                  <a:lnTo>
                    <a:pt x="6655" y="42"/>
                  </a:lnTo>
                  <a:lnTo>
                    <a:pt x="6445" y="0"/>
                  </a:lnTo>
                  <a:close/>
                </a:path>
              </a:pathLst>
            </a:custGeom>
            <a:solidFill>
              <a:srgbClr val="FFBE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3" name="Google Shape;855;p45"/>
            <p:cNvSpPr/>
            <p:nvPr/>
          </p:nvSpPr>
          <p:spPr>
            <a:xfrm>
              <a:off x="3329" y="5898"/>
              <a:ext cx="880" cy="772"/>
            </a:xfrm>
            <a:custGeom>
              <a:avLst/>
              <a:gdLst/>
              <a:ahLst/>
              <a:cxnLst/>
              <a:rect l="l" t="t" r="r" b="b"/>
              <a:pathLst>
                <a:path w="13937" h="12221" extrusionOk="0">
                  <a:moveTo>
                    <a:pt x="5734" y="0"/>
                  </a:moveTo>
                  <a:lnTo>
                    <a:pt x="5232" y="84"/>
                  </a:lnTo>
                  <a:lnTo>
                    <a:pt x="4729" y="210"/>
                  </a:lnTo>
                  <a:lnTo>
                    <a:pt x="4227" y="377"/>
                  </a:lnTo>
                  <a:lnTo>
                    <a:pt x="3683" y="628"/>
                  </a:lnTo>
                  <a:lnTo>
                    <a:pt x="3181" y="921"/>
                  </a:lnTo>
                  <a:lnTo>
                    <a:pt x="2595" y="1298"/>
                  </a:lnTo>
                  <a:lnTo>
                    <a:pt x="2093" y="1716"/>
                  </a:lnTo>
                  <a:lnTo>
                    <a:pt x="1632" y="2218"/>
                  </a:lnTo>
                  <a:lnTo>
                    <a:pt x="1256" y="2762"/>
                  </a:lnTo>
                  <a:lnTo>
                    <a:pt x="879" y="3306"/>
                  </a:lnTo>
                  <a:lnTo>
                    <a:pt x="586" y="3934"/>
                  </a:lnTo>
                  <a:lnTo>
                    <a:pt x="377" y="4562"/>
                  </a:lnTo>
                  <a:lnTo>
                    <a:pt x="210" y="5232"/>
                  </a:lnTo>
                  <a:lnTo>
                    <a:pt x="126" y="5692"/>
                  </a:lnTo>
                  <a:lnTo>
                    <a:pt x="42" y="6194"/>
                  </a:lnTo>
                  <a:lnTo>
                    <a:pt x="0" y="6654"/>
                  </a:lnTo>
                  <a:lnTo>
                    <a:pt x="0" y="7157"/>
                  </a:lnTo>
                  <a:lnTo>
                    <a:pt x="42" y="7659"/>
                  </a:lnTo>
                  <a:lnTo>
                    <a:pt x="84" y="8161"/>
                  </a:lnTo>
                  <a:lnTo>
                    <a:pt x="168" y="8663"/>
                  </a:lnTo>
                  <a:lnTo>
                    <a:pt x="293" y="9165"/>
                  </a:lnTo>
                  <a:lnTo>
                    <a:pt x="963" y="9082"/>
                  </a:lnTo>
                  <a:lnTo>
                    <a:pt x="1716" y="8914"/>
                  </a:lnTo>
                  <a:lnTo>
                    <a:pt x="2469" y="8705"/>
                  </a:lnTo>
                  <a:lnTo>
                    <a:pt x="3265" y="8412"/>
                  </a:lnTo>
                  <a:lnTo>
                    <a:pt x="4102" y="8077"/>
                  </a:lnTo>
                  <a:lnTo>
                    <a:pt x="4939" y="7701"/>
                  </a:lnTo>
                  <a:lnTo>
                    <a:pt x="5817" y="7240"/>
                  </a:lnTo>
                  <a:lnTo>
                    <a:pt x="6738" y="6696"/>
                  </a:lnTo>
                  <a:lnTo>
                    <a:pt x="7659" y="6110"/>
                  </a:lnTo>
                  <a:lnTo>
                    <a:pt x="8496" y="5483"/>
                  </a:lnTo>
                  <a:lnTo>
                    <a:pt x="9542" y="4604"/>
                  </a:lnTo>
                  <a:lnTo>
                    <a:pt x="10463" y="3767"/>
                  </a:lnTo>
                  <a:lnTo>
                    <a:pt x="11216" y="2930"/>
                  </a:lnTo>
                  <a:lnTo>
                    <a:pt x="11551" y="2511"/>
                  </a:lnTo>
                  <a:lnTo>
                    <a:pt x="11844" y="2093"/>
                  </a:lnTo>
                  <a:lnTo>
                    <a:pt x="11425" y="1758"/>
                  </a:lnTo>
                  <a:lnTo>
                    <a:pt x="11007" y="1465"/>
                  </a:lnTo>
                  <a:lnTo>
                    <a:pt x="10588" y="1172"/>
                  </a:lnTo>
                  <a:lnTo>
                    <a:pt x="10170" y="921"/>
                  </a:lnTo>
                  <a:lnTo>
                    <a:pt x="9709" y="712"/>
                  </a:lnTo>
                  <a:lnTo>
                    <a:pt x="9291" y="503"/>
                  </a:lnTo>
                  <a:lnTo>
                    <a:pt x="8831" y="335"/>
                  </a:lnTo>
                  <a:lnTo>
                    <a:pt x="8370" y="210"/>
                  </a:lnTo>
                  <a:lnTo>
                    <a:pt x="7826" y="84"/>
                  </a:lnTo>
                  <a:lnTo>
                    <a:pt x="7324" y="0"/>
                  </a:lnTo>
                  <a:close/>
                  <a:moveTo>
                    <a:pt x="12932" y="3223"/>
                  </a:moveTo>
                  <a:lnTo>
                    <a:pt x="12304" y="4018"/>
                  </a:lnTo>
                  <a:lnTo>
                    <a:pt x="11593" y="4813"/>
                  </a:lnTo>
                  <a:lnTo>
                    <a:pt x="10756" y="5608"/>
                  </a:lnTo>
                  <a:lnTo>
                    <a:pt x="9835" y="6403"/>
                  </a:lnTo>
                  <a:lnTo>
                    <a:pt x="8705" y="7240"/>
                  </a:lnTo>
                  <a:lnTo>
                    <a:pt x="7533" y="7994"/>
                  </a:lnTo>
                  <a:lnTo>
                    <a:pt x="6654" y="8538"/>
                  </a:lnTo>
                  <a:lnTo>
                    <a:pt x="5734" y="8998"/>
                  </a:lnTo>
                  <a:lnTo>
                    <a:pt x="4897" y="9416"/>
                  </a:lnTo>
                  <a:lnTo>
                    <a:pt x="4018" y="9751"/>
                  </a:lnTo>
                  <a:lnTo>
                    <a:pt x="3181" y="10086"/>
                  </a:lnTo>
                  <a:lnTo>
                    <a:pt x="2344" y="10337"/>
                  </a:lnTo>
                  <a:lnTo>
                    <a:pt x="1549" y="10505"/>
                  </a:lnTo>
                  <a:lnTo>
                    <a:pt x="795" y="10630"/>
                  </a:lnTo>
                  <a:lnTo>
                    <a:pt x="1088" y="11216"/>
                  </a:lnTo>
                  <a:lnTo>
                    <a:pt x="1423" y="11760"/>
                  </a:lnTo>
                  <a:lnTo>
                    <a:pt x="1674" y="12220"/>
                  </a:lnTo>
                  <a:lnTo>
                    <a:pt x="1716" y="12220"/>
                  </a:lnTo>
                  <a:lnTo>
                    <a:pt x="2386" y="12137"/>
                  </a:lnTo>
                  <a:lnTo>
                    <a:pt x="3181" y="12011"/>
                  </a:lnTo>
                  <a:lnTo>
                    <a:pt x="3976" y="11802"/>
                  </a:lnTo>
                  <a:lnTo>
                    <a:pt x="4813" y="11509"/>
                  </a:lnTo>
                  <a:lnTo>
                    <a:pt x="5734" y="11174"/>
                  </a:lnTo>
                  <a:lnTo>
                    <a:pt x="6654" y="10756"/>
                  </a:lnTo>
                  <a:lnTo>
                    <a:pt x="7617" y="10295"/>
                  </a:lnTo>
                  <a:lnTo>
                    <a:pt x="8579" y="9709"/>
                  </a:lnTo>
                  <a:lnTo>
                    <a:pt x="9458" y="9165"/>
                  </a:lnTo>
                  <a:lnTo>
                    <a:pt x="10253" y="8579"/>
                  </a:lnTo>
                  <a:lnTo>
                    <a:pt x="11007" y="7994"/>
                  </a:lnTo>
                  <a:lnTo>
                    <a:pt x="11676" y="7408"/>
                  </a:lnTo>
                  <a:lnTo>
                    <a:pt x="12388" y="6696"/>
                  </a:lnTo>
                  <a:lnTo>
                    <a:pt x="12974" y="6027"/>
                  </a:lnTo>
                  <a:lnTo>
                    <a:pt x="13518" y="5357"/>
                  </a:lnTo>
                  <a:lnTo>
                    <a:pt x="13936" y="4729"/>
                  </a:lnTo>
                  <a:lnTo>
                    <a:pt x="13643" y="4269"/>
                  </a:lnTo>
                  <a:lnTo>
                    <a:pt x="13309" y="3725"/>
                  </a:lnTo>
                  <a:lnTo>
                    <a:pt x="12932" y="3223"/>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4" name="Google Shape;856;p45"/>
            <p:cNvSpPr/>
            <p:nvPr/>
          </p:nvSpPr>
          <p:spPr>
            <a:xfrm>
              <a:off x="3499" y="6302"/>
              <a:ext cx="769" cy="611"/>
            </a:xfrm>
            <a:custGeom>
              <a:avLst/>
              <a:gdLst/>
              <a:ahLst/>
              <a:cxnLst/>
              <a:rect l="l" t="t" r="r" b="b"/>
              <a:pathLst>
                <a:path w="12180" h="9668" extrusionOk="0">
                  <a:moveTo>
                    <a:pt x="11761" y="0"/>
                  </a:moveTo>
                  <a:lnTo>
                    <a:pt x="11217" y="670"/>
                  </a:lnTo>
                  <a:lnTo>
                    <a:pt x="10798" y="1172"/>
                  </a:lnTo>
                  <a:lnTo>
                    <a:pt x="10338" y="1632"/>
                  </a:lnTo>
                  <a:lnTo>
                    <a:pt x="9501" y="2386"/>
                  </a:lnTo>
                  <a:lnTo>
                    <a:pt x="8580" y="3181"/>
                  </a:lnTo>
                  <a:lnTo>
                    <a:pt x="7576" y="3892"/>
                  </a:lnTo>
                  <a:lnTo>
                    <a:pt x="6488" y="4604"/>
                  </a:lnTo>
                  <a:lnTo>
                    <a:pt x="5609" y="5106"/>
                  </a:lnTo>
                  <a:lnTo>
                    <a:pt x="4772" y="5566"/>
                  </a:lnTo>
                  <a:lnTo>
                    <a:pt x="3935" y="5985"/>
                  </a:lnTo>
                  <a:lnTo>
                    <a:pt x="3098" y="6320"/>
                  </a:lnTo>
                  <a:lnTo>
                    <a:pt x="2303" y="6613"/>
                  </a:lnTo>
                  <a:lnTo>
                    <a:pt x="1508" y="6864"/>
                  </a:lnTo>
                  <a:lnTo>
                    <a:pt x="712" y="7073"/>
                  </a:lnTo>
                  <a:lnTo>
                    <a:pt x="1" y="7240"/>
                  </a:lnTo>
                  <a:lnTo>
                    <a:pt x="545" y="7743"/>
                  </a:lnTo>
                  <a:lnTo>
                    <a:pt x="1173" y="8203"/>
                  </a:lnTo>
                  <a:lnTo>
                    <a:pt x="1800" y="8579"/>
                  </a:lnTo>
                  <a:lnTo>
                    <a:pt x="2470" y="8956"/>
                  </a:lnTo>
                  <a:lnTo>
                    <a:pt x="3140" y="9207"/>
                  </a:lnTo>
                  <a:lnTo>
                    <a:pt x="3809" y="9416"/>
                  </a:lnTo>
                  <a:lnTo>
                    <a:pt x="4521" y="9584"/>
                  </a:lnTo>
                  <a:lnTo>
                    <a:pt x="5190" y="9626"/>
                  </a:lnTo>
                  <a:lnTo>
                    <a:pt x="5400" y="9668"/>
                  </a:lnTo>
                  <a:lnTo>
                    <a:pt x="5818" y="9668"/>
                  </a:lnTo>
                  <a:lnTo>
                    <a:pt x="5944" y="9584"/>
                  </a:lnTo>
                  <a:lnTo>
                    <a:pt x="11175" y="6361"/>
                  </a:lnTo>
                  <a:lnTo>
                    <a:pt x="11300" y="6278"/>
                  </a:lnTo>
                  <a:lnTo>
                    <a:pt x="11551" y="5734"/>
                  </a:lnTo>
                  <a:lnTo>
                    <a:pt x="11719" y="5315"/>
                  </a:lnTo>
                  <a:lnTo>
                    <a:pt x="11844" y="4897"/>
                  </a:lnTo>
                  <a:lnTo>
                    <a:pt x="11970" y="4478"/>
                  </a:lnTo>
                  <a:lnTo>
                    <a:pt x="12054" y="4018"/>
                  </a:lnTo>
                  <a:lnTo>
                    <a:pt x="12137" y="3558"/>
                  </a:lnTo>
                  <a:lnTo>
                    <a:pt x="12137" y="3097"/>
                  </a:lnTo>
                  <a:lnTo>
                    <a:pt x="12179" y="2637"/>
                  </a:lnTo>
                  <a:lnTo>
                    <a:pt x="12137" y="2135"/>
                  </a:lnTo>
                  <a:lnTo>
                    <a:pt x="12096" y="1591"/>
                  </a:lnTo>
                  <a:lnTo>
                    <a:pt x="12012" y="1088"/>
                  </a:lnTo>
                  <a:lnTo>
                    <a:pt x="11886" y="544"/>
                  </a:lnTo>
                  <a:lnTo>
                    <a:pt x="11761" y="0"/>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5" name="Google Shape;857;p45"/>
            <p:cNvSpPr/>
            <p:nvPr/>
          </p:nvSpPr>
          <p:spPr>
            <a:xfrm>
              <a:off x="3334" y="6030"/>
              <a:ext cx="798" cy="539"/>
            </a:xfrm>
            <a:custGeom>
              <a:avLst/>
              <a:gdLst/>
              <a:ahLst/>
              <a:cxnLst/>
              <a:rect l="l" t="t" r="r" b="b"/>
              <a:pathLst>
                <a:path w="12639" h="8539" extrusionOk="0">
                  <a:moveTo>
                    <a:pt x="11551" y="1"/>
                  </a:moveTo>
                  <a:lnTo>
                    <a:pt x="11258" y="419"/>
                  </a:lnTo>
                  <a:lnTo>
                    <a:pt x="10923" y="838"/>
                  </a:lnTo>
                  <a:lnTo>
                    <a:pt x="10170" y="1675"/>
                  </a:lnTo>
                  <a:lnTo>
                    <a:pt x="9249" y="2512"/>
                  </a:lnTo>
                  <a:lnTo>
                    <a:pt x="8203" y="3391"/>
                  </a:lnTo>
                  <a:lnTo>
                    <a:pt x="7366" y="4018"/>
                  </a:lnTo>
                  <a:lnTo>
                    <a:pt x="6445" y="4604"/>
                  </a:lnTo>
                  <a:lnTo>
                    <a:pt x="5524" y="5148"/>
                  </a:lnTo>
                  <a:lnTo>
                    <a:pt x="4646" y="5609"/>
                  </a:lnTo>
                  <a:lnTo>
                    <a:pt x="3809" y="5985"/>
                  </a:lnTo>
                  <a:lnTo>
                    <a:pt x="2972" y="6320"/>
                  </a:lnTo>
                  <a:lnTo>
                    <a:pt x="2176" y="6613"/>
                  </a:lnTo>
                  <a:lnTo>
                    <a:pt x="1423" y="6822"/>
                  </a:lnTo>
                  <a:lnTo>
                    <a:pt x="670" y="6990"/>
                  </a:lnTo>
                  <a:lnTo>
                    <a:pt x="0" y="7073"/>
                  </a:lnTo>
                  <a:lnTo>
                    <a:pt x="209" y="7827"/>
                  </a:lnTo>
                  <a:lnTo>
                    <a:pt x="502" y="8538"/>
                  </a:lnTo>
                  <a:lnTo>
                    <a:pt x="1256" y="8413"/>
                  </a:lnTo>
                  <a:lnTo>
                    <a:pt x="2051" y="8245"/>
                  </a:lnTo>
                  <a:lnTo>
                    <a:pt x="2888" y="7994"/>
                  </a:lnTo>
                  <a:lnTo>
                    <a:pt x="3725" y="7659"/>
                  </a:lnTo>
                  <a:lnTo>
                    <a:pt x="4604" y="7324"/>
                  </a:lnTo>
                  <a:lnTo>
                    <a:pt x="5441" y="6906"/>
                  </a:lnTo>
                  <a:lnTo>
                    <a:pt x="6361" y="6446"/>
                  </a:lnTo>
                  <a:lnTo>
                    <a:pt x="7240" y="5902"/>
                  </a:lnTo>
                  <a:lnTo>
                    <a:pt x="8412" y="5148"/>
                  </a:lnTo>
                  <a:lnTo>
                    <a:pt x="9542" y="4311"/>
                  </a:lnTo>
                  <a:lnTo>
                    <a:pt x="10463" y="3516"/>
                  </a:lnTo>
                  <a:lnTo>
                    <a:pt x="11300" y="2721"/>
                  </a:lnTo>
                  <a:lnTo>
                    <a:pt x="12011" y="1926"/>
                  </a:lnTo>
                  <a:lnTo>
                    <a:pt x="12639" y="1131"/>
                  </a:lnTo>
                  <a:lnTo>
                    <a:pt x="12095" y="545"/>
                  </a:lnTo>
                  <a:lnTo>
                    <a:pt x="1155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6" name="Google Shape;858;p45"/>
            <p:cNvSpPr/>
            <p:nvPr/>
          </p:nvSpPr>
          <p:spPr>
            <a:xfrm>
              <a:off x="3425" y="6197"/>
              <a:ext cx="816" cy="563"/>
            </a:xfrm>
            <a:custGeom>
              <a:avLst/>
              <a:gdLst/>
              <a:ahLst/>
              <a:cxnLst/>
              <a:rect l="l" t="t" r="r" b="b"/>
              <a:pathLst>
                <a:path w="12932" h="8915" extrusionOk="0">
                  <a:moveTo>
                    <a:pt x="12220" y="0"/>
                  </a:moveTo>
                  <a:lnTo>
                    <a:pt x="11802" y="628"/>
                  </a:lnTo>
                  <a:lnTo>
                    <a:pt x="11258" y="1298"/>
                  </a:lnTo>
                  <a:lnTo>
                    <a:pt x="10672" y="1967"/>
                  </a:lnTo>
                  <a:lnTo>
                    <a:pt x="9960" y="2679"/>
                  </a:lnTo>
                  <a:lnTo>
                    <a:pt x="9291" y="3265"/>
                  </a:lnTo>
                  <a:lnTo>
                    <a:pt x="8537" y="3850"/>
                  </a:lnTo>
                  <a:lnTo>
                    <a:pt x="7742" y="4436"/>
                  </a:lnTo>
                  <a:lnTo>
                    <a:pt x="6863" y="4980"/>
                  </a:lnTo>
                  <a:lnTo>
                    <a:pt x="5901" y="5566"/>
                  </a:lnTo>
                  <a:lnTo>
                    <a:pt x="4938" y="6027"/>
                  </a:lnTo>
                  <a:lnTo>
                    <a:pt x="4018" y="6445"/>
                  </a:lnTo>
                  <a:lnTo>
                    <a:pt x="3097" y="6780"/>
                  </a:lnTo>
                  <a:lnTo>
                    <a:pt x="2260" y="7073"/>
                  </a:lnTo>
                  <a:lnTo>
                    <a:pt x="1465" y="7282"/>
                  </a:lnTo>
                  <a:lnTo>
                    <a:pt x="670" y="7408"/>
                  </a:lnTo>
                  <a:lnTo>
                    <a:pt x="0" y="7491"/>
                  </a:lnTo>
                  <a:lnTo>
                    <a:pt x="419" y="8035"/>
                  </a:lnTo>
                  <a:lnTo>
                    <a:pt x="837" y="8580"/>
                  </a:lnTo>
                  <a:lnTo>
                    <a:pt x="1172" y="8914"/>
                  </a:lnTo>
                  <a:lnTo>
                    <a:pt x="1883" y="8747"/>
                  </a:lnTo>
                  <a:lnTo>
                    <a:pt x="2679" y="8538"/>
                  </a:lnTo>
                  <a:lnTo>
                    <a:pt x="3474" y="8287"/>
                  </a:lnTo>
                  <a:lnTo>
                    <a:pt x="4269" y="7994"/>
                  </a:lnTo>
                  <a:lnTo>
                    <a:pt x="5106" y="7659"/>
                  </a:lnTo>
                  <a:lnTo>
                    <a:pt x="5943" y="7240"/>
                  </a:lnTo>
                  <a:lnTo>
                    <a:pt x="6780" y="6780"/>
                  </a:lnTo>
                  <a:lnTo>
                    <a:pt x="7659" y="6278"/>
                  </a:lnTo>
                  <a:lnTo>
                    <a:pt x="8747" y="5566"/>
                  </a:lnTo>
                  <a:lnTo>
                    <a:pt x="9751" y="4855"/>
                  </a:lnTo>
                  <a:lnTo>
                    <a:pt x="10672" y="4060"/>
                  </a:lnTo>
                  <a:lnTo>
                    <a:pt x="11509" y="3306"/>
                  </a:lnTo>
                  <a:lnTo>
                    <a:pt x="11969" y="2846"/>
                  </a:lnTo>
                  <a:lnTo>
                    <a:pt x="12388" y="2344"/>
                  </a:lnTo>
                  <a:lnTo>
                    <a:pt x="12932" y="1674"/>
                  </a:lnTo>
                  <a:lnTo>
                    <a:pt x="12890" y="1549"/>
                  </a:lnTo>
                  <a:lnTo>
                    <a:pt x="12764" y="1172"/>
                  </a:lnTo>
                  <a:lnTo>
                    <a:pt x="12513" y="586"/>
                  </a:lnTo>
                  <a:lnTo>
                    <a:pt x="12220" y="0"/>
                  </a:lnTo>
                  <a:close/>
                </a:path>
              </a:pathLst>
            </a:custGeom>
            <a:solidFill>
              <a:srgbClr val="FA9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47" name="组合 121"/>
          <p:cNvGrpSpPr/>
          <p:nvPr/>
        </p:nvGrpSpPr>
        <p:grpSpPr>
          <a:xfrm flipH="1">
            <a:off x="458904" y="1608410"/>
            <a:ext cx="615950" cy="825500"/>
            <a:chOff x="3329" y="5898"/>
            <a:chExt cx="1339" cy="1794"/>
          </a:xfrm>
        </p:grpSpPr>
        <p:sp>
          <p:nvSpPr>
            <p:cNvPr id="48" name="Google Shape;854;p45"/>
            <p:cNvSpPr/>
            <p:nvPr/>
          </p:nvSpPr>
          <p:spPr>
            <a:xfrm>
              <a:off x="3852" y="6694"/>
              <a:ext cx="816" cy="999"/>
            </a:xfrm>
            <a:custGeom>
              <a:avLst/>
              <a:gdLst/>
              <a:ahLst/>
              <a:cxnLst/>
              <a:rect l="l" t="t" r="r" b="b"/>
              <a:pathLst>
                <a:path w="12933" h="15820" extrusionOk="0">
                  <a:moveTo>
                    <a:pt x="6278" y="0"/>
                  </a:moveTo>
                  <a:lnTo>
                    <a:pt x="6069" y="42"/>
                  </a:lnTo>
                  <a:lnTo>
                    <a:pt x="5901" y="84"/>
                  </a:lnTo>
                  <a:lnTo>
                    <a:pt x="5776" y="167"/>
                  </a:lnTo>
                  <a:lnTo>
                    <a:pt x="545" y="3390"/>
                  </a:lnTo>
                  <a:lnTo>
                    <a:pt x="419" y="3474"/>
                  </a:lnTo>
                  <a:lnTo>
                    <a:pt x="252" y="3599"/>
                  </a:lnTo>
                  <a:lnTo>
                    <a:pt x="168" y="3767"/>
                  </a:lnTo>
                  <a:lnTo>
                    <a:pt x="84" y="3934"/>
                  </a:lnTo>
                  <a:lnTo>
                    <a:pt x="42" y="4101"/>
                  </a:lnTo>
                  <a:lnTo>
                    <a:pt x="1" y="4311"/>
                  </a:lnTo>
                  <a:lnTo>
                    <a:pt x="42" y="4520"/>
                  </a:lnTo>
                  <a:lnTo>
                    <a:pt x="84" y="4687"/>
                  </a:lnTo>
                  <a:lnTo>
                    <a:pt x="168" y="4896"/>
                  </a:lnTo>
                  <a:lnTo>
                    <a:pt x="293" y="5064"/>
                  </a:lnTo>
                  <a:lnTo>
                    <a:pt x="461" y="5189"/>
                  </a:lnTo>
                  <a:lnTo>
                    <a:pt x="628" y="5315"/>
                  </a:lnTo>
                  <a:lnTo>
                    <a:pt x="838" y="5357"/>
                  </a:lnTo>
                  <a:lnTo>
                    <a:pt x="1047" y="5399"/>
                  </a:lnTo>
                  <a:lnTo>
                    <a:pt x="1256" y="5399"/>
                  </a:lnTo>
                  <a:lnTo>
                    <a:pt x="1465" y="5315"/>
                  </a:lnTo>
                  <a:lnTo>
                    <a:pt x="1675" y="5231"/>
                  </a:lnTo>
                  <a:lnTo>
                    <a:pt x="2972" y="4436"/>
                  </a:lnTo>
                  <a:lnTo>
                    <a:pt x="7282" y="11509"/>
                  </a:lnTo>
                  <a:lnTo>
                    <a:pt x="7157" y="11844"/>
                  </a:lnTo>
                  <a:lnTo>
                    <a:pt x="7031" y="12220"/>
                  </a:lnTo>
                  <a:lnTo>
                    <a:pt x="6989" y="12597"/>
                  </a:lnTo>
                  <a:lnTo>
                    <a:pt x="6989" y="12973"/>
                  </a:lnTo>
                  <a:lnTo>
                    <a:pt x="7031" y="13350"/>
                  </a:lnTo>
                  <a:lnTo>
                    <a:pt x="7115" y="13727"/>
                  </a:lnTo>
                  <a:lnTo>
                    <a:pt x="7241" y="14062"/>
                  </a:lnTo>
                  <a:lnTo>
                    <a:pt x="7408" y="14438"/>
                  </a:lnTo>
                  <a:lnTo>
                    <a:pt x="7575" y="14689"/>
                  </a:lnTo>
                  <a:lnTo>
                    <a:pt x="7785" y="14899"/>
                  </a:lnTo>
                  <a:lnTo>
                    <a:pt x="7994" y="15108"/>
                  </a:lnTo>
                  <a:lnTo>
                    <a:pt x="8245" y="15275"/>
                  </a:lnTo>
                  <a:lnTo>
                    <a:pt x="8454" y="15443"/>
                  </a:lnTo>
                  <a:lnTo>
                    <a:pt x="8747" y="15568"/>
                  </a:lnTo>
                  <a:lnTo>
                    <a:pt x="8998" y="15694"/>
                  </a:lnTo>
                  <a:lnTo>
                    <a:pt x="9249" y="15777"/>
                  </a:lnTo>
                  <a:lnTo>
                    <a:pt x="9542" y="15819"/>
                  </a:lnTo>
                  <a:lnTo>
                    <a:pt x="10421" y="15819"/>
                  </a:lnTo>
                  <a:lnTo>
                    <a:pt x="10714" y="15736"/>
                  </a:lnTo>
                  <a:lnTo>
                    <a:pt x="10965" y="15652"/>
                  </a:lnTo>
                  <a:lnTo>
                    <a:pt x="11258" y="15568"/>
                  </a:lnTo>
                  <a:lnTo>
                    <a:pt x="11509" y="15401"/>
                  </a:lnTo>
                  <a:lnTo>
                    <a:pt x="11760" y="15233"/>
                  </a:lnTo>
                  <a:lnTo>
                    <a:pt x="12011" y="15024"/>
                  </a:lnTo>
                  <a:lnTo>
                    <a:pt x="12221" y="14815"/>
                  </a:lnTo>
                  <a:lnTo>
                    <a:pt x="12388" y="14606"/>
                  </a:lnTo>
                  <a:lnTo>
                    <a:pt x="12555" y="14355"/>
                  </a:lnTo>
                  <a:lnTo>
                    <a:pt x="12681" y="14103"/>
                  </a:lnTo>
                  <a:lnTo>
                    <a:pt x="12765" y="13810"/>
                  </a:lnTo>
                  <a:lnTo>
                    <a:pt x="12848" y="13559"/>
                  </a:lnTo>
                  <a:lnTo>
                    <a:pt x="12932" y="13266"/>
                  </a:lnTo>
                  <a:lnTo>
                    <a:pt x="12932" y="12973"/>
                  </a:lnTo>
                  <a:lnTo>
                    <a:pt x="12932" y="12681"/>
                  </a:lnTo>
                  <a:lnTo>
                    <a:pt x="12890" y="12429"/>
                  </a:lnTo>
                  <a:lnTo>
                    <a:pt x="12848" y="12136"/>
                  </a:lnTo>
                  <a:lnTo>
                    <a:pt x="12765" y="11844"/>
                  </a:lnTo>
                  <a:lnTo>
                    <a:pt x="12639" y="11551"/>
                  </a:lnTo>
                  <a:lnTo>
                    <a:pt x="12514" y="11299"/>
                  </a:lnTo>
                  <a:lnTo>
                    <a:pt x="12263" y="10965"/>
                  </a:lnTo>
                  <a:lnTo>
                    <a:pt x="12011" y="10672"/>
                  </a:lnTo>
                  <a:lnTo>
                    <a:pt x="11718" y="10462"/>
                  </a:lnTo>
                  <a:lnTo>
                    <a:pt x="11384" y="10253"/>
                  </a:lnTo>
                  <a:lnTo>
                    <a:pt x="11049" y="10086"/>
                  </a:lnTo>
                  <a:lnTo>
                    <a:pt x="10714" y="9960"/>
                  </a:lnTo>
                  <a:lnTo>
                    <a:pt x="10337" y="9918"/>
                  </a:lnTo>
                  <a:lnTo>
                    <a:pt x="9961" y="9877"/>
                  </a:lnTo>
                  <a:lnTo>
                    <a:pt x="5608" y="2804"/>
                  </a:lnTo>
                  <a:lnTo>
                    <a:pt x="6906" y="2009"/>
                  </a:lnTo>
                  <a:lnTo>
                    <a:pt x="7073" y="1883"/>
                  </a:lnTo>
                  <a:lnTo>
                    <a:pt x="7241" y="1716"/>
                  </a:lnTo>
                  <a:lnTo>
                    <a:pt x="7324" y="1549"/>
                  </a:lnTo>
                  <a:lnTo>
                    <a:pt x="7408" y="1339"/>
                  </a:lnTo>
                  <a:lnTo>
                    <a:pt x="7408" y="1130"/>
                  </a:lnTo>
                  <a:lnTo>
                    <a:pt x="7408" y="921"/>
                  </a:lnTo>
                  <a:lnTo>
                    <a:pt x="7366" y="712"/>
                  </a:lnTo>
                  <a:lnTo>
                    <a:pt x="7282" y="502"/>
                  </a:lnTo>
                  <a:lnTo>
                    <a:pt x="7157" y="335"/>
                  </a:lnTo>
                  <a:lnTo>
                    <a:pt x="6989" y="209"/>
                  </a:lnTo>
                  <a:lnTo>
                    <a:pt x="6822" y="126"/>
                  </a:lnTo>
                  <a:lnTo>
                    <a:pt x="6655" y="42"/>
                  </a:lnTo>
                  <a:lnTo>
                    <a:pt x="6445" y="0"/>
                  </a:lnTo>
                  <a:close/>
                </a:path>
              </a:pathLst>
            </a:custGeom>
            <a:solidFill>
              <a:srgbClr val="FA9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9" name="Google Shape;855;p45"/>
            <p:cNvSpPr/>
            <p:nvPr/>
          </p:nvSpPr>
          <p:spPr>
            <a:xfrm>
              <a:off x="3329" y="5898"/>
              <a:ext cx="880" cy="772"/>
            </a:xfrm>
            <a:custGeom>
              <a:avLst/>
              <a:gdLst/>
              <a:ahLst/>
              <a:cxnLst/>
              <a:rect l="l" t="t" r="r" b="b"/>
              <a:pathLst>
                <a:path w="13937" h="12221" extrusionOk="0">
                  <a:moveTo>
                    <a:pt x="5734" y="0"/>
                  </a:moveTo>
                  <a:lnTo>
                    <a:pt x="5232" y="84"/>
                  </a:lnTo>
                  <a:lnTo>
                    <a:pt x="4729" y="210"/>
                  </a:lnTo>
                  <a:lnTo>
                    <a:pt x="4227" y="377"/>
                  </a:lnTo>
                  <a:lnTo>
                    <a:pt x="3683" y="628"/>
                  </a:lnTo>
                  <a:lnTo>
                    <a:pt x="3181" y="921"/>
                  </a:lnTo>
                  <a:lnTo>
                    <a:pt x="2595" y="1298"/>
                  </a:lnTo>
                  <a:lnTo>
                    <a:pt x="2093" y="1716"/>
                  </a:lnTo>
                  <a:lnTo>
                    <a:pt x="1632" y="2218"/>
                  </a:lnTo>
                  <a:lnTo>
                    <a:pt x="1256" y="2762"/>
                  </a:lnTo>
                  <a:lnTo>
                    <a:pt x="879" y="3306"/>
                  </a:lnTo>
                  <a:lnTo>
                    <a:pt x="586" y="3934"/>
                  </a:lnTo>
                  <a:lnTo>
                    <a:pt x="377" y="4562"/>
                  </a:lnTo>
                  <a:lnTo>
                    <a:pt x="210" y="5232"/>
                  </a:lnTo>
                  <a:lnTo>
                    <a:pt x="126" y="5692"/>
                  </a:lnTo>
                  <a:lnTo>
                    <a:pt x="42" y="6194"/>
                  </a:lnTo>
                  <a:lnTo>
                    <a:pt x="0" y="6654"/>
                  </a:lnTo>
                  <a:lnTo>
                    <a:pt x="0" y="7157"/>
                  </a:lnTo>
                  <a:lnTo>
                    <a:pt x="42" y="7659"/>
                  </a:lnTo>
                  <a:lnTo>
                    <a:pt x="84" y="8161"/>
                  </a:lnTo>
                  <a:lnTo>
                    <a:pt x="168" y="8663"/>
                  </a:lnTo>
                  <a:lnTo>
                    <a:pt x="293" y="9165"/>
                  </a:lnTo>
                  <a:lnTo>
                    <a:pt x="963" y="9082"/>
                  </a:lnTo>
                  <a:lnTo>
                    <a:pt x="1716" y="8914"/>
                  </a:lnTo>
                  <a:lnTo>
                    <a:pt x="2469" y="8705"/>
                  </a:lnTo>
                  <a:lnTo>
                    <a:pt x="3265" y="8412"/>
                  </a:lnTo>
                  <a:lnTo>
                    <a:pt x="4102" y="8077"/>
                  </a:lnTo>
                  <a:lnTo>
                    <a:pt x="4939" y="7701"/>
                  </a:lnTo>
                  <a:lnTo>
                    <a:pt x="5817" y="7240"/>
                  </a:lnTo>
                  <a:lnTo>
                    <a:pt x="6738" y="6696"/>
                  </a:lnTo>
                  <a:lnTo>
                    <a:pt x="7659" y="6110"/>
                  </a:lnTo>
                  <a:lnTo>
                    <a:pt x="8496" y="5483"/>
                  </a:lnTo>
                  <a:lnTo>
                    <a:pt x="9542" y="4604"/>
                  </a:lnTo>
                  <a:lnTo>
                    <a:pt x="10463" y="3767"/>
                  </a:lnTo>
                  <a:lnTo>
                    <a:pt x="11216" y="2930"/>
                  </a:lnTo>
                  <a:lnTo>
                    <a:pt x="11551" y="2511"/>
                  </a:lnTo>
                  <a:lnTo>
                    <a:pt x="11844" y="2093"/>
                  </a:lnTo>
                  <a:lnTo>
                    <a:pt x="11425" y="1758"/>
                  </a:lnTo>
                  <a:lnTo>
                    <a:pt x="11007" y="1465"/>
                  </a:lnTo>
                  <a:lnTo>
                    <a:pt x="10588" y="1172"/>
                  </a:lnTo>
                  <a:lnTo>
                    <a:pt x="10170" y="921"/>
                  </a:lnTo>
                  <a:lnTo>
                    <a:pt x="9709" y="712"/>
                  </a:lnTo>
                  <a:lnTo>
                    <a:pt x="9291" y="503"/>
                  </a:lnTo>
                  <a:lnTo>
                    <a:pt x="8831" y="335"/>
                  </a:lnTo>
                  <a:lnTo>
                    <a:pt x="8370" y="210"/>
                  </a:lnTo>
                  <a:lnTo>
                    <a:pt x="7826" y="84"/>
                  </a:lnTo>
                  <a:lnTo>
                    <a:pt x="7324" y="0"/>
                  </a:lnTo>
                  <a:close/>
                  <a:moveTo>
                    <a:pt x="12932" y="3223"/>
                  </a:moveTo>
                  <a:lnTo>
                    <a:pt x="12304" y="4018"/>
                  </a:lnTo>
                  <a:lnTo>
                    <a:pt x="11593" y="4813"/>
                  </a:lnTo>
                  <a:lnTo>
                    <a:pt x="10756" y="5608"/>
                  </a:lnTo>
                  <a:lnTo>
                    <a:pt x="9835" y="6403"/>
                  </a:lnTo>
                  <a:lnTo>
                    <a:pt x="8705" y="7240"/>
                  </a:lnTo>
                  <a:lnTo>
                    <a:pt x="7533" y="7994"/>
                  </a:lnTo>
                  <a:lnTo>
                    <a:pt x="6654" y="8538"/>
                  </a:lnTo>
                  <a:lnTo>
                    <a:pt x="5734" y="8998"/>
                  </a:lnTo>
                  <a:lnTo>
                    <a:pt x="4897" y="9416"/>
                  </a:lnTo>
                  <a:lnTo>
                    <a:pt x="4018" y="9751"/>
                  </a:lnTo>
                  <a:lnTo>
                    <a:pt x="3181" y="10086"/>
                  </a:lnTo>
                  <a:lnTo>
                    <a:pt x="2344" y="10337"/>
                  </a:lnTo>
                  <a:lnTo>
                    <a:pt x="1549" y="10505"/>
                  </a:lnTo>
                  <a:lnTo>
                    <a:pt x="795" y="10630"/>
                  </a:lnTo>
                  <a:lnTo>
                    <a:pt x="1088" y="11216"/>
                  </a:lnTo>
                  <a:lnTo>
                    <a:pt x="1423" y="11760"/>
                  </a:lnTo>
                  <a:lnTo>
                    <a:pt x="1674" y="12220"/>
                  </a:lnTo>
                  <a:lnTo>
                    <a:pt x="1716" y="12220"/>
                  </a:lnTo>
                  <a:lnTo>
                    <a:pt x="2386" y="12137"/>
                  </a:lnTo>
                  <a:lnTo>
                    <a:pt x="3181" y="12011"/>
                  </a:lnTo>
                  <a:lnTo>
                    <a:pt x="3976" y="11802"/>
                  </a:lnTo>
                  <a:lnTo>
                    <a:pt x="4813" y="11509"/>
                  </a:lnTo>
                  <a:lnTo>
                    <a:pt x="5734" y="11174"/>
                  </a:lnTo>
                  <a:lnTo>
                    <a:pt x="6654" y="10756"/>
                  </a:lnTo>
                  <a:lnTo>
                    <a:pt x="7617" y="10295"/>
                  </a:lnTo>
                  <a:lnTo>
                    <a:pt x="8579" y="9709"/>
                  </a:lnTo>
                  <a:lnTo>
                    <a:pt x="9458" y="9165"/>
                  </a:lnTo>
                  <a:lnTo>
                    <a:pt x="10253" y="8579"/>
                  </a:lnTo>
                  <a:lnTo>
                    <a:pt x="11007" y="7994"/>
                  </a:lnTo>
                  <a:lnTo>
                    <a:pt x="11676" y="7408"/>
                  </a:lnTo>
                  <a:lnTo>
                    <a:pt x="12388" y="6696"/>
                  </a:lnTo>
                  <a:lnTo>
                    <a:pt x="12974" y="6027"/>
                  </a:lnTo>
                  <a:lnTo>
                    <a:pt x="13518" y="5357"/>
                  </a:lnTo>
                  <a:lnTo>
                    <a:pt x="13936" y="4729"/>
                  </a:lnTo>
                  <a:lnTo>
                    <a:pt x="13643" y="4269"/>
                  </a:lnTo>
                  <a:lnTo>
                    <a:pt x="13309" y="3725"/>
                  </a:lnTo>
                  <a:lnTo>
                    <a:pt x="12932" y="3223"/>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0" name="Google Shape;856;p45"/>
            <p:cNvSpPr/>
            <p:nvPr/>
          </p:nvSpPr>
          <p:spPr>
            <a:xfrm>
              <a:off x="3499" y="6302"/>
              <a:ext cx="769" cy="611"/>
            </a:xfrm>
            <a:custGeom>
              <a:avLst/>
              <a:gdLst/>
              <a:ahLst/>
              <a:cxnLst/>
              <a:rect l="l" t="t" r="r" b="b"/>
              <a:pathLst>
                <a:path w="12180" h="9668" extrusionOk="0">
                  <a:moveTo>
                    <a:pt x="11761" y="0"/>
                  </a:moveTo>
                  <a:lnTo>
                    <a:pt x="11217" y="670"/>
                  </a:lnTo>
                  <a:lnTo>
                    <a:pt x="10798" y="1172"/>
                  </a:lnTo>
                  <a:lnTo>
                    <a:pt x="10338" y="1632"/>
                  </a:lnTo>
                  <a:lnTo>
                    <a:pt x="9501" y="2386"/>
                  </a:lnTo>
                  <a:lnTo>
                    <a:pt x="8580" y="3181"/>
                  </a:lnTo>
                  <a:lnTo>
                    <a:pt x="7576" y="3892"/>
                  </a:lnTo>
                  <a:lnTo>
                    <a:pt x="6488" y="4604"/>
                  </a:lnTo>
                  <a:lnTo>
                    <a:pt x="5609" y="5106"/>
                  </a:lnTo>
                  <a:lnTo>
                    <a:pt x="4772" y="5566"/>
                  </a:lnTo>
                  <a:lnTo>
                    <a:pt x="3935" y="5985"/>
                  </a:lnTo>
                  <a:lnTo>
                    <a:pt x="3098" y="6320"/>
                  </a:lnTo>
                  <a:lnTo>
                    <a:pt x="2303" y="6613"/>
                  </a:lnTo>
                  <a:lnTo>
                    <a:pt x="1508" y="6864"/>
                  </a:lnTo>
                  <a:lnTo>
                    <a:pt x="712" y="7073"/>
                  </a:lnTo>
                  <a:lnTo>
                    <a:pt x="1" y="7240"/>
                  </a:lnTo>
                  <a:lnTo>
                    <a:pt x="545" y="7743"/>
                  </a:lnTo>
                  <a:lnTo>
                    <a:pt x="1173" y="8203"/>
                  </a:lnTo>
                  <a:lnTo>
                    <a:pt x="1800" y="8579"/>
                  </a:lnTo>
                  <a:lnTo>
                    <a:pt x="2470" y="8956"/>
                  </a:lnTo>
                  <a:lnTo>
                    <a:pt x="3140" y="9207"/>
                  </a:lnTo>
                  <a:lnTo>
                    <a:pt x="3809" y="9416"/>
                  </a:lnTo>
                  <a:lnTo>
                    <a:pt x="4521" y="9584"/>
                  </a:lnTo>
                  <a:lnTo>
                    <a:pt x="5190" y="9626"/>
                  </a:lnTo>
                  <a:lnTo>
                    <a:pt x="5400" y="9668"/>
                  </a:lnTo>
                  <a:lnTo>
                    <a:pt x="5818" y="9668"/>
                  </a:lnTo>
                  <a:lnTo>
                    <a:pt x="5944" y="9584"/>
                  </a:lnTo>
                  <a:lnTo>
                    <a:pt x="11175" y="6361"/>
                  </a:lnTo>
                  <a:lnTo>
                    <a:pt x="11300" y="6278"/>
                  </a:lnTo>
                  <a:lnTo>
                    <a:pt x="11551" y="5734"/>
                  </a:lnTo>
                  <a:lnTo>
                    <a:pt x="11719" y="5315"/>
                  </a:lnTo>
                  <a:lnTo>
                    <a:pt x="11844" y="4897"/>
                  </a:lnTo>
                  <a:lnTo>
                    <a:pt x="11970" y="4478"/>
                  </a:lnTo>
                  <a:lnTo>
                    <a:pt x="12054" y="4018"/>
                  </a:lnTo>
                  <a:lnTo>
                    <a:pt x="12137" y="3558"/>
                  </a:lnTo>
                  <a:lnTo>
                    <a:pt x="12137" y="3097"/>
                  </a:lnTo>
                  <a:lnTo>
                    <a:pt x="12179" y="2637"/>
                  </a:lnTo>
                  <a:lnTo>
                    <a:pt x="12137" y="2135"/>
                  </a:lnTo>
                  <a:lnTo>
                    <a:pt x="12096" y="1591"/>
                  </a:lnTo>
                  <a:lnTo>
                    <a:pt x="12012" y="1088"/>
                  </a:lnTo>
                  <a:lnTo>
                    <a:pt x="11886" y="544"/>
                  </a:lnTo>
                  <a:lnTo>
                    <a:pt x="11761" y="0"/>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1" name="Google Shape;857;p45"/>
            <p:cNvSpPr/>
            <p:nvPr/>
          </p:nvSpPr>
          <p:spPr>
            <a:xfrm>
              <a:off x="3334" y="6030"/>
              <a:ext cx="798" cy="539"/>
            </a:xfrm>
            <a:custGeom>
              <a:avLst/>
              <a:gdLst/>
              <a:ahLst/>
              <a:cxnLst/>
              <a:rect l="l" t="t" r="r" b="b"/>
              <a:pathLst>
                <a:path w="12639" h="8539" extrusionOk="0">
                  <a:moveTo>
                    <a:pt x="11551" y="1"/>
                  </a:moveTo>
                  <a:lnTo>
                    <a:pt x="11258" y="419"/>
                  </a:lnTo>
                  <a:lnTo>
                    <a:pt x="10923" y="838"/>
                  </a:lnTo>
                  <a:lnTo>
                    <a:pt x="10170" y="1675"/>
                  </a:lnTo>
                  <a:lnTo>
                    <a:pt x="9249" y="2512"/>
                  </a:lnTo>
                  <a:lnTo>
                    <a:pt x="8203" y="3391"/>
                  </a:lnTo>
                  <a:lnTo>
                    <a:pt x="7366" y="4018"/>
                  </a:lnTo>
                  <a:lnTo>
                    <a:pt x="6445" y="4604"/>
                  </a:lnTo>
                  <a:lnTo>
                    <a:pt x="5524" y="5148"/>
                  </a:lnTo>
                  <a:lnTo>
                    <a:pt x="4646" y="5609"/>
                  </a:lnTo>
                  <a:lnTo>
                    <a:pt x="3809" y="5985"/>
                  </a:lnTo>
                  <a:lnTo>
                    <a:pt x="2972" y="6320"/>
                  </a:lnTo>
                  <a:lnTo>
                    <a:pt x="2176" y="6613"/>
                  </a:lnTo>
                  <a:lnTo>
                    <a:pt x="1423" y="6822"/>
                  </a:lnTo>
                  <a:lnTo>
                    <a:pt x="670" y="6990"/>
                  </a:lnTo>
                  <a:lnTo>
                    <a:pt x="0" y="7073"/>
                  </a:lnTo>
                  <a:lnTo>
                    <a:pt x="209" y="7827"/>
                  </a:lnTo>
                  <a:lnTo>
                    <a:pt x="502" y="8538"/>
                  </a:lnTo>
                  <a:lnTo>
                    <a:pt x="1256" y="8413"/>
                  </a:lnTo>
                  <a:lnTo>
                    <a:pt x="2051" y="8245"/>
                  </a:lnTo>
                  <a:lnTo>
                    <a:pt x="2888" y="7994"/>
                  </a:lnTo>
                  <a:lnTo>
                    <a:pt x="3725" y="7659"/>
                  </a:lnTo>
                  <a:lnTo>
                    <a:pt x="4604" y="7324"/>
                  </a:lnTo>
                  <a:lnTo>
                    <a:pt x="5441" y="6906"/>
                  </a:lnTo>
                  <a:lnTo>
                    <a:pt x="6361" y="6446"/>
                  </a:lnTo>
                  <a:lnTo>
                    <a:pt x="7240" y="5902"/>
                  </a:lnTo>
                  <a:lnTo>
                    <a:pt x="8412" y="5148"/>
                  </a:lnTo>
                  <a:lnTo>
                    <a:pt x="9542" y="4311"/>
                  </a:lnTo>
                  <a:lnTo>
                    <a:pt x="10463" y="3516"/>
                  </a:lnTo>
                  <a:lnTo>
                    <a:pt x="11300" y="2721"/>
                  </a:lnTo>
                  <a:lnTo>
                    <a:pt x="12011" y="1926"/>
                  </a:lnTo>
                  <a:lnTo>
                    <a:pt x="12639" y="1131"/>
                  </a:lnTo>
                  <a:lnTo>
                    <a:pt x="12095" y="545"/>
                  </a:lnTo>
                  <a:lnTo>
                    <a:pt x="1155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2" name="Google Shape;858;p45"/>
            <p:cNvSpPr/>
            <p:nvPr/>
          </p:nvSpPr>
          <p:spPr>
            <a:xfrm>
              <a:off x="3425" y="6197"/>
              <a:ext cx="816" cy="563"/>
            </a:xfrm>
            <a:custGeom>
              <a:avLst/>
              <a:gdLst/>
              <a:ahLst/>
              <a:cxnLst/>
              <a:rect l="l" t="t" r="r" b="b"/>
              <a:pathLst>
                <a:path w="12932" h="8915" extrusionOk="0">
                  <a:moveTo>
                    <a:pt x="12220" y="0"/>
                  </a:moveTo>
                  <a:lnTo>
                    <a:pt x="11802" y="628"/>
                  </a:lnTo>
                  <a:lnTo>
                    <a:pt x="11258" y="1298"/>
                  </a:lnTo>
                  <a:lnTo>
                    <a:pt x="10672" y="1967"/>
                  </a:lnTo>
                  <a:lnTo>
                    <a:pt x="9960" y="2679"/>
                  </a:lnTo>
                  <a:lnTo>
                    <a:pt x="9291" y="3265"/>
                  </a:lnTo>
                  <a:lnTo>
                    <a:pt x="8537" y="3850"/>
                  </a:lnTo>
                  <a:lnTo>
                    <a:pt x="7742" y="4436"/>
                  </a:lnTo>
                  <a:lnTo>
                    <a:pt x="6863" y="4980"/>
                  </a:lnTo>
                  <a:lnTo>
                    <a:pt x="5901" y="5566"/>
                  </a:lnTo>
                  <a:lnTo>
                    <a:pt x="4938" y="6027"/>
                  </a:lnTo>
                  <a:lnTo>
                    <a:pt x="4018" y="6445"/>
                  </a:lnTo>
                  <a:lnTo>
                    <a:pt x="3097" y="6780"/>
                  </a:lnTo>
                  <a:lnTo>
                    <a:pt x="2260" y="7073"/>
                  </a:lnTo>
                  <a:lnTo>
                    <a:pt x="1465" y="7282"/>
                  </a:lnTo>
                  <a:lnTo>
                    <a:pt x="670" y="7408"/>
                  </a:lnTo>
                  <a:lnTo>
                    <a:pt x="0" y="7491"/>
                  </a:lnTo>
                  <a:lnTo>
                    <a:pt x="419" y="8035"/>
                  </a:lnTo>
                  <a:lnTo>
                    <a:pt x="837" y="8580"/>
                  </a:lnTo>
                  <a:lnTo>
                    <a:pt x="1172" y="8914"/>
                  </a:lnTo>
                  <a:lnTo>
                    <a:pt x="1883" y="8747"/>
                  </a:lnTo>
                  <a:lnTo>
                    <a:pt x="2679" y="8538"/>
                  </a:lnTo>
                  <a:lnTo>
                    <a:pt x="3474" y="8287"/>
                  </a:lnTo>
                  <a:lnTo>
                    <a:pt x="4269" y="7994"/>
                  </a:lnTo>
                  <a:lnTo>
                    <a:pt x="5106" y="7659"/>
                  </a:lnTo>
                  <a:lnTo>
                    <a:pt x="5943" y="7240"/>
                  </a:lnTo>
                  <a:lnTo>
                    <a:pt x="6780" y="6780"/>
                  </a:lnTo>
                  <a:lnTo>
                    <a:pt x="7659" y="6278"/>
                  </a:lnTo>
                  <a:lnTo>
                    <a:pt x="8747" y="5566"/>
                  </a:lnTo>
                  <a:lnTo>
                    <a:pt x="9751" y="4855"/>
                  </a:lnTo>
                  <a:lnTo>
                    <a:pt x="10672" y="4060"/>
                  </a:lnTo>
                  <a:lnTo>
                    <a:pt x="11509" y="3306"/>
                  </a:lnTo>
                  <a:lnTo>
                    <a:pt x="11969" y="2846"/>
                  </a:lnTo>
                  <a:lnTo>
                    <a:pt x="12388" y="2344"/>
                  </a:lnTo>
                  <a:lnTo>
                    <a:pt x="12932" y="1674"/>
                  </a:lnTo>
                  <a:lnTo>
                    <a:pt x="12890" y="1549"/>
                  </a:lnTo>
                  <a:lnTo>
                    <a:pt x="12764" y="1172"/>
                  </a:lnTo>
                  <a:lnTo>
                    <a:pt x="12513" y="586"/>
                  </a:lnTo>
                  <a:lnTo>
                    <a:pt x="12220" y="0"/>
                  </a:lnTo>
                  <a:close/>
                </a:path>
              </a:pathLst>
            </a:custGeom>
            <a:solidFill>
              <a:srgbClr val="FFBE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
        <p:nvSpPr>
          <p:cNvPr id="53" name="Google Shape;914;p47"/>
          <p:cNvSpPr/>
          <p:nvPr/>
        </p:nvSpPr>
        <p:spPr>
          <a:xfrm rot="19369188">
            <a:off x="6991705" y="411912"/>
            <a:ext cx="804426" cy="1617523"/>
          </a:xfrm>
          <a:custGeom>
            <a:avLst/>
            <a:gdLst/>
            <a:ahLst/>
            <a:cxnLst/>
            <a:rect l="l" t="t" r="r" b="b"/>
            <a:pathLst>
              <a:path w="3852" h="7450" extrusionOk="0">
                <a:moveTo>
                  <a:pt x="1884" y="1"/>
                </a:moveTo>
                <a:lnTo>
                  <a:pt x="1884" y="5776"/>
                </a:lnTo>
                <a:lnTo>
                  <a:pt x="1759" y="5692"/>
                </a:lnTo>
                <a:lnTo>
                  <a:pt x="1591" y="5609"/>
                </a:lnTo>
                <a:lnTo>
                  <a:pt x="1466" y="5567"/>
                </a:lnTo>
                <a:lnTo>
                  <a:pt x="1131" y="5567"/>
                </a:lnTo>
                <a:lnTo>
                  <a:pt x="922" y="5609"/>
                </a:lnTo>
                <a:lnTo>
                  <a:pt x="754" y="5692"/>
                </a:lnTo>
                <a:lnTo>
                  <a:pt x="587" y="5776"/>
                </a:lnTo>
                <a:lnTo>
                  <a:pt x="419" y="5901"/>
                </a:lnTo>
                <a:lnTo>
                  <a:pt x="252" y="6069"/>
                </a:lnTo>
                <a:lnTo>
                  <a:pt x="126" y="6236"/>
                </a:lnTo>
                <a:lnTo>
                  <a:pt x="43" y="6404"/>
                </a:lnTo>
                <a:lnTo>
                  <a:pt x="1" y="6613"/>
                </a:lnTo>
                <a:lnTo>
                  <a:pt x="1" y="6780"/>
                </a:lnTo>
                <a:lnTo>
                  <a:pt x="43" y="6948"/>
                </a:lnTo>
                <a:lnTo>
                  <a:pt x="126" y="7115"/>
                </a:lnTo>
                <a:lnTo>
                  <a:pt x="210" y="7241"/>
                </a:lnTo>
                <a:lnTo>
                  <a:pt x="378" y="7366"/>
                </a:lnTo>
                <a:lnTo>
                  <a:pt x="545" y="7408"/>
                </a:lnTo>
                <a:lnTo>
                  <a:pt x="712" y="7450"/>
                </a:lnTo>
                <a:lnTo>
                  <a:pt x="922" y="7450"/>
                </a:lnTo>
                <a:lnTo>
                  <a:pt x="1131" y="7408"/>
                </a:lnTo>
                <a:lnTo>
                  <a:pt x="1298" y="7366"/>
                </a:lnTo>
                <a:lnTo>
                  <a:pt x="1508" y="7241"/>
                </a:lnTo>
                <a:lnTo>
                  <a:pt x="1759" y="7031"/>
                </a:lnTo>
                <a:lnTo>
                  <a:pt x="1926" y="6822"/>
                </a:lnTo>
                <a:lnTo>
                  <a:pt x="2052" y="6571"/>
                </a:lnTo>
                <a:lnTo>
                  <a:pt x="2093" y="6320"/>
                </a:lnTo>
                <a:lnTo>
                  <a:pt x="2093" y="2177"/>
                </a:lnTo>
                <a:lnTo>
                  <a:pt x="2345" y="2219"/>
                </a:lnTo>
                <a:lnTo>
                  <a:pt x="2679" y="2344"/>
                </a:lnTo>
                <a:lnTo>
                  <a:pt x="2889" y="2428"/>
                </a:lnTo>
                <a:lnTo>
                  <a:pt x="3056" y="2595"/>
                </a:lnTo>
                <a:lnTo>
                  <a:pt x="3181" y="2763"/>
                </a:lnTo>
                <a:lnTo>
                  <a:pt x="3307" y="2972"/>
                </a:lnTo>
                <a:lnTo>
                  <a:pt x="3433" y="3349"/>
                </a:lnTo>
                <a:lnTo>
                  <a:pt x="3516" y="3725"/>
                </a:lnTo>
                <a:lnTo>
                  <a:pt x="3516" y="4060"/>
                </a:lnTo>
                <a:lnTo>
                  <a:pt x="3474" y="4353"/>
                </a:lnTo>
                <a:lnTo>
                  <a:pt x="3433" y="4604"/>
                </a:lnTo>
                <a:lnTo>
                  <a:pt x="3349" y="4772"/>
                </a:lnTo>
                <a:lnTo>
                  <a:pt x="3307" y="4939"/>
                </a:lnTo>
                <a:lnTo>
                  <a:pt x="3433" y="5357"/>
                </a:lnTo>
                <a:lnTo>
                  <a:pt x="3516" y="5106"/>
                </a:lnTo>
                <a:lnTo>
                  <a:pt x="3642" y="4813"/>
                </a:lnTo>
                <a:lnTo>
                  <a:pt x="3767" y="4437"/>
                </a:lnTo>
                <a:lnTo>
                  <a:pt x="3809" y="4018"/>
                </a:lnTo>
                <a:lnTo>
                  <a:pt x="3851" y="3558"/>
                </a:lnTo>
                <a:lnTo>
                  <a:pt x="3809" y="3056"/>
                </a:lnTo>
                <a:lnTo>
                  <a:pt x="3767" y="2805"/>
                </a:lnTo>
                <a:lnTo>
                  <a:pt x="3684" y="2595"/>
                </a:lnTo>
                <a:lnTo>
                  <a:pt x="3433" y="2093"/>
                </a:lnTo>
                <a:lnTo>
                  <a:pt x="3181" y="1633"/>
                </a:lnTo>
                <a:lnTo>
                  <a:pt x="2679" y="796"/>
                </a:lnTo>
                <a:lnTo>
                  <a:pt x="2261" y="210"/>
                </a:lnTo>
                <a:lnTo>
                  <a:pt x="2093" y="1"/>
                </a:lnTo>
                <a:close/>
              </a:path>
            </a:pathLst>
          </a:custGeom>
          <a:solidFill>
            <a:schemeClr val="bg1">
              <a:lumMod val="8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FF7259"/>
              </a:solidFill>
              <a:effectLst/>
              <a:uLnTx/>
              <a:uFillTx/>
              <a:latin typeface="Arial"/>
              <a:ea typeface="+mn-ea"/>
              <a:cs typeface="+mn-cs"/>
            </a:endParaRPr>
          </a:p>
        </p:txBody>
      </p:sp>
      <p:sp>
        <p:nvSpPr>
          <p:cNvPr id="54" name="Google Shape;913;p47"/>
          <p:cNvSpPr/>
          <p:nvPr/>
        </p:nvSpPr>
        <p:spPr>
          <a:xfrm rot="2289490">
            <a:off x="8845303" y="-54111"/>
            <a:ext cx="526078" cy="1458745"/>
          </a:xfrm>
          <a:custGeom>
            <a:avLst/>
            <a:gdLst/>
            <a:ahLst/>
            <a:cxnLst/>
            <a:rect l="l" t="t" r="r" b="b"/>
            <a:pathLst>
              <a:path w="2554" h="6823" extrusionOk="0">
                <a:moveTo>
                  <a:pt x="2219" y="1"/>
                </a:moveTo>
                <a:lnTo>
                  <a:pt x="2219" y="5232"/>
                </a:lnTo>
                <a:lnTo>
                  <a:pt x="2051" y="5148"/>
                </a:lnTo>
                <a:lnTo>
                  <a:pt x="1884" y="5106"/>
                </a:lnTo>
                <a:lnTo>
                  <a:pt x="1549" y="5065"/>
                </a:lnTo>
                <a:lnTo>
                  <a:pt x="1130" y="5065"/>
                </a:lnTo>
                <a:lnTo>
                  <a:pt x="754" y="5190"/>
                </a:lnTo>
                <a:lnTo>
                  <a:pt x="503" y="5316"/>
                </a:lnTo>
                <a:lnTo>
                  <a:pt x="335" y="5441"/>
                </a:lnTo>
                <a:lnTo>
                  <a:pt x="168" y="5609"/>
                </a:lnTo>
                <a:lnTo>
                  <a:pt x="84" y="5776"/>
                </a:lnTo>
                <a:lnTo>
                  <a:pt x="1" y="5943"/>
                </a:lnTo>
                <a:lnTo>
                  <a:pt x="1" y="6111"/>
                </a:lnTo>
                <a:lnTo>
                  <a:pt x="1" y="6278"/>
                </a:lnTo>
                <a:lnTo>
                  <a:pt x="84" y="6446"/>
                </a:lnTo>
                <a:lnTo>
                  <a:pt x="210" y="6571"/>
                </a:lnTo>
                <a:lnTo>
                  <a:pt x="377" y="6697"/>
                </a:lnTo>
                <a:lnTo>
                  <a:pt x="586" y="6780"/>
                </a:lnTo>
                <a:lnTo>
                  <a:pt x="796" y="6822"/>
                </a:lnTo>
                <a:lnTo>
                  <a:pt x="1256" y="6822"/>
                </a:lnTo>
                <a:lnTo>
                  <a:pt x="1507" y="6739"/>
                </a:lnTo>
                <a:lnTo>
                  <a:pt x="1758" y="6655"/>
                </a:lnTo>
                <a:lnTo>
                  <a:pt x="2093" y="6487"/>
                </a:lnTo>
                <a:lnTo>
                  <a:pt x="2386" y="6236"/>
                </a:lnTo>
                <a:lnTo>
                  <a:pt x="2470" y="6111"/>
                </a:lnTo>
                <a:lnTo>
                  <a:pt x="2512" y="5943"/>
                </a:lnTo>
                <a:lnTo>
                  <a:pt x="2553" y="5818"/>
                </a:lnTo>
                <a:lnTo>
                  <a:pt x="2553" y="5692"/>
                </a:lnTo>
                <a:lnTo>
                  <a:pt x="2553" y="1"/>
                </a:lnTo>
                <a:close/>
              </a:path>
            </a:pathLst>
          </a:custGeom>
          <a:solidFill>
            <a:srgbClr val="FA9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2" name="Picture 1"/>
          <p:cNvPicPr>
            <a:picLocks noChangeAspect="1"/>
          </p:cNvPicPr>
          <p:nvPr/>
        </p:nvPicPr>
        <p:blipFill>
          <a:blip r:embed="rId3"/>
          <a:stretch>
            <a:fillRect/>
          </a:stretch>
        </p:blipFill>
        <p:spPr>
          <a:xfrm>
            <a:off x="233058" y="1445303"/>
            <a:ext cx="7139035" cy="4054191"/>
          </a:xfrm>
          <a:prstGeom prst="rect">
            <a:avLst/>
          </a:prstGeom>
        </p:spPr>
      </p:pic>
    </p:spTree>
    <p:extLst>
      <p:ext uri="{BB962C8B-B14F-4D97-AF65-F5344CB8AC3E}">
        <p14:creationId xmlns:p14="http://schemas.microsoft.com/office/powerpoint/2010/main" val="352500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linds(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dissolve">
                                      <p:cBhvr>
                                        <p:cTn id="12" dur="500"/>
                                        <p:tgtEl>
                                          <p:spTgt spid="4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dissolve">
                                      <p:cBhvr>
                                        <p:cTn id="15" dur="500"/>
                                        <p:tgtEl>
                                          <p:spTgt spid="3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dissolve">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blinds(horizontal)">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linds(horizontal)">
                                      <p:cBhvr>
                                        <p:cTn id="28" dur="5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randombar(horizontal)">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P spid="38" grpId="1" animBg="1"/>
      <p:bldP spid="39" grpId="0" bldLvl="0" animBg="1"/>
      <p:bldP spid="39" grpId="1" animBg="1"/>
      <p:bldP spid="40" grpId="0" bldLvl="0" animBg="1"/>
      <p:bldP spid="40"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673793" y="221381"/>
            <a:ext cx="10780269" cy="6101479"/>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2289932" y="2268244"/>
            <a:ext cx="6360337" cy="5088025"/>
          </a:xfrm>
          <a:prstGeom prst="rect">
            <a:avLst/>
          </a:prstGeom>
        </p:spPr>
      </p:pic>
      <p:grpSp>
        <p:nvGrpSpPr>
          <p:cNvPr id="5" name="Group 4"/>
          <p:cNvGrpSpPr/>
          <p:nvPr/>
        </p:nvGrpSpPr>
        <p:grpSpPr>
          <a:xfrm>
            <a:off x="890237" y="430247"/>
            <a:ext cx="2921368" cy="926916"/>
            <a:chOff x="2508205" y="2409168"/>
            <a:chExt cx="3584168" cy="1168127"/>
          </a:xfrm>
        </p:grpSpPr>
        <p:sp>
          <p:nvSpPr>
            <p:cNvPr id="11"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2">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latin typeface="Calibri" panose="020F0502020204030204" pitchFamily="34" charset="0"/>
                <a:cs typeface="Calibri" panose="020F0502020204030204" pitchFamily="34" charset="0"/>
              </a:endParaRPr>
            </a:p>
          </p:txBody>
        </p:sp>
        <p:sp>
          <p:nvSpPr>
            <p:cNvPr id="10" name="TextBox 9"/>
            <p:cNvSpPr txBox="1"/>
            <p:nvPr/>
          </p:nvSpPr>
          <p:spPr>
            <a:xfrm>
              <a:off x="2720141" y="2414949"/>
              <a:ext cx="3160296" cy="1047247"/>
            </a:xfrm>
            <a:prstGeom prst="rect">
              <a:avLst/>
            </a:prstGeom>
            <a:noFill/>
          </p:spPr>
          <p:txBody>
            <a:bodyPr wrap="square" rtlCol="0">
              <a:spAutoFit/>
            </a:bodyPr>
            <a:lstStyle/>
            <a:p>
              <a:pPr algn="ctr"/>
              <a:r>
                <a:rPr lang="vi-VN" sz="4800" dirty="0">
                  <a:solidFill>
                    <a:schemeClr val="accent6"/>
                  </a:solidFill>
                  <a:latin typeface="Calibri" panose="020F0502020204030204" pitchFamily="34" charset="0"/>
                  <a:cs typeface="Calibri" panose="020F0502020204030204" pitchFamily="34" charset="0"/>
                </a:rPr>
                <a:t>ước mơ</a:t>
              </a:r>
              <a:endParaRPr lang="en-GB" sz="4800" dirty="0">
                <a:solidFill>
                  <a:schemeClr val="accent6"/>
                </a:solidFill>
                <a:latin typeface="Calibri" panose="020F0502020204030204" pitchFamily="34" charset="0"/>
                <a:cs typeface="Calibri" panose="020F0502020204030204" pitchFamily="34" charset="0"/>
              </a:endParaRPr>
            </a:p>
          </p:txBody>
        </p:sp>
      </p:grpSp>
      <p:grpSp>
        <p:nvGrpSpPr>
          <p:cNvPr id="12" name="Group 11"/>
          <p:cNvGrpSpPr/>
          <p:nvPr/>
        </p:nvGrpSpPr>
        <p:grpSpPr>
          <a:xfrm>
            <a:off x="1040746" y="1684180"/>
            <a:ext cx="2110758" cy="1168127"/>
            <a:chOff x="2508205" y="2409168"/>
            <a:chExt cx="3584168" cy="1168127"/>
          </a:xfrm>
        </p:grpSpPr>
        <p:sp>
          <p:nvSpPr>
            <p:cNvPr id="13"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accent6"/>
                </a:solidFill>
                <a:latin typeface="Calibri" panose="020F0502020204030204" pitchFamily="34" charset="0"/>
                <a:cs typeface="Calibri" panose="020F0502020204030204" pitchFamily="34" charset="0"/>
              </a:endParaRPr>
            </a:p>
          </p:txBody>
        </p:sp>
        <p:sp>
          <p:nvSpPr>
            <p:cNvPr id="14" name="TextBox 13"/>
            <p:cNvSpPr txBox="1"/>
            <p:nvPr/>
          </p:nvSpPr>
          <p:spPr>
            <a:xfrm>
              <a:off x="2720141" y="2414949"/>
              <a:ext cx="3160296" cy="923330"/>
            </a:xfrm>
            <a:prstGeom prst="rect">
              <a:avLst/>
            </a:prstGeom>
            <a:noFill/>
          </p:spPr>
          <p:txBody>
            <a:bodyPr wrap="square" rtlCol="0">
              <a:spAutoFit/>
            </a:bodyPr>
            <a:lstStyle/>
            <a:p>
              <a:pPr algn="ctr"/>
              <a:r>
                <a:rPr lang="vi-VN" sz="5400" dirty="0">
                  <a:solidFill>
                    <a:schemeClr val="accent6"/>
                  </a:solidFill>
                  <a:latin typeface="Calibri" panose="020F0502020204030204" pitchFamily="34" charset="0"/>
                  <a:cs typeface="Calibri" panose="020F0502020204030204" pitchFamily="34" charset="0"/>
                </a:rPr>
                <a:t>nơi ở</a:t>
              </a:r>
              <a:endParaRPr lang="en-GB" sz="5400" dirty="0">
                <a:solidFill>
                  <a:schemeClr val="accent6"/>
                </a:solidFill>
                <a:latin typeface="Calibri" panose="020F0502020204030204" pitchFamily="34" charset="0"/>
                <a:cs typeface="Calibri" panose="020F0502020204030204" pitchFamily="34" charset="0"/>
              </a:endParaRPr>
            </a:p>
          </p:txBody>
        </p:sp>
      </p:grpSp>
      <p:grpSp>
        <p:nvGrpSpPr>
          <p:cNvPr id="15" name="Group 14"/>
          <p:cNvGrpSpPr/>
          <p:nvPr/>
        </p:nvGrpSpPr>
        <p:grpSpPr>
          <a:xfrm>
            <a:off x="2318341" y="3214161"/>
            <a:ext cx="3504128" cy="944825"/>
            <a:chOff x="2508205" y="2409168"/>
            <a:chExt cx="3584168" cy="1168127"/>
          </a:xfrm>
        </p:grpSpPr>
        <p:sp>
          <p:nvSpPr>
            <p:cNvPr id="16"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2"/>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Calibri" panose="020F0502020204030204" pitchFamily="34" charset="0"/>
                <a:cs typeface="Calibri" panose="020F0502020204030204" pitchFamily="34" charset="0"/>
              </a:endParaRPr>
            </a:p>
          </p:txBody>
        </p:sp>
        <p:sp>
          <p:nvSpPr>
            <p:cNvPr id="17" name="TextBox 16"/>
            <p:cNvSpPr txBox="1"/>
            <p:nvPr/>
          </p:nvSpPr>
          <p:spPr>
            <a:xfrm>
              <a:off x="2720141" y="2414949"/>
              <a:ext cx="3160296" cy="1141552"/>
            </a:xfrm>
            <a:prstGeom prst="rect">
              <a:avLst/>
            </a:prstGeom>
            <a:noFill/>
          </p:spPr>
          <p:txBody>
            <a:bodyPr wrap="square" rtlCol="0">
              <a:spAutoFit/>
            </a:bodyPr>
            <a:lstStyle/>
            <a:p>
              <a:pPr algn="ctr"/>
              <a:r>
                <a:rPr lang="vi-VN" sz="5400" dirty="0">
                  <a:solidFill>
                    <a:schemeClr val="accent6"/>
                  </a:solidFill>
                  <a:latin typeface="Calibri" panose="020F0502020204030204" pitchFamily="34" charset="0"/>
                  <a:cs typeface="Calibri" panose="020F0502020204030204" pitchFamily="34" charset="0"/>
                </a:rPr>
                <a:t>đam mê</a:t>
              </a:r>
              <a:endParaRPr lang="en-GB" sz="5400" dirty="0">
                <a:solidFill>
                  <a:schemeClr val="accent6"/>
                </a:solidFill>
                <a:latin typeface="Calibri" panose="020F0502020204030204" pitchFamily="34" charset="0"/>
                <a:cs typeface="Calibri" panose="020F0502020204030204" pitchFamily="34" charset="0"/>
              </a:endParaRPr>
            </a:p>
          </p:txBody>
        </p:sp>
      </p:grpSp>
      <p:grpSp>
        <p:nvGrpSpPr>
          <p:cNvPr id="18" name="Group 17"/>
          <p:cNvGrpSpPr/>
          <p:nvPr/>
        </p:nvGrpSpPr>
        <p:grpSpPr>
          <a:xfrm>
            <a:off x="2164701" y="4276312"/>
            <a:ext cx="2269893" cy="2046548"/>
            <a:chOff x="2508205" y="2409168"/>
            <a:chExt cx="3584168" cy="2094749"/>
          </a:xfrm>
        </p:grpSpPr>
        <p:sp>
          <p:nvSpPr>
            <p:cNvPr id="19" name="Rounded Rectangle 20"/>
            <p:cNvSpPr/>
            <p:nvPr/>
          </p:nvSpPr>
          <p:spPr>
            <a:xfrm>
              <a:off x="2508205" y="2409168"/>
              <a:ext cx="3584168" cy="2094749"/>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20" name="TextBox 19"/>
            <p:cNvSpPr txBox="1"/>
            <p:nvPr/>
          </p:nvSpPr>
          <p:spPr>
            <a:xfrm>
              <a:off x="2720140" y="2414949"/>
              <a:ext cx="3160296" cy="1984660"/>
            </a:xfrm>
            <a:prstGeom prst="rect">
              <a:avLst/>
            </a:prstGeom>
            <a:noFill/>
          </p:spPr>
          <p:txBody>
            <a:bodyPr wrap="square" rtlCol="0">
              <a:spAutoFit/>
            </a:bodyPr>
            <a:lstStyle/>
            <a:p>
              <a:pPr algn="ctr"/>
              <a:r>
                <a:rPr lang="vi-VN" sz="4000" dirty="0">
                  <a:solidFill>
                    <a:schemeClr val="accent6"/>
                  </a:solidFill>
                  <a:latin typeface="Calibri" panose="020F0502020204030204" pitchFamily="34" charset="0"/>
                  <a:cs typeface="Calibri" panose="020F0502020204030204" pitchFamily="34" charset="0"/>
                </a:rPr>
                <a:t>thành tích nổi bậc</a:t>
              </a:r>
              <a:endParaRPr lang="en-GB" sz="4000" dirty="0">
                <a:solidFill>
                  <a:schemeClr val="accent6"/>
                </a:solidFill>
                <a:latin typeface="Calibri" panose="020F0502020204030204" pitchFamily="34" charset="0"/>
                <a:cs typeface="Calibri" panose="020F0502020204030204" pitchFamily="34" charset="0"/>
              </a:endParaRPr>
            </a:p>
          </p:txBody>
        </p:sp>
      </p:grpSp>
      <p:sp>
        <p:nvSpPr>
          <p:cNvPr id="21" name="Rectangle: Rounded Corners 3">
            <a:extLst>
              <a:ext uri="{FF2B5EF4-FFF2-40B4-BE49-F238E27FC236}">
                <a16:creationId xmlns:a16="http://schemas.microsoft.com/office/drawing/2014/main" id="{B2782C21-4166-4B2B-8E8A-2E765EB26975}"/>
              </a:ext>
            </a:extLst>
          </p:cNvPr>
          <p:cNvSpPr/>
          <p:nvPr/>
        </p:nvSpPr>
        <p:spPr>
          <a:xfrm>
            <a:off x="3984349" y="284721"/>
            <a:ext cx="6834884" cy="12179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srgbClr val="C00000"/>
                </a:solidFill>
                <a:latin typeface="Cambria" panose="02040503050406030204" pitchFamily="18" charset="0"/>
                <a:ea typeface="Cambria" panose="02040503050406030204" pitchFamily="18" charset="0"/>
                <a:cs typeface="Calibri" panose="020F0502020204030204" pitchFamily="34" charset="0"/>
              </a:rPr>
              <a:t>Được chơi trống trong một ban nhạc</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2" name="Rectangle: Rounded Corners 3">
            <a:extLst>
              <a:ext uri="{FF2B5EF4-FFF2-40B4-BE49-F238E27FC236}">
                <a16:creationId xmlns:a16="http://schemas.microsoft.com/office/drawing/2014/main" id="{B2782C21-4166-4B2B-8E8A-2E765EB26975}"/>
              </a:ext>
            </a:extLst>
          </p:cNvPr>
          <p:cNvSpPr/>
          <p:nvPr/>
        </p:nvSpPr>
        <p:spPr>
          <a:xfrm>
            <a:off x="3299648" y="1619325"/>
            <a:ext cx="6834884" cy="12179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srgbClr val="C00000"/>
                </a:solidFill>
                <a:latin typeface="Cambria" panose="02040503050406030204" pitchFamily="18" charset="0"/>
                <a:ea typeface="Cambria" panose="02040503050406030204" pitchFamily="18" charset="0"/>
                <a:cs typeface="Calibri" panose="020F0502020204030204" pitchFamily="34" charset="0"/>
              </a:rPr>
              <a:t>Một hòn đảo ngập tràn không khi âm nhạc ở Cu-ba</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3" name="Rectangle: Rounded Corners 3">
            <a:extLst>
              <a:ext uri="{FF2B5EF4-FFF2-40B4-BE49-F238E27FC236}">
                <a16:creationId xmlns:a16="http://schemas.microsoft.com/office/drawing/2014/main" id="{B2782C21-4166-4B2B-8E8A-2E765EB26975}"/>
              </a:ext>
            </a:extLst>
          </p:cNvPr>
          <p:cNvSpPr/>
          <p:nvPr/>
        </p:nvSpPr>
        <p:spPr>
          <a:xfrm>
            <a:off x="6185623" y="3253097"/>
            <a:ext cx="3410765" cy="762863"/>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srgbClr val="C00000"/>
                </a:solidFill>
                <a:latin typeface="Cambria" panose="02040503050406030204" pitchFamily="18" charset="0"/>
                <a:ea typeface="Cambria" panose="02040503050406030204" pitchFamily="18" charset="0"/>
                <a:cs typeface="Calibri" panose="020F0502020204030204" pitchFamily="34" charset="0"/>
              </a:rPr>
              <a:t>Chơi trống</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4" name="Rectangle: Rounded Corners 3">
            <a:extLst>
              <a:ext uri="{FF2B5EF4-FFF2-40B4-BE49-F238E27FC236}">
                <a16:creationId xmlns:a16="http://schemas.microsoft.com/office/drawing/2014/main" id="{B2782C21-4166-4B2B-8E8A-2E765EB26975}"/>
              </a:ext>
            </a:extLst>
          </p:cNvPr>
          <p:cNvSpPr/>
          <p:nvPr/>
        </p:nvSpPr>
        <p:spPr>
          <a:xfrm>
            <a:off x="4619178" y="4649281"/>
            <a:ext cx="6834884" cy="12179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srgbClr val="C00000"/>
                </a:solidFill>
                <a:latin typeface="Cambria" panose="02040503050406030204" pitchFamily="18" charset="0"/>
                <a:ea typeface="Cambria" panose="02040503050406030204" pitchFamily="18" charset="0"/>
                <a:cs typeface="Calibri" panose="020F0502020204030204" pitchFamily="34" charset="0"/>
              </a:rPr>
              <a:t>Trở thành một nghệ sĩ trống nổi tiếng trên thế giới</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77962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484;p40"/>
          <p:cNvGrpSpPr/>
          <p:nvPr/>
        </p:nvGrpSpPr>
        <p:grpSpPr>
          <a:xfrm rot="-899952">
            <a:off x="11018884" y="2254035"/>
            <a:ext cx="1203718" cy="1111891"/>
            <a:chOff x="3776725" y="489400"/>
            <a:chExt cx="484625" cy="500050"/>
          </a:xfrm>
        </p:grpSpPr>
        <p:sp>
          <p:nvSpPr>
            <p:cNvPr id="3"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6"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7"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8" name="Google Shape;1484;p40">
            <a:extLst>
              <a:ext uri="{FF2B5EF4-FFF2-40B4-BE49-F238E27FC236}">
                <a16:creationId xmlns:a16="http://schemas.microsoft.com/office/drawing/2014/main" id="{20A31AF5-33C4-1429-F40D-04D5786D07F4}"/>
              </a:ext>
            </a:extLst>
          </p:cNvPr>
          <p:cNvGrpSpPr/>
          <p:nvPr/>
        </p:nvGrpSpPr>
        <p:grpSpPr>
          <a:xfrm rot="-899952">
            <a:off x="9650476" y="-35339"/>
            <a:ext cx="2191361" cy="2282467"/>
            <a:chOff x="3776725" y="489400"/>
            <a:chExt cx="484625" cy="500050"/>
          </a:xfrm>
        </p:grpSpPr>
        <p:sp>
          <p:nvSpPr>
            <p:cNvPr id="9" name="Google Shape;1485;p40">
              <a:extLst>
                <a:ext uri="{FF2B5EF4-FFF2-40B4-BE49-F238E27FC236}">
                  <a16:creationId xmlns:a16="http://schemas.microsoft.com/office/drawing/2014/main" id="{F458A687-9C26-C661-94D9-9265183F934C}"/>
                </a:ext>
              </a:extLst>
            </p:cNvPr>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0" name="Google Shape;1486;p40">
              <a:extLst>
                <a:ext uri="{FF2B5EF4-FFF2-40B4-BE49-F238E27FC236}">
                  <a16:creationId xmlns:a16="http://schemas.microsoft.com/office/drawing/2014/main" id="{23F96E12-CF9B-E478-096B-8C19682FEA1C}"/>
                </a:ext>
              </a:extLst>
            </p:cNvPr>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Google Shape;1487;p40">
              <a:extLst>
                <a:ext uri="{FF2B5EF4-FFF2-40B4-BE49-F238E27FC236}">
                  <a16:creationId xmlns:a16="http://schemas.microsoft.com/office/drawing/2014/main" id="{AA73C233-3622-8CE5-0127-803920B40199}"/>
                </a:ext>
              </a:extLst>
            </p:cNvPr>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2" name="Google Shape;1488;p40">
              <a:extLst>
                <a:ext uri="{FF2B5EF4-FFF2-40B4-BE49-F238E27FC236}">
                  <a16:creationId xmlns:a16="http://schemas.microsoft.com/office/drawing/2014/main" id="{F86F2CB1-C96D-3F87-F1EA-0ABC95CC2B27}"/>
                </a:ext>
              </a:extLst>
            </p:cNvPr>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3" name="Google Shape;1489;p40">
              <a:extLst>
                <a:ext uri="{FF2B5EF4-FFF2-40B4-BE49-F238E27FC236}">
                  <a16:creationId xmlns:a16="http://schemas.microsoft.com/office/drawing/2014/main" id="{5B8969E7-950A-C6AC-69EB-2EE207F726BC}"/>
                </a:ext>
              </a:extLst>
            </p:cNvPr>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
        <p:nvSpPr>
          <p:cNvPr id="14" name="Google Shape;275;p7">
            <a:extLst>
              <a:ext uri="{FF2B5EF4-FFF2-40B4-BE49-F238E27FC236}">
                <a16:creationId xmlns:a16="http://schemas.microsoft.com/office/drawing/2014/main" id="{D0A8C17C-3CC1-55F0-F86B-26DA51B39AF4}"/>
              </a:ext>
            </a:extLst>
          </p:cNvPr>
          <p:cNvSpPr/>
          <p:nvPr/>
        </p:nvSpPr>
        <p:spPr>
          <a:xfrm>
            <a:off x="926941" y="150074"/>
            <a:ext cx="9776375" cy="131876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5" name="TextBox 14">
            <a:extLst>
              <a:ext uri="{FF2B5EF4-FFF2-40B4-BE49-F238E27FC236}">
                <a16:creationId xmlns:a16="http://schemas.microsoft.com/office/drawing/2014/main" id="{C9059916-98BD-6D1B-C3F3-6FD36B3CB786}"/>
              </a:ext>
            </a:extLst>
          </p:cNvPr>
          <p:cNvSpPr txBox="1"/>
          <p:nvPr/>
        </p:nvSpPr>
        <p:spPr>
          <a:xfrm>
            <a:off x="1505512" y="194753"/>
            <a:ext cx="8836431"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2</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Mọi</a:t>
            </a:r>
            <a:r>
              <a:rPr kumimoji="0" lang="vi-VN" sz="4000" b="0" i="0" u="none" strike="noStrike" kern="1200" cap="none" spc="0" normalizeH="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người làm gì khi thấy Mi-lô chơi trống</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Vì</a:t>
            </a:r>
            <a:r>
              <a:rPr kumimoji="0" lang="vi-VN" sz="4000" b="0" i="0" u="none" strike="noStrike" kern="1200" cap="none" spc="0" normalizeH="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sao họ làm như vậy?</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16" name="Google Shape;1461;p39">
            <a:extLst>
              <a:ext uri="{FF2B5EF4-FFF2-40B4-BE49-F238E27FC236}">
                <a16:creationId xmlns:a16="http://schemas.microsoft.com/office/drawing/2014/main" id="{674A0FC9-D594-F12B-B8CE-EDA83A1674B4}"/>
              </a:ext>
            </a:extLst>
          </p:cNvPr>
          <p:cNvGrpSpPr/>
          <p:nvPr/>
        </p:nvGrpSpPr>
        <p:grpSpPr>
          <a:xfrm>
            <a:off x="-190499" y="1452101"/>
            <a:ext cx="2624098" cy="1991287"/>
            <a:chOff x="6096075" y="734650"/>
            <a:chExt cx="709025" cy="447625"/>
          </a:xfrm>
        </p:grpSpPr>
        <p:sp>
          <p:nvSpPr>
            <p:cNvPr id="17" name="Google Shape;1462;p39">
              <a:extLst>
                <a:ext uri="{FF2B5EF4-FFF2-40B4-BE49-F238E27FC236}">
                  <a16:creationId xmlns:a16="http://schemas.microsoft.com/office/drawing/2014/main" id="{3D8B3358-6131-F33C-5E3C-D01286D96BE6}"/>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8" name="Google Shape;1463;p39">
              <a:extLst>
                <a:ext uri="{FF2B5EF4-FFF2-40B4-BE49-F238E27FC236}">
                  <a16:creationId xmlns:a16="http://schemas.microsoft.com/office/drawing/2014/main" id="{AD36F8C9-8B74-FE99-E3A5-ECF3CCABC39D}"/>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9" name="Google Shape;1464;p39">
              <a:extLst>
                <a:ext uri="{FF2B5EF4-FFF2-40B4-BE49-F238E27FC236}">
                  <a16:creationId xmlns:a16="http://schemas.microsoft.com/office/drawing/2014/main" id="{D4A0FA4A-F79A-9A46-99C9-A2567799D38D}"/>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0" name="Google Shape;1465;p39">
              <a:extLst>
                <a:ext uri="{FF2B5EF4-FFF2-40B4-BE49-F238E27FC236}">
                  <a16:creationId xmlns:a16="http://schemas.microsoft.com/office/drawing/2014/main" id="{189587AB-AE69-0681-C277-6BE251AB18F4}"/>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1" name="Google Shape;1466;p39">
              <a:extLst>
                <a:ext uri="{FF2B5EF4-FFF2-40B4-BE49-F238E27FC236}">
                  <a16:creationId xmlns:a16="http://schemas.microsoft.com/office/drawing/2014/main" id="{780708A9-AC83-03A9-4A8A-A0B6F1CD8630}"/>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23" name="Speech Bubble: Rectangle with Corners Rounded 5">
            <a:extLst>
              <a:ext uri="{FF2B5EF4-FFF2-40B4-BE49-F238E27FC236}">
                <a16:creationId xmlns:a16="http://schemas.microsoft.com/office/drawing/2014/main" id="{4AF854DA-1396-4DA1-AEAD-B4E6DADE5AEE}"/>
              </a:ext>
            </a:extLst>
          </p:cNvPr>
          <p:cNvSpPr/>
          <p:nvPr/>
        </p:nvSpPr>
        <p:spPr>
          <a:xfrm>
            <a:off x="3620806" y="1782229"/>
            <a:ext cx="7334065" cy="4623309"/>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a:t>
            </a:r>
            <a:r>
              <a:rPr kumimoji="0" lang="en-US" sz="4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 </a:t>
            </a:r>
            <a:r>
              <a:rPr kumimoji="0" lang="vi-VN" sz="4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Mọi</a:t>
            </a:r>
            <a:r>
              <a:rPr kumimoji="0" lang="vi-VN" sz="4000" b="0" i="0" u="none" strike="noStrike" kern="1200" cap="none" spc="0" normalizeH="0" noProof="0" dirty="0">
                <a:ln>
                  <a:noFill/>
                </a:ln>
                <a:solidFill>
                  <a:srgbClr val="FFFFFF"/>
                </a:solidFill>
                <a:effectLst/>
                <a:uLnTx/>
                <a:uFillTx/>
                <a:latin typeface="Calibri" panose="020F0502020204030204" pitchFamily="34" charset="0"/>
                <a:cs typeface="Calibri" panose="020F0502020204030204" pitchFamily="34" charset="0"/>
              </a:rPr>
              <a:t> người hét lên: “Về nhà ngay!Nhạc cụ này không dành cho con gái.”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noProof="0" dirty="0">
                <a:ln>
                  <a:noFill/>
                </a:ln>
                <a:solidFill>
                  <a:srgbClr val="FFFFFF"/>
                </a:solidFill>
                <a:effectLst/>
                <a:uLnTx/>
                <a:uFillTx/>
                <a:latin typeface="Calibri" panose="020F0502020204030204" pitchFamily="34" charset="0"/>
                <a:cs typeface="Calibri" panose="020F0502020204030204" pitchFamily="34" charset="0"/>
              </a:rPr>
              <a:t>-Mọi người làm như vậy vì người dân trên đảo có một quy ước ngầm: chỉ có con trai mới được chơi trống.</a:t>
            </a:r>
            <a:endParaRPr kumimoji="0" lang="vi-VN" sz="4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8470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3;p40"/>
          <p:cNvSpPr txBox="1">
            <a:spLocks/>
          </p:cNvSpPr>
          <p:nvPr/>
        </p:nvSpPr>
        <p:spPr>
          <a:xfrm>
            <a:off x="1234440" y="305404"/>
            <a:ext cx="10323576"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Câu</a:t>
            </a:r>
            <a:r>
              <a:rPr kumimoji="0" lang="vi-VN" sz="3600" b="0" i="0" u="none" strike="noStrike" kern="0" cap="none" spc="0" normalizeH="0" noProof="0" dirty="0">
                <a:ln>
                  <a:noFill/>
                </a:ln>
                <a:solidFill>
                  <a:srgbClr val="FFFFFF"/>
                </a:solidFill>
                <a:effectLst/>
                <a:uLnTx/>
                <a:uFillTx/>
                <a:latin typeface="Calibri" panose="020F0502020204030204" pitchFamily="34" charset="0"/>
                <a:cs typeface="Calibri" panose="020F0502020204030204" pitchFamily="34" charset="0"/>
                <a:sym typeface="Arial"/>
              </a:rPr>
              <a:t> 3: Hành trình trở thành nghệ sĩ trống nổi tiếng thế giới của Mi-lô có những thuận lợi và khó khăn gì?</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11" name="Speech Bubble: Rectangle with Corners Rounded 5">
            <a:extLst>
              <a:ext uri="{FF2B5EF4-FFF2-40B4-BE49-F238E27FC236}">
                <a16:creationId xmlns:a16="http://schemas.microsoft.com/office/drawing/2014/main" id="{4AF854DA-1396-4DA1-AEAD-B4E6DADE5AEE}"/>
              </a:ext>
            </a:extLst>
          </p:cNvPr>
          <p:cNvSpPr/>
          <p:nvPr/>
        </p:nvSpPr>
        <p:spPr>
          <a:xfrm>
            <a:off x="3726494" y="2711116"/>
            <a:ext cx="6957548" cy="2715528"/>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Hãy</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thảo</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luận</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theo</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nhóm</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lang="vi-VN" sz="4000" noProof="0" dirty="0">
                <a:solidFill>
                  <a:srgbClr val="F7A9BD">
                    <a:lumMod val="10000"/>
                  </a:srgbClr>
                </a:solidFill>
                <a:latin typeface="Calibri" panose="020F0502020204030204" pitchFamily="34" charset="0"/>
                <a:cs typeface="Calibri" panose="020F0502020204030204" pitchFamily="34" charset="0"/>
              </a:rPr>
              <a:t>bốn</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và</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trả</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lời</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câu</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hỏi</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nhé</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64231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3;p40"/>
          <p:cNvSpPr txBox="1">
            <a:spLocks/>
          </p:cNvSpPr>
          <p:nvPr/>
        </p:nvSpPr>
        <p:spPr>
          <a:xfrm>
            <a:off x="1261872" y="305404"/>
            <a:ext cx="10509826"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Câu</a:t>
            </a:r>
            <a:r>
              <a:rPr kumimoji="0" lang="vi-VN" sz="3200" b="0" i="0" u="none" strike="noStrike" kern="0" cap="none" spc="0" normalizeH="0" noProof="0" dirty="0">
                <a:ln>
                  <a:noFill/>
                </a:ln>
                <a:solidFill>
                  <a:srgbClr val="FFFFFF"/>
                </a:solidFill>
                <a:effectLst/>
                <a:uLnTx/>
                <a:uFillTx/>
                <a:latin typeface="Calibri" panose="020F0502020204030204" pitchFamily="34" charset="0"/>
                <a:cs typeface="Calibri" panose="020F0502020204030204" pitchFamily="34" charset="0"/>
                <a:sym typeface="Arial"/>
              </a:rPr>
              <a:t> 3: Hành trình trở thành nghệ sĩ trống nổi tiếng thế giới của Mi-lô có những thuận lợi và khó khăn gì?</a:t>
            </a:r>
            <a:endParaRPr kumimoji="0" lang="en-US" sz="32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6" name="Google Shape;276;p7">
            <a:extLst>
              <a:ext uri="{FF2B5EF4-FFF2-40B4-BE49-F238E27FC236}">
                <a16:creationId xmlns:a16="http://schemas.microsoft.com/office/drawing/2014/main" id="{27B76309-50AF-E58D-798C-434458D2402F}"/>
              </a:ext>
            </a:extLst>
          </p:cNvPr>
          <p:cNvSpPr/>
          <p:nvPr/>
        </p:nvSpPr>
        <p:spPr>
          <a:xfrm>
            <a:off x="2357063" y="2036947"/>
            <a:ext cx="2809183" cy="1113837"/>
          </a:xfrm>
          <a:prstGeom prst="roundRect">
            <a:avLst>
              <a:gd name="adj" fmla="val 50000"/>
            </a:avLst>
          </a:prstGeom>
          <a:solidFill>
            <a:schemeClr val="accent3"/>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D2DD">
                    <a:lumMod val="50000"/>
                  </a:srgbClr>
                </a:solidFill>
                <a:effectLst/>
                <a:uLnTx/>
                <a:uFillTx/>
                <a:latin typeface="Calibri" panose="020F0502020204030204" pitchFamily="34" charset="0"/>
                <a:cs typeface="Calibri" panose="020F0502020204030204" pitchFamily="34" charset="0"/>
              </a:rPr>
              <a:t>Thuận lợi:</a:t>
            </a:r>
            <a:endParaRPr kumimoji="0" lang="en-US" sz="3600" b="0" i="0" u="none" strike="noStrike" kern="1200" cap="none" spc="0" normalizeH="0" baseline="0" noProof="0" dirty="0">
              <a:ln>
                <a:noFill/>
              </a:ln>
              <a:solidFill>
                <a:srgbClr val="FFD2DD">
                  <a:lumMod val="50000"/>
                </a:srgbClr>
              </a:solidFill>
              <a:effectLst/>
              <a:uLnTx/>
              <a:uFillTx/>
              <a:latin typeface="Calibri" panose="020F0502020204030204" pitchFamily="34" charset="0"/>
              <a:cs typeface="Calibri" panose="020F0502020204030204" pitchFamily="34" charset="0"/>
            </a:endParaRPr>
          </a:p>
        </p:txBody>
      </p:sp>
      <p:sp>
        <p:nvSpPr>
          <p:cNvPr id="9" name="Rectangle: Rounded Corners 3">
            <a:extLst>
              <a:ext uri="{FF2B5EF4-FFF2-40B4-BE49-F238E27FC236}">
                <a16:creationId xmlns:a16="http://schemas.microsoft.com/office/drawing/2014/main" id="{B2782C21-4166-4B2B-8E8A-2E765EB26975}"/>
              </a:ext>
            </a:extLst>
          </p:cNvPr>
          <p:cNvSpPr/>
          <p:nvPr/>
        </p:nvSpPr>
        <p:spPr>
          <a:xfrm>
            <a:off x="3705009" y="3488667"/>
            <a:ext cx="6834884" cy="741585"/>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srgbClr val="C00000"/>
                </a:solidFill>
                <a:latin typeface="Cambria" panose="02040503050406030204" pitchFamily="18" charset="0"/>
                <a:ea typeface="Cambria" panose="02040503050406030204" pitchFamily="18" charset="0"/>
                <a:cs typeface="Calibri" panose="020F0502020204030204" pitchFamily="34" charset="0"/>
              </a:rPr>
              <a:t>Mi-lô rất đam mê chơi trống</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0" name="Rectangle: Rounded Corners 3">
            <a:extLst>
              <a:ext uri="{FF2B5EF4-FFF2-40B4-BE49-F238E27FC236}">
                <a16:creationId xmlns:a16="http://schemas.microsoft.com/office/drawing/2014/main" id="{B2782C21-4166-4B2B-8E8A-2E765EB26975}"/>
              </a:ext>
            </a:extLst>
          </p:cNvPr>
          <p:cNvSpPr/>
          <p:nvPr/>
        </p:nvSpPr>
        <p:spPr>
          <a:xfrm>
            <a:off x="3963286" y="4404491"/>
            <a:ext cx="6807383" cy="1158911"/>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srgbClr val="C00000"/>
                </a:solidFill>
                <a:latin typeface="Cambria" panose="02040503050406030204" pitchFamily="18" charset="0"/>
                <a:ea typeface="Cambria" panose="02040503050406030204" pitchFamily="18" charset="0"/>
                <a:cs typeface="Calibri" panose="020F0502020204030204" pitchFamily="34" charset="0"/>
              </a:rPr>
              <a:t>Gia đình, nhà trường luôn hỗ trợ, giúp đỡ Mi-lô</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5421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3;p40"/>
          <p:cNvSpPr txBox="1">
            <a:spLocks/>
          </p:cNvSpPr>
          <p:nvPr/>
        </p:nvSpPr>
        <p:spPr>
          <a:xfrm>
            <a:off x="922452" y="197384"/>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Câu</a:t>
            </a:r>
            <a:r>
              <a:rPr kumimoji="0" lang="vi-VN" sz="3600" b="0" i="0" u="none" strike="noStrike" kern="0" cap="none" spc="0" normalizeH="0" noProof="0" dirty="0">
                <a:ln>
                  <a:noFill/>
                </a:ln>
                <a:solidFill>
                  <a:srgbClr val="FFFFFF"/>
                </a:solidFill>
                <a:effectLst/>
                <a:uLnTx/>
                <a:uFillTx/>
                <a:latin typeface="Calibri" panose="020F0502020204030204" pitchFamily="34" charset="0"/>
                <a:cs typeface="Calibri" panose="020F0502020204030204" pitchFamily="34" charset="0"/>
                <a:sym typeface="Arial"/>
              </a:rPr>
              <a:t> 3: Hành trình trở thành nghệ sĩ trống nổi tiếng thế giới của Mi-lô có những thuận lợi và khó khăn gì?</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6" name="Google Shape;276;p7">
            <a:extLst>
              <a:ext uri="{FF2B5EF4-FFF2-40B4-BE49-F238E27FC236}">
                <a16:creationId xmlns:a16="http://schemas.microsoft.com/office/drawing/2014/main" id="{27B76309-50AF-E58D-798C-434458D2402F}"/>
              </a:ext>
            </a:extLst>
          </p:cNvPr>
          <p:cNvSpPr/>
          <p:nvPr/>
        </p:nvSpPr>
        <p:spPr>
          <a:xfrm>
            <a:off x="2357063" y="2036947"/>
            <a:ext cx="2809183" cy="1113837"/>
          </a:xfrm>
          <a:prstGeom prst="roundRect">
            <a:avLst>
              <a:gd name="adj" fmla="val 50000"/>
            </a:avLst>
          </a:prstGeom>
          <a:solidFill>
            <a:schemeClr val="accent3"/>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D2DD">
                    <a:lumMod val="50000"/>
                  </a:srgbClr>
                </a:solidFill>
                <a:effectLst/>
                <a:uLnTx/>
                <a:uFillTx/>
                <a:latin typeface="Calibri" panose="020F0502020204030204" pitchFamily="34" charset="0"/>
                <a:cs typeface="Calibri" panose="020F0502020204030204" pitchFamily="34" charset="0"/>
              </a:rPr>
              <a:t>Khó</a:t>
            </a:r>
            <a:r>
              <a:rPr kumimoji="0" lang="vi-VN" sz="3600" b="0" i="0" u="none" strike="noStrike" kern="1200" cap="none" spc="0" normalizeH="0" noProof="0" dirty="0">
                <a:ln>
                  <a:noFill/>
                </a:ln>
                <a:solidFill>
                  <a:srgbClr val="FFD2DD">
                    <a:lumMod val="50000"/>
                  </a:srgbClr>
                </a:solidFill>
                <a:effectLst/>
                <a:uLnTx/>
                <a:uFillTx/>
                <a:latin typeface="Calibri" panose="020F0502020204030204" pitchFamily="34" charset="0"/>
                <a:cs typeface="Calibri" panose="020F0502020204030204" pitchFamily="34" charset="0"/>
              </a:rPr>
              <a:t> khăn</a:t>
            </a:r>
            <a:endParaRPr kumimoji="0" lang="en-US" sz="3600" b="0" i="0" u="none" strike="noStrike" kern="1200" cap="none" spc="0" normalizeH="0" baseline="0" noProof="0" dirty="0">
              <a:ln>
                <a:noFill/>
              </a:ln>
              <a:solidFill>
                <a:srgbClr val="FFD2DD">
                  <a:lumMod val="50000"/>
                </a:srgbClr>
              </a:solidFill>
              <a:effectLst/>
              <a:uLnTx/>
              <a:uFillTx/>
              <a:latin typeface="Calibri" panose="020F0502020204030204" pitchFamily="34" charset="0"/>
              <a:cs typeface="Calibri" panose="020F0502020204030204" pitchFamily="34" charset="0"/>
            </a:endParaRPr>
          </a:p>
        </p:txBody>
      </p:sp>
      <p:sp>
        <p:nvSpPr>
          <p:cNvPr id="10" name="Rectangle: Rounded Corners 3">
            <a:extLst>
              <a:ext uri="{FF2B5EF4-FFF2-40B4-BE49-F238E27FC236}">
                <a16:creationId xmlns:a16="http://schemas.microsoft.com/office/drawing/2014/main" id="{B2782C21-4166-4B2B-8E8A-2E765EB26975}"/>
              </a:ext>
            </a:extLst>
          </p:cNvPr>
          <p:cNvSpPr/>
          <p:nvPr/>
        </p:nvSpPr>
        <p:spPr>
          <a:xfrm>
            <a:off x="3982537" y="3150784"/>
            <a:ext cx="7182769" cy="2637322"/>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srgbClr val="C00000"/>
                </a:solidFill>
                <a:latin typeface="Cambria" panose="02040503050406030204" pitchFamily="18" charset="0"/>
                <a:ea typeface="Cambria" panose="02040503050406030204" pitchFamily="18" charset="0"/>
                <a:cs typeface="Calibri" panose="020F0502020204030204" pitchFamily="34" charset="0"/>
              </a:rPr>
              <a:t>Người dân nơi Mi-lô sống có một quy ước ngầm là chỉ con trai mới được chơi trống</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4611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5">
            <a:extLst>
              <a:ext uri="{FF2B5EF4-FFF2-40B4-BE49-F238E27FC236}">
                <a16:creationId xmlns:a16="http://schemas.microsoft.com/office/drawing/2014/main" id="{4AF854DA-1396-4DA1-AEAD-B4E6DADE5AEE}"/>
              </a:ext>
            </a:extLst>
          </p:cNvPr>
          <p:cNvSpPr/>
          <p:nvPr/>
        </p:nvSpPr>
        <p:spPr>
          <a:xfrm>
            <a:off x="4058498" y="3052855"/>
            <a:ext cx="7459734" cy="3479765"/>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dirty="0">
                <a:solidFill>
                  <a:srgbClr val="FFFFFF"/>
                </a:solidFill>
                <a:latin typeface="Calibri" panose="020F0502020204030204" pitchFamily="34" charset="0"/>
                <a:cs typeface="Calibri" panose="020F0502020204030204" pitchFamily="34" charset="0"/>
              </a:rPr>
              <a:t>Vì cô có niềm đam mê chơi trống, kiên trì tập luyện và luôn nỗ lực vượt qua mọi khó khăn để thực hiện được ước mơ của mình.</a:t>
            </a:r>
            <a:endParaRPr kumimoji="0" lang="vi-VN" sz="4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3" name="Google Shape;275;p7">
            <a:extLst>
              <a:ext uri="{FF2B5EF4-FFF2-40B4-BE49-F238E27FC236}">
                <a16:creationId xmlns:a16="http://schemas.microsoft.com/office/drawing/2014/main" id="{D0A8C17C-3CC1-55F0-F86B-26DA51B39AF4}"/>
              </a:ext>
            </a:extLst>
          </p:cNvPr>
          <p:cNvSpPr/>
          <p:nvPr/>
        </p:nvSpPr>
        <p:spPr>
          <a:xfrm>
            <a:off x="1866772" y="182870"/>
            <a:ext cx="9651460" cy="2736793"/>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TextBox 3">
            <a:extLst>
              <a:ext uri="{FF2B5EF4-FFF2-40B4-BE49-F238E27FC236}">
                <a16:creationId xmlns:a16="http://schemas.microsoft.com/office/drawing/2014/main" id="{C9059916-98BD-6D1B-C3F3-6FD36B3CB786}"/>
              </a:ext>
            </a:extLst>
          </p:cNvPr>
          <p:cNvSpPr txBox="1"/>
          <p:nvPr/>
        </p:nvSpPr>
        <p:spPr>
          <a:xfrm>
            <a:off x="1866772" y="424299"/>
            <a:ext cx="9371292"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4400" b="0" i="0" u="none" strike="noStrike" kern="1200" cap="none" spc="0" normalizeH="0" baseline="0" noProof="0" dirty="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4400" b="0" i="0" u="none" strike="noStrike" kern="1200" cap="none" spc="0" normalizeH="0" baseline="0" noProof="0" dirty="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4: Dựa</a:t>
            </a:r>
            <a:r>
              <a:rPr kumimoji="0" lang="vi-VN" sz="4400" b="0" i="0" u="none" strike="noStrike" kern="1200" cap="none" spc="0" normalizeH="0" noProof="0" dirty="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vào bài đọc, hãy cho biết vì sao Mi-lô trở thành một nghệ sĩ trống nổi tiếng trên thế giới</a:t>
            </a:r>
            <a:r>
              <a:rPr kumimoji="0" lang="en-US" sz="4400" b="0" i="0" u="none" strike="noStrike" kern="1200" cap="none" spc="0" normalizeH="0" baseline="0" noProof="0" dirty="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4400" b="0" i="0" u="none" strike="noStrike" kern="1200" cap="none" spc="0" normalizeH="0" baseline="0" noProof="0" dirty="0">
              <a:ln>
                <a:noFill/>
              </a:ln>
              <a:solidFill>
                <a:srgbClr val="FF7259">
                  <a:lumMod val="75000"/>
                </a:srgbClr>
              </a:solidFill>
              <a:effectLst/>
              <a:uLnTx/>
              <a:uFillTx/>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341045" y="2226606"/>
            <a:ext cx="6415634" cy="5132261"/>
          </a:xfrm>
          <a:prstGeom prst="rect">
            <a:avLst/>
          </a:prstGeom>
        </p:spPr>
      </p:pic>
    </p:spTree>
    <p:extLst>
      <p:ext uri="{BB962C8B-B14F-4D97-AF65-F5344CB8AC3E}">
        <p14:creationId xmlns:p14="http://schemas.microsoft.com/office/powerpoint/2010/main" val="350943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484;p40"/>
          <p:cNvGrpSpPr/>
          <p:nvPr/>
        </p:nvGrpSpPr>
        <p:grpSpPr>
          <a:xfrm rot="-899952">
            <a:off x="11018884" y="2254035"/>
            <a:ext cx="1203718" cy="1111891"/>
            <a:chOff x="3776725" y="489400"/>
            <a:chExt cx="484625" cy="500050"/>
          </a:xfrm>
        </p:grpSpPr>
        <p:sp>
          <p:nvSpPr>
            <p:cNvPr id="3"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6"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7"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8" name="Google Shape;1484;p40">
            <a:extLst>
              <a:ext uri="{FF2B5EF4-FFF2-40B4-BE49-F238E27FC236}">
                <a16:creationId xmlns:a16="http://schemas.microsoft.com/office/drawing/2014/main" id="{20A31AF5-33C4-1429-F40D-04D5786D07F4}"/>
              </a:ext>
            </a:extLst>
          </p:cNvPr>
          <p:cNvGrpSpPr/>
          <p:nvPr/>
        </p:nvGrpSpPr>
        <p:grpSpPr>
          <a:xfrm rot="-899952">
            <a:off x="9650476" y="-35339"/>
            <a:ext cx="2191361" cy="2282467"/>
            <a:chOff x="3776725" y="489400"/>
            <a:chExt cx="484625" cy="500050"/>
          </a:xfrm>
        </p:grpSpPr>
        <p:sp>
          <p:nvSpPr>
            <p:cNvPr id="9" name="Google Shape;1485;p40">
              <a:extLst>
                <a:ext uri="{FF2B5EF4-FFF2-40B4-BE49-F238E27FC236}">
                  <a16:creationId xmlns:a16="http://schemas.microsoft.com/office/drawing/2014/main" id="{F458A687-9C26-C661-94D9-9265183F934C}"/>
                </a:ext>
              </a:extLst>
            </p:cNvPr>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0" name="Google Shape;1486;p40">
              <a:extLst>
                <a:ext uri="{FF2B5EF4-FFF2-40B4-BE49-F238E27FC236}">
                  <a16:creationId xmlns:a16="http://schemas.microsoft.com/office/drawing/2014/main" id="{23F96E12-CF9B-E478-096B-8C19682FEA1C}"/>
                </a:ext>
              </a:extLst>
            </p:cNvPr>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Google Shape;1487;p40">
              <a:extLst>
                <a:ext uri="{FF2B5EF4-FFF2-40B4-BE49-F238E27FC236}">
                  <a16:creationId xmlns:a16="http://schemas.microsoft.com/office/drawing/2014/main" id="{AA73C233-3622-8CE5-0127-803920B40199}"/>
                </a:ext>
              </a:extLst>
            </p:cNvPr>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2" name="Google Shape;1488;p40">
              <a:extLst>
                <a:ext uri="{FF2B5EF4-FFF2-40B4-BE49-F238E27FC236}">
                  <a16:creationId xmlns:a16="http://schemas.microsoft.com/office/drawing/2014/main" id="{F86F2CB1-C96D-3F87-F1EA-0ABC95CC2B27}"/>
                </a:ext>
              </a:extLst>
            </p:cNvPr>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3" name="Google Shape;1489;p40">
              <a:extLst>
                <a:ext uri="{FF2B5EF4-FFF2-40B4-BE49-F238E27FC236}">
                  <a16:creationId xmlns:a16="http://schemas.microsoft.com/office/drawing/2014/main" id="{5B8969E7-950A-C6AC-69EB-2EE207F726BC}"/>
                </a:ext>
              </a:extLst>
            </p:cNvPr>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
        <p:nvSpPr>
          <p:cNvPr id="14" name="Google Shape;275;p7">
            <a:extLst>
              <a:ext uri="{FF2B5EF4-FFF2-40B4-BE49-F238E27FC236}">
                <a16:creationId xmlns:a16="http://schemas.microsoft.com/office/drawing/2014/main" id="{D0A8C17C-3CC1-55F0-F86B-26DA51B39AF4}"/>
              </a:ext>
            </a:extLst>
          </p:cNvPr>
          <p:cNvSpPr/>
          <p:nvPr/>
        </p:nvSpPr>
        <p:spPr>
          <a:xfrm>
            <a:off x="926941" y="150074"/>
            <a:ext cx="9776375" cy="27591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5" name="TextBox 14">
            <a:extLst>
              <a:ext uri="{FF2B5EF4-FFF2-40B4-BE49-F238E27FC236}">
                <a16:creationId xmlns:a16="http://schemas.microsoft.com/office/drawing/2014/main" id="{C9059916-98BD-6D1B-C3F3-6FD36B3CB786}"/>
              </a:ext>
            </a:extLst>
          </p:cNvPr>
          <p:cNvSpPr txBox="1"/>
          <p:nvPr/>
        </p:nvSpPr>
        <p:spPr>
          <a:xfrm>
            <a:off x="1333787" y="406714"/>
            <a:ext cx="9377182" cy="25853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54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54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5: Em</a:t>
            </a:r>
            <a:r>
              <a:rPr kumimoji="0" lang="vi-VN" sz="5400" b="0" i="0" u="none" strike="noStrike" kern="1200" cap="none" spc="0" normalizeH="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có ấn tượng nhất với hành động nào của Mi-lô? </a:t>
            </a:r>
            <a:endParaRPr kumimoji="0" lang="en-US" sz="5400" b="0" i="0" u="none" strike="noStrike" kern="1200" cap="none" spc="0" normalizeH="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Vì sao?</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16" name="Google Shape;1461;p39">
            <a:extLst>
              <a:ext uri="{FF2B5EF4-FFF2-40B4-BE49-F238E27FC236}">
                <a16:creationId xmlns:a16="http://schemas.microsoft.com/office/drawing/2014/main" id="{674A0FC9-D594-F12B-B8CE-EDA83A1674B4}"/>
              </a:ext>
            </a:extLst>
          </p:cNvPr>
          <p:cNvGrpSpPr/>
          <p:nvPr/>
        </p:nvGrpSpPr>
        <p:grpSpPr>
          <a:xfrm>
            <a:off x="-190499" y="1452101"/>
            <a:ext cx="2624098" cy="1991287"/>
            <a:chOff x="6096075" y="734650"/>
            <a:chExt cx="709025" cy="447625"/>
          </a:xfrm>
        </p:grpSpPr>
        <p:sp>
          <p:nvSpPr>
            <p:cNvPr id="17" name="Google Shape;1462;p39">
              <a:extLst>
                <a:ext uri="{FF2B5EF4-FFF2-40B4-BE49-F238E27FC236}">
                  <a16:creationId xmlns:a16="http://schemas.microsoft.com/office/drawing/2014/main" id="{3D8B3358-6131-F33C-5E3C-D01286D96BE6}"/>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8" name="Google Shape;1463;p39">
              <a:extLst>
                <a:ext uri="{FF2B5EF4-FFF2-40B4-BE49-F238E27FC236}">
                  <a16:creationId xmlns:a16="http://schemas.microsoft.com/office/drawing/2014/main" id="{AD36F8C9-8B74-FE99-E3A5-ECF3CCABC39D}"/>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9" name="Google Shape;1464;p39">
              <a:extLst>
                <a:ext uri="{FF2B5EF4-FFF2-40B4-BE49-F238E27FC236}">
                  <a16:creationId xmlns:a16="http://schemas.microsoft.com/office/drawing/2014/main" id="{D4A0FA4A-F79A-9A46-99C9-A2567799D38D}"/>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0" name="Google Shape;1465;p39">
              <a:extLst>
                <a:ext uri="{FF2B5EF4-FFF2-40B4-BE49-F238E27FC236}">
                  <a16:creationId xmlns:a16="http://schemas.microsoft.com/office/drawing/2014/main" id="{189587AB-AE69-0681-C277-6BE251AB18F4}"/>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1" name="Google Shape;1466;p39">
              <a:extLst>
                <a:ext uri="{FF2B5EF4-FFF2-40B4-BE49-F238E27FC236}">
                  <a16:creationId xmlns:a16="http://schemas.microsoft.com/office/drawing/2014/main" id="{780708A9-AC83-03A9-4A8A-A0B6F1CD8630}"/>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23" name="Speech Bubble: Rectangle with Corners Rounded 5">
            <a:extLst>
              <a:ext uri="{FF2B5EF4-FFF2-40B4-BE49-F238E27FC236}">
                <a16:creationId xmlns:a16="http://schemas.microsoft.com/office/drawing/2014/main" id="{4AF854DA-1396-4DA1-AEAD-B4E6DADE5AEE}"/>
              </a:ext>
            </a:extLst>
          </p:cNvPr>
          <p:cNvSpPr/>
          <p:nvPr/>
        </p:nvSpPr>
        <p:spPr>
          <a:xfrm>
            <a:off x="3620806" y="3320602"/>
            <a:ext cx="7334065" cy="3084936"/>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Mời</a:t>
            </a:r>
            <a:r>
              <a:rPr kumimoji="0" lang="vi-VN" sz="4800" b="0" i="0" u="none" strike="noStrike" kern="1200" cap="none" spc="0" normalizeH="0" noProof="0" dirty="0">
                <a:ln>
                  <a:noFill/>
                </a:ln>
                <a:solidFill>
                  <a:srgbClr val="FFFFFF"/>
                </a:solidFill>
                <a:effectLst/>
                <a:uLnTx/>
                <a:uFillTx/>
                <a:latin typeface="Calibri" panose="020F0502020204030204" pitchFamily="34" charset="0"/>
                <a:cs typeface="Calibri" panose="020F0502020204030204" pitchFamily="34" charset="0"/>
              </a:rPr>
              <a:t> các bạn chia sẻ!</a:t>
            </a:r>
            <a:endParaRPr kumimoji="0" lang="vi-VN" sz="48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24" name="Speech Bubble: Rectangle with Corners Rounded 5">
            <a:extLst>
              <a:ext uri="{FF2B5EF4-FFF2-40B4-BE49-F238E27FC236}">
                <a16:creationId xmlns:a16="http://schemas.microsoft.com/office/drawing/2014/main" id="{4AF854DA-1396-4DA1-AEAD-B4E6DADE5AEE}"/>
              </a:ext>
            </a:extLst>
          </p:cNvPr>
          <p:cNvSpPr/>
          <p:nvPr/>
        </p:nvSpPr>
        <p:spPr>
          <a:xfrm>
            <a:off x="3611388" y="3320602"/>
            <a:ext cx="7334065" cy="3084936"/>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a:solidFill>
                  <a:schemeClr val="accent3">
                    <a:lumMod val="20000"/>
                    <a:lumOff val="80000"/>
                  </a:schemeClr>
                </a:solidFill>
                <a:latin typeface="Cambria" panose="02040503050406030204" pitchFamily="18" charset="0"/>
                <a:cs typeface="Calibri" panose="020F0502020204030204" pitchFamily="34" charset="0"/>
              </a:rPr>
              <a:t>VD: </a:t>
            </a:r>
            <a:r>
              <a:rPr lang="vi-VN" sz="3200" dirty="0">
                <a:solidFill>
                  <a:schemeClr val="accent3">
                    <a:lumMod val="20000"/>
                    <a:lumOff val="80000"/>
                  </a:schemeClr>
                </a:solidFill>
                <a:latin typeface="Cambria" panose="02040503050406030204" pitchFamily="18" charset="0"/>
                <a:cs typeface="Calibri" panose="020F0502020204030204" pitchFamily="34" charset="0"/>
              </a:rPr>
              <a:t>Hành động Mi-lô chăm chú lắng nghe tất cả những âm thanh xung quanh... cho thấy Mi-lô rất nỗ lực thu nhận những âm thanh trong tự nhiên để đưa vào tiếng trống của mình...</a:t>
            </a:r>
            <a:endParaRPr kumimoji="0" lang="vi-VN" sz="3200" b="0" i="0" u="none" strike="noStrike" kern="1200" cap="none" spc="0" normalizeH="0" baseline="0" noProof="0" dirty="0">
              <a:ln>
                <a:noFill/>
              </a:ln>
              <a:solidFill>
                <a:schemeClr val="accent3">
                  <a:lumMod val="20000"/>
                  <a:lumOff val="80000"/>
                </a:schemeClr>
              </a:solidFill>
              <a:effectLst/>
              <a:uLnTx/>
              <a:uFillTx/>
              <a:latin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85781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grpId="1" nodeType="clickEffect">
                                  <p:stCondLst>
                                    <p:cond delay="0"/>
                                  </p:stCondLst>
                                  <p:childTnLst>
                                    <p:anim calcmode="lin" valueType="num">
                                      <p:cBhvr>
                                        <p:cTn id="16" dur="500"/>
                                        <p:tgtEl>
                                          <p:spTgt spid="23"/>
                                        </p:tgtEl>
                                        <p:attrNameLst>
                                          <p:attrName>ppt_w</p:attrName>
                                        </p:attrNameLst>
                                      </p:cBhvr>
                                      <p:tavLst>
                                        <p:tav tm="0">
                                          <p:val>
                                            <p:strVal val="ppt_w"/>
                                          </p:val>
                                        </p:tav>
                                        <p:tav tm="100000">
                                          <p:val>
                                            <p:fltVal val="0"/>
                                          </p:val>
                                        </p:tav>
                                      </p:tavLst>
                                    </p:anim>
                                    <p:anim calcmode="lin" valueType="num">
                                      <p:cBhvr>
                                        <p:cTn id="17" dur="500"/>
                                        <p:tgtEl>
                                          <p:spTgt spid="23"/>
                                        </p:tgtEl>
                                        <p:attrNameLst>
                                          <p:attrName>ppt_h</p:attrName>
                                        </p:attrNameLst>
                                      </p:cBhvr>
                                      <p:tavLst>
                                        <p:tav tm="0">
                                          <p:val>
                                            <p:strVal val="ppt_h"/>
                                          </p:val>
                                        </p:tav>
                                        <p:tav tm="100000">
                                          <p:val>
                                            <p:fltVal val="0"/>
                                          </p:val>
                                        </p:tav>
                                      </p:tavLst>
                                    </p:anim>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animBg="1"/>
      <p:bldP spid="23" grpId="1" animBg="1"/>
      <p:bldP spid="2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41871" y="1639019"/>
            <a:ext cx="10731261" cy="446848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000" b="1" i="1" dirty="0">
              <a:solidFill>
                <a:srgbClr val="7030A0"/>
              </a:solidFill>
              <a:latin typeface="Cambria" panose="02040503050406030204" pitchFamily="18" charset="0"/>
            </a:endParaRPr>
          </a:p>
          <a:p>
            <a:pPr algn="just"/>
            <a:r>
              <a:rPr lang="vi-VN" sz="4000" b="1" i="1" dirty="0">
                <a:solidFill>
                  <a:srgbClr val="7030A0"/>
                </a:solidFill>
                <a:latin typeface="Cambria" panose="02040503050406030204" pitchFamily="18" charset="0"/>
              </a:rPr>
              <a:t>Để th</a:t>
            </a:r>
            <a:r>
              <a:rPr lang="en-US" sz="4000" b="1" i="1" dirty="0">
                <a:solidFill>
                  <a:srgbClr val="7030A0"/>
                </a:solidFill>
                <a:latin typeface="Cambria" panose="02040503050406030204" pitchFamily="18" charset="0"/>
              </a:rPr>
              <a:t>ự</a:t>
            </a:r>
            <a:r>
              <a:rPr lang="vi-VN" sz="4000" b="1" i="1" dirty="0">
                <a:solidFill>
                  <a:srgbClr val="7030A0"/>
                </a:solidFill>
                <a:latin typeface="Cambria" panose="02040503050406030204" pitchFamily="18" charset="0"/>
              </a:rPr>
              <a:t>c hiện ước mơ, mỗi người cần cố gắng, nỗ lực vượt lên hoàn cảnh, vượt lên khó khăn.</a:t>
            </a:r>
            <a:endParaRPr lang="en-US" sz="4000" b="1" i="1" dirty="0">
              <a:solidFill>
                <a:srgbClr val="7030A0"/>
              </a:solidFill>
              <a:latin typeface="Cambria" panose="02040503050406030204" pitchFamily="18" charset="0"/>
            </a:endParaRPr>
          </a:p>
        </p:txBody>
      </p:sp>
      <p:pic>
        <p:nvPicPr>
          <p:cNvPr id="2" name="Picture 1">
            <a:extLst>
              <a:ext uri="{FF2B5EF4-FFF2-40B4-BE49-F238E27FC236}">
                <a16:creationId xmlns:a16="http://schemas.microsoft.com/office/drawing/2014/main" id="{8279AF8C-E9AE-859F-FCC9-255CC575DBC0}"/>
              </a:ext>
            </a:extLst>
          </p:cNvPr>
          <p:cNvPicPr>
            <a:picLocks noChangeAspect="1"/>
          </p:cNvPicPr>
          <p:nvPr/>
        </p:nvPicPr>
        <p:blipFill>
          <a:blip r:embed="rId2"/>
          <a:stretch>
            <a:fillRect/>
          </a:stretch>
        </p:blipFill>
        <p:spPr>
          <a:xfrm>
            <a:off x="3876171" y="1759789"/>
            <a:ext cx="4462659" cy="1926503"/>
          </a:xfrm>
          <a:prstGeom prst="rect">
            <a:avLst/>
          </a:prstGeom>
        </p:spPr>
      </p:pic>
    </p:spTree>
    <p:extLst>
      <p:ext uri="{BB962C8B-B14F-4D97-AF65-F5344CB8AC3E}">
        <p14:creationId xmlns:p14="http://schemas.microsoft.com/office/powerpoint/2010/main" val="87213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1" name="Rectangle 30"/>
          <p:cNvSpPr/>
          <p:nvPr/>
        </p:nvSpPr>
        <p:spPr>
          <a:xfrm>
            <a:off x="2945848" y="2829313"/>
            <a:ext cx="7473521" cy="1446550"/>
          </a:xfrm>
          <a:prstGeom prst="rect">
            <a:avLst/>
          </a:prstGeom>
          <a:noFill/>
        </p:spPr>
        <p:txBody>
          <a:bodyPr wrap="none" lIns="91440" tIns="45720" rIns="91440" bIns="45720">
            <a:spAutoFit/>
          </a:bodyPr>
          <a:lstStyle/>
          <a:p>
            <a:pPr algn="ctr"/>
            <a:r>
              <a:rPr lang="en-US" sz="8800" b="1" dirty="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rPr>
              <a:t>LUYỆN ĐỌC LẠI</a:t>
            </a:r>
          </a:p>
        </p:txBody>
      </p:sp>
      <p:sp>
        <p:nvSpPr>
          <p:cNvPr id="32" name="文本框 38"/>
          <p:cNvSpPr txBox="1"/>
          <p:nvPr/>
        </p:nvSpPr>
        <p:spPr>
          <a:xfrm>
            <a:off x="4563632" y="1822324"/>
            <a:ext cx="4343400"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3 </a:t>
            </a:r>
            <a:endParaRPr lang="zh-CN" altLang="en-US"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grpSp>
        <p:nvGrpSpPr>
          <p:cNvPr id="33" name="Google Shape;1461;p39">
            <a:extLst>
              <a:ext uri="{FF2B5EF4-FFF2-40B4-BE49-F238E27FC236}">
                <a16:creationId xmlns:a16="http://schemas.microsoft.com/office/drawing/2014/main" id="{6499AFA5-8E1D-B1C8-A734-B042B86F14F6}"/>
              </a:ext>
            </a:extLst>
          </p:cNvPr>
          <p:cNvGrpSpPr/>
          <p:nvPr/>
        </p:nvGrpSpPr>
        <p:grpSpPr>
          <a:xfrm>
            <a:off x="1716456" y="-121094"/>
            <a:ext cx="2664048" cy="1681879"/>
            <a:chOff x="6096075" y="734650"/>
            <a:chExt cx="709025" cy="447625"/>
          </a:xfrm>
        </p:grpSpPr>
        <p:sp>
          <p:nvSpPr>
            <p:cNvPr id="34" name="Google Shape;1462;p39">
              <a:extLst>
                <a:ext uri="{FF2B5EF4-FFF2-40B4-BE49-F238E27FC236}">
                  <a16:creationId xmlns:a16="http://schemas.microsoft.com/office/drawing/2014/main" id="{7858F050-20C4-0C77-13EE-D956C540361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5" name="Google Shape;1463;p39">
              <a:extLst>
                <a:ext uri="{FF2B5EF4-FFF2-40B4-BE49-F238E27FC236}">
                  <a16:creationId xmlns:a16="http://schemas.microsoft.com/office/drawing/2014/main" id="{199EE82F-62F5-B740-FF2A-C2ECFE5CC955}"/>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6" name="Google Shape;1464;p39">
              <a:extLst>
                <a:ext uri="{FF2B5EF4-FFF2-40B4-BE49-F238E27FC236}">
                  <a16:creationId xmlns:a16="http://schemas.microsoft.com/office/drawing/2014/main" id="{FF18D683-33CB-8482-911D-02B6DC6ACA73}"/>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7" name="Google Shape;1465;p39">
              <a:extLst>
                <a:ext uri="{FF2B5EF4-FFF2-40B4-BE49-F238E27FC236}">
                  <a16:creationId xmlns:a16="http://schemas.microsoft.com/office/drawing/2014/main" id="{F598C01A-4434-607F-210D-64F8651FE4C1}"/>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8" name="Google Shape;1466;p39">
              <a:extLst>
                <a:ext uri="{FF2B5EF4-FFF2-40B4-BE49-F238E27FC236}">
                  <a16:creationId xmlns:a16="http://schemas.microsoft.com/office/drawing/2014/main" id="{F7641542-DF81-04F3-0F6F-3B035152FD16}"/>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Tree>
    <p:extLst>
      <p:ext uri="{BB962C8B-B14F-4D97-AF65-F5344CB8AC3E}">
        <p14:creationId xmlns:p14="http://schemas.microsoft.com/office/powerpoint/2010/main" val="378430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88900" y="603882"/>
            <a:ext cx="12103100" cy="61863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Cô bé Mi-lô sống trên một hòn đảo ngập tràn không khi âm nhạc ở Cu-ba. Cô luôn mơ ước được chơi trống trong một ban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Người 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p>
        </p:txBody>
      </p:sp>
      <p:sp>
        <p:nvSpPr>
          <p:cNvPr id="33" name="Snip Diagonal Corner Rectangle 32"/>
          <p:cNvSpPr/>
          <p:nvPr/>
        </p:nvSpPr>
        <p:spPr>
          <a:xfrm>
            <a:off x="0" y="0"/>
            <a:ext cx="2908300" cy="6096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Luyện</a:t>
            </a:r>
            <a:r>
              <a:rPr kumimoji="0" lang="vi-VN" sz="28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đọc lại</a:t>
            </a:r>
            <a:endParaRPr kumimoji="0" lang="en-GB"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389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5600" y="1015316"/>
            <a:ext cx="6883400" cy="5397500"/>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A9BD"/>
              </a:solidFill>
              <a:effectLst/>
              <a:uLnTx/>
              <a:uFillTx/>
              <a:latin typeface="Arial"/>
              <a:ea typeface="+mn-ea"/>
              <a:cs typeface="+mn-cs"/>
            </a:endParaRPr>
          </a:p>
        </p:txBody>
      </p:sp>
      <p:pic>
        <p:nvPicPr>
          <p:cNvPr id="5" name="Picture 4">
            <a:hlinkClick r:id="rId2" action="ppaction://hlinksldjump"/>
          </p:cNvPr>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a:off x="958164" y="1690615"/>
            <a:ext cx="5678272" cy="4326302"/>
          </a:xfrm>
          <a:prstGeom prst="diamond">
            <a:avLst/>
          </a:prstGeom>
        </p:spPr>
      </p:pic>
      <p:pic>
        <p:nvPicPr>
          <p:cNvPr id="3" name="Picture 2">
            <a:hlinkClick r:id="rId2" action="ppaction://hlinksldjump"/>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45464" y="1784757"/>
            <a:ext cx="5678272" cy="4326302"/>
          </a:xfrm>
          <a:prstGeom prst="rect">
            <a:avLst/>
          </a:prstGeom>
        </p:spPr>
      </p:pic>
      <p:sp>
        <p:nvSpPr>
          <p:cNvPr id="6" name="TextBox 5"/>
          <p:cNvSpPr txBox="1"/>
          <p:nvPr/>
        </p:nvSpPr>
        <p:spPr>
          <a:xfrm>
            <a:off x="1181100" y="245875"/>
            <a:ext cx="96647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Hãy đoán xem đây là nhạc cụ gì?</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7" name="Oval 6"/>
          <p:cNvSpPr/>
          <p:nvPr/>
        </p:nvSpPr>
        <p:spPr>
          <a:xfrm>
            <a:off x="7416800" y="2380566"/>
            <a:ext cx="4356100" cy="2667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Đàn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pi-a-nô</a:t>
            </a:r>
            <a:endParaRPr kumimoji="0" lang="en-US"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45372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80">
                                          <p:stCondLst>
                                            <p:cond delay="0"/>
                                          </p:stCondLst>
                                        </p:cTn>
                                        <p:tgtEl>
                                          <p:spTgt spid="7"/>
                                        </p:tgtEl>
                                      </p:cBhvr>
                                    </p:animEffect>
                                    <p:anim calcmode="lin" valueType="num">
                                      <p:cBhvr>
                                        <p:cTn id="2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6" dur="26">
                                          <p:stCondLst>
                                            <p:cond delay="650"/>
                                          </p:stCondLst>
                                        </p:cTn>
                                        <p:tgtEl>
                                          <p:spTgt spid="7"/>
                                        </p:tgtEl>
                                      </p:cBhvr>
                                      <p:to x="100000" y="60000"/>
                                    </p:animScale>
                                    <p:animScale>
                                      <p:cBhvr>
                                        <p:cTn id="27" dur="166" decel="50000">
                                          <p:stCondLst>
                                            <p:cond delay="676"/>
                                          </p:stCondLst>
                                        </p:cTn>
                                        <p:tgtEl>
                                          <p:spTgt spid="7"/>
                                        </p:tgtEl>
                                      </p:cBhvr>
                                      <p:to x="100000" y="100000"/>
                                    </p:animScale>
                                    <p:animScale>
                                      <p:cBhvr>
                                        <p:cTn id="28" dur="26">
                                          <p:stCondLst>
                                            <p:cond delay="1312"/>
                                          </p:stCondLst>
                                        </p:cTn>
                                        <p:tgtEl>
                                          <p:spTgt spid="7"/>
                                        </p:tgtEl>
                                      </p:cBhvr>
                                      <p:to x="100000" y="80000"/>
                                    </p:animScale>
                                    <p:animScale>
                                      <p:cBhvr>
                                        <p:cTn id="29" dur="166" decel="50000">
                                          <p:stCondLst>
                                            <p:cond delay="1338"/>
                                          </p:stCondLst>
                                        </p:cTn>
                                        <p:tgtEl>
                                          <p:spTgt spid="7"/>
                                        </p:tgtEl>
                                      </p:cBhvr>
                                      <p:to x="100000" y="100000"/>
                                    </p:animScale>
                                    <p:animScale>
                                      <p:cBhvr>
                                        <p:cTn id="30" dur="26">
                                          <p:stCondLst>
                                            <p:cond delay="1642"/>
                                          </p:stCondLst>
                                        </p:cTn>
                                        <p:tgtEl>
                                          <p:spTgt spid="7"/>
                                        </p:tgtEl>
                                      </p:cBhvr>
                                      <p:to x="100000" y="90000"/>
                                    </p:animScale>
                                    <p:animScale>
                                      <p:cBhvr>
                                        <p:cTn id="31" dur="166" decel="50000">
                                          <p:stCondLst>
                                            <p:cond delay="1668"/>
                                          </p:stCondLst>
                                        </p:cTn>
                                        <p:tgtEl>
                                          <p:spTgt spid="7"/>
                                        </p:tgtEl>
                                      </p:cBhvr>
                                      <p:to x="100000" y="100000"/>
                                    </p:animScale>
                                    <p:animScale>
                                      <p:cBhvr>
                                        <p:cTn id="32" dur="26">
                                          <p:stCondLst>
                                            <p:cond delay="1808"/>
                                          </p:stCondLst>
                                        </p:cTn>
                                        <p:tgtEl>
                                          <p:spTgt spid="7"/>
                                        </p:tgtEl>
                                      </p:cBhvr>
                                      <p:to x="100000" y="95000"/>
                                    </p:animScale>
                                    <p:animScale>
                                      <p:cBhvr>
                                        <p:cTn id="33" dur="166" decel="50000">
                                          <p:stCondLst>
                                            <p:cond delay="1834"/>
                                          </p:stCondLst>
                                        </p:cTn>
                                        <p:tgtEl>
                                          <p:spTgt spid="7"/>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139700" y="462298"/>
            <a:ext cx="117863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Thế rồi, Mi-lô thuyết phục cha cho cô tham gia một lớp nhạc cụ. Trống tim-pan-ni, trống công-ga, trống bông-gô,... loại nào cô cũng chơi được. Thầy cô nhận ra tài năng của Mi-lô và bắt đầu dạy có 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 Sẽ đến ngày mình được chơi trong một ban nhạc thứ thiệt. Mi-lô thầm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Khi chị gái Ku-chi-tô thành lập A-na-ca-ô-na, nhóm nhảy nữ đầu tiên của Cu-ba, cô bé Mi-lô 10 tuổi đã gia nhập ban nhạc với vai trò một tay trống. Nghe tiếng trống của Mi-lô, ai cũng muốn nhún nhảy.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Cứ cố gắng như vậy, cuối cùng Mi-lô đã trở thành một nghệ sĩ trống nổi tiếng thế giới. </a:t>
            </a:r>
          </a:p>
          <a:p>
            <a:pPr marL="914400" marR="0" lvl="2"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(Theo Truyện kể hằng đêm dành cho các cô bé cá tính)</a:t>
            </a:r>
          </a:p>
        </p:txBody>
      </p:sp>
    </p:spTree>
    <p:extLst>
      <p:ext uri="{BB962C8B-B14F-4D97-AF65-F5344CB8AC3E}">
        <p14:creationId xmlns:p14="http://schemas.microsoft.com/office/powerpoint/2010/main" val="429293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1" name="Rectangle 30"/>
          <p:cNvSpPr/>
          <p:nvPr/>
        </p:nvSpPr>
        <p:spPr>
          <a:xfrm>
            <a:off x="3362856" y="2829313"/>
            <a:ext cx="6639510" cy="2123658"/>
          </a:xfrm>
          <a:prstGeom prst="rect">
            <a:avLst/>
          </a:prstGeom>
          <a:noFill/>
        </p:spPr>
        <p:txBody>
          <a:bodyPr wrap="none" lIns="91440" tIns="45720" rIns="91440" bIns="45720">
            <a:spAutoFit/>
          </a:bodyPr>
          <a:lstStyle/>
          <a:p>
            <a:pPr algn="ctr"/>
            <a:r>
              <a:rPr lang="en-US" sz="6600" b="1" dirty="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rPr>
              <a:t>LUYỆN TẬP THEO </a:t>
            </a:r>
          </a:p>
          <a:p>
            <a:pPr algn="ctr"/>
            <a:r>
              <a:rPr lang="en-US" sz="6600" b="1" dirty="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rPr>
              <a:t>VĂN BẢN ĐỌC</a:t>
            </a:r>
          </a:p>
        </p:txBody>
      </p:sp>
      <p:sp>
        <p:nvSpPr>
          <p:cNvPr id="32" name="文本框 38"/>
          <p:cNvSpPr txBox="1"/>
          <p:nvPr/>
        </p:nvSpPr>
        <p:spPr>
          <a:xfrm>
            <a:off x="4563632" y="1822324"/>
            <a:ext cx="4343400"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4 </a:t>
            </a:r>
            <a:endParaRPr lang="zh-CN" altLang="en-US"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grpSp>
        <p:nvGrpSpPr>
          <p:cNvPr id="33" name="Google Shape;1461;p39">
            <a:extLst>
              <a:ext uri="{FF2B5EF4-FFF2-40B4-BE49-F238E27FC236}">
                <a16:creationId xmlns:a16="http://schemas.microsoft.com/office/drawing/2014/main" id="{6499AFA5-8E1D-B1C8-A734-B042B86F14F6}"/>
              </a:ext>
            </a:extLst>
          </p:cNvPr>
          <p:cNvGrpSpPr/>
          <p:nvPr/>
        </p:nvGrpSpPr>
        <p:grpSpPr>
          <a:xfrm>
            <a:off x="1716456" y="-121094"/>
            <a:ext cx="2664048" cy="1681879"/>
            <a:chOff x="6096075" y="734650"/>
            <a:chExt cx="709025" cy="447625"/>
          </a:xfrm>
        </p:grpSpPr>
        <p:sp>
          <p:nvSpPr>
            <p:cNvPr id="34" name="Google Shape;1462;p39">
              <a:extLst>
                <a:ext uri="{FF2B5EF4-FFF2-40B4-BE49-F238E27FC236}">
                  <a16:creationId xmlns:a16="http://schemas.microsoft.com/office/drawing/2014/main" id="{7858F050-20C4-0C77-13EE-D956C540361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5" name="Google Shape;1463;p39">
              <a:extLst>
                <a:ext uri="{FF2B5EF4-FFF2-40B4-BE49-F238E27FC236}">
                  <a16:creationId xmlns:a16="http://schemas.microsoft.com/office/drawing/2014/main" id="{199EE82F-62F5-B740-FF2A-C2ECFE5CC955}"/>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6" name="Google Shape;1464;p39">
              <a:extLst>
                <a:ext uri="{FF2B5EF4-FFF2-40B4-BE49-F238E27FC236}">
                  <a16:creationId xmlns:a16="http://schemas.microsoft.com/office/drawing/2014/main" id="{FF18D683-33CB-8482-911D-02B6DC6ACA73}"/>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7" name="Google Shape;1465;p39">
              <a:extLst>
                <a:ext uri="{FF2B5EF4-FFF2-40B4-BE49-F238E27FC236}">
                  <a16:creationId xmlns:a16="http://schemas.microsoft.com/office/drawing/2014/main" id="{F598C01A-4434-607F-210D-64F8651FE4C1}"/>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8" name="Google Shape;1466;p39">
              <a:extLst>
                <a:ext uri="{FF2B5EF4-FFF2-40B4-BE49-F238E27FC236}">
                  <a16:creationId xmlns:a16="http://schemas.microsoft.com/office/drawing/2014/main" id="{F7641542-DF81-04F3-0F6F-3B035152FD16}"/>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grpSp>
    </p:spTree>
    <p:extLst>
      <p:ext uri="{BB962C8B-B14F-4D97-AF65-F5344CB8AC3E}">
        <p14:creationId xmlns:p14="http://schemas.microsoft.com/office/powerpoint/2010/main" val="142815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613092" y="1904596"/>
            <a:ext cx="7636671" cy="1213989"/>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accent4">
                    <a:lumMod val="50000"/>
                  </a:schemeClr>
                </a:solidFill>
                <a:latin typeface="Calibri" panose="020F0502020204030204" pitchFamily="34" charset="0"/>
                <a:cs typeface="Calibri" panose="020F0502020204030204" pitchFamily="34" charset="0"/>
              </a:rPr>
              <a:t>1. Những sự vật nào dưới đây được gọi là nhạc cụ?</a:t>
            </a:r>
            <a:endParaRPr lang="en-GB" sz="3600" dirty="0">
              <a:solidFill>
                <a:schemeClr val="accent4">
                  <a:lumMod val="50000"/>
                </a:schemeClr>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2250" b="90000" l="27167" r="71250"/>
                    </a14:imgEffect>
                  </a14:imgLayer>
                </a14:imgProps>
              </a:ext>
              <a:ext uri="{28A0092B-C50C-407E-A947-70E740481C1C}">
                <a14:useLocalDpi xmlns:a14="http://schemas.microsoft.com/office/drawing/2010/main" val="0"/>
              </a:ext>
            </a:extLst>
          </a:blip>
          <a:srcRect l="26273" r="23602"/>
          <a:stretch/>
        </p:blipFill>
        <p:spPr>
          <a:xfrm>
            <a:off x="1133281" y="1857678"/>
            <a:ext cx="2838735" cy="5663333"/>
          </a:xfrm>
          <a:prstGeom prst="rect">
            <a:avLst/>
          </a:prstGeom>
          <a:noFill/>
        </p:spPr>
      </p:pic>
      <p:sp>
        <p:nvSpPr>
          <p:cNvPr id="7" name="td">
            <a:extLst>
              <a:ext uri="{FF2B5EF4-FFF2-40B4-BE49-F238E27FC236}">
                <a16:creationId xmlns:a16="http://schemas.microsoft.com/office/drawing/2014/main" id="{B2782C21-4166-4B2B-8E8A-2E765EB26975}"/>
              </a:ext>
            </a:extLst>
          </p:cNvPr>
          <p:cNvSpPr/>
          <p:nvPr/>
        </p:nvSpPr>
        <p:spPr>
          <a:xfrm>
            <a:off x="3972016" y="3308989"/>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A. </a:t>
            </a: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Trống đồng</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piano">
            <a:extLst>
              <a:ext uri="{FF2B5EF4-FFF2-40B4-BE49-F238E27FC236}">
                <a16:creationId xmlns:a16="http://schemas.microsoft.com/office/drawing/2014/main" id="{B2782C21-4166-4B2B-8E8A-2E765EB26975}"/>
              </a:ext>
            </a:extLst>
          </p:cNvPr>
          <p:cNvSpPr/>
          <p:nvPr/>
        </p:nvSpPr>
        <p:spPr>
          <a:xfrm>
            <a:off x="3972016" y="4015578"/>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B. Pi-a-nô</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sao">
            <a:extLst>
              <a:ext uri="{FF2B5EF4-FFF2-40B4-BE49-F238E27FC236}">
                <a16:creationId xmlns:a16="http://schemas.microsoft.com/office/drawing/2014/main" id="{B2782C21-4166-4B2B-8E8A-2E765EB26975}"/>
              </a:ext>
            </a:extLst>
          </p:cNvPr>
          <p:cNvSpPr/>
          <p:nvPr/>
        </p:nvSpPr>
        <p:spPr>
          <a:xfrm>
            <a:off x="3972016" y="4712542"/>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 Sáo</a:t>
            </a:r>
            <a:r>
              <a:rPr kumimoji="0" lang="vi-VN" sz="32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trúc</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0" name="ghi">
            <a:extLst>
              <a:ext uri="{FF2B5EF4-FFF2-40B4-BE49-F238E27FC236}">
                <a16:creationId xmlns:a16="http://schemas.microsoft.com/office/drawing/2014/main" id="{B2782C21-4166-4B2B-8E8A-2E765EB26975}"/>
              </a:ext>
            </a:extLst>
          </p:cNvPr>
          <p:cNvSpPr/>
          <p:nvPr/>
        </p:nvSpPr>
        <p:spPr>
          <a:xfrm>
            <a:off x="3972016" y="5428756"/>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D. Ghi-ta</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1" name="chuong">
            <a:extLst>
              <a:ext uri="{FF2B5EF4-FFF2-40B4-BE49-F238E27FC236}">
                <a16:creationId xmlns:a16="http://schemas.microsoft.com/office/drawing/2014/main" id="{B2782C21-4166-4B2B-8E8A-2E765EB26975}"/>
              </a:ext>
            </a:extLst>
          </p:cNvPr>
          <p:cNvSpPr/>
          <p:nvPr/>
        </p:nvSpPr>
        <p:spPr>
          <a:xfrm>
            <a:off x="7830143" y="3341811"/>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E. Chuông</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violong">
            <a:extLst>
              <a:ext uri="{FF2B5EF4-FFF2-40B4-BE49-F238E27FC236}">
                <a16:creationId xmlns:a16="http://schemas.microsoft.com/office/drawing/2014/main" id="{B2782C21-4166-4B2B-8E8A-2E765EB26975}"/>
              </a:ext>
            </a:extLst>
          </p:cNvPr>
          <p:cNvSpPr/>
          <p:nvPr/>
        </p:nvSpPr>
        <p:spPr>
          <a:xfrm>
            <a:off x="7830143" y="4048400"/>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G. Vi-ô-lông</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coi">
            <a:extLst>
              <a:ext uri="{FF2B5EF4-FFF2-40B4-BE49-F238E27FC236}">
                <a16:creationId xmlns:a16="http://schemas.microsoft.com/office/drawing/2014/main" id="{B2782C21-4166-4B2B-8E8A-2E765EB26975}"/>
              </a:ext>
            </a:extLst>
          </p:cNvPr>
          <p:cNvSpPr/>
          <p:nvPr/>
        </p:nvSpPr>
        <p:spPr>
          <a:xfrm>
            <a:off x="7830143" y="4745364"/>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H. Còi</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trong com">
            <a:extLst>
              <a:ext uri="{FF2B5EF4-FFF2-40B4-BE49-F238E27FC236}">
                <a16:creationId xmlns:a16="http://schemas.microsoft.com/office/drawing/2014/main" id="{B2782C21-4166-4B2B-8E8A-2E765EB26975}"/>
              </a:ext>
            </a:extLst>
          </p:cNvPr>
          <p:cNvSpPr/>
          <p:nvPr/>
        </p:nvSpPr>
        <p:spPr>
          <a:xfrm>
            <a:off x="7830143" y="5461578"/>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I. Trống</a:t>
            </a:r>
            <a:r>
              <a:rPr kumimoji="0" lang="vi-VN" sz="32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cơm</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6" name="Picture 2" descr="Vector cute cartoon tick and cross"/>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744" b="89776" l="3355" r="98722">
                        <a14:foregroundMark x1="29073" y1="48243" x2="29073" y2="48243"/>
                        <a14:foregroundMark x1="20927" y1="54473" x2="20927" y2="54473"/>
                        <a14:foregroundMark x1="40415" y1="42492" x2="40415" y2="42492"/>
                        <a14:foregroundMark x1="20195" y1="63107" x2="23358" y2="65291"/>
                        <a14:foregroundMark x1="31873" y1="55097" x2="22384" y2="58981"/>
                        <a14:foregroundMark x1="38929" y1="49757" x2="39903" y2="33738"/>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t="26938" r="47797" b="26571"/>
          <a:stretch/>
        </p:blipFill>
        <p:spPr bwMode="auto">
          <a:xfrm>
            <a:off x="6475770" y="3905150"/>
            <a:ext cx="893579" cy="7957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Vector cute cartoon tick and cross"/>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744" b="89776" l="3355" r="98722">
                        <a14:foregroundMark x1="29073" y1="48243" x2="29073" y2="48243"/>
                        <a14:foregroundMark x1="20927" y1="54473" x2="20927" y2="54473"/>
                        <a14:foregroundMark x1="40415" y1="42492" x2="40415" y2="42492"/>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308" t="26938" b="26571"/>
          <a:stretch/>
        </p:blipFill>
        <p:spPr bwMode="auto">
          <a:xfrm>
            <a:off x="6720661" y="3233660"/>
            <a:ext cx="850586" cy="7957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475769" y="4604892"/>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398768" y="5320001"/>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424904" y="3985533"/>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424904" y="5421908"/>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Vector cute cartoon tick and cross"/>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744" b="89776" l="3355" r="98722">
                        <a14:foregroundMark x1="29073" y1="48243" x2="29073" y2="48243"/>
                        <a14:foregroundMark x1="20927" y1="54473" x2="20927" y2="54473"/>
                        <a14:foregroundMark x1="40415" y1="42492" x2="40415" y2="42492"/>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308" t="26938" b="26571"/>
          <a:stretch/>
        </p:blipFill>
        <p:spPr bwMode="auto">
          <a:xfrm>
            <a:off x="10396894" y="3218418"/>
            <a:ext cx="850586" cy="79579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Vector cute cartoon tick and cross"/>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744" b="89776" l="3355" r="98722">
                        <a14:foregroundMark x1="29073" y1="48243" x2="29073" y2="48243"/>
                        <a14:foregroundMark x1="20927" y1="54473" x2="20927" y2="54473"/>
                        <a14:foregroundMark x1="40415" y1="42492" x2="40415" y2="42492"/>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308" t="26938" b="26571"/>
          <a:stretch/>
        </p:blipFill>
        <p:spPr bwMode="auto">
          <a:xfrm>
            <a:off x="10453891" y="4712542"/>
            <a:ext cx="850586" cy="7957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1"/>
          <a:stretch>
            <a:fillRect/>
          </a:stretch>
        </p:blipFill>
        <p:spPr>
          <a:xfrm>
            <a:off x="636559" y="51443"/>
            <a:ext cx="10900593" cy="1457070"/>
          </a:xfrm>
          <a:prstGeom prst="rect">
            <a:avLst/>
          </a:prstGeom>
        </p:spPr>
      </p:pic>
    </p:spTree>
    <p:extLst>
      <p:ext uri="{BB962C8B-B14F-4D97-AF65-F5344CB8AC3E}">
        <p14:creationId xmlns:p14="http://schemas.microsoft.com/office/powerpoint/2010/main" val="234090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0" presetClass="entr" presetSubtype="0"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subTnLst>
                                    <p:audio>
                                      <p:cMediaNode>
                                        <p:cTn display="0" masterRel="sameClick">
                                          <p:stCondLst>
                                            <p:cond evt="begin" delay="0">
                                              <p:tn val="58"/>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9"/>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500"/>
                                        <p:tgtEl>
                                          <p:spTgt spid="16"/>
                                        </p:tgtEl>
                                      </p:cBhvr>
                                    </p:animEffect>
                                  </p:childTnLst>
                                  <p:subTnLst>
                                    <p:audio>
                                      <p:cMediaNode>
                                        <p:cTn display="0" masterRel="sameClick">
                                          <p:stCondLst>
                                            <p:cond evt="begin" delay="0">
                                              <p:tn val="6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subTnLst>
                                    <p:audio>
                                      <p:cMediaNode>
                                        <p:cTn display="0" masterRel="sameClick">
                                          <p:stCondLst>
                                            <p:cond evt="begin" delay="0">
                                              <p:tn val="7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73" restart="whenNotActive" fill="hold" evtFilter="cancelBubble" nodeType="interactiveSeq">
                <p:stCondLst>
                  <p:cond evt="onClick" delay="0">
                    <p:tgtEl>
                      <p:spTgt spid="12"/>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subTnLst>
                                    <p:audio>
                                      <p:cMediaNode>
                                        <p:cTn display="0" masterRel="sameClick">
                                          <p:stCondLst>
                                            <p:cond evt="begin" delay="0">
                                              <p:tn val="7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2"/>
                  </p:tgtEl>
                </p:cond>
              </p:nextCondLst>
            </p:seq>
            <p:seq concurrent="1" nextAc="seek">
              <p:cTn id="79" restart="whenNotActive" fill="hold" evtFilter="cancelBubble" nodeType="interactiveSeq">
                <p:stCondLst>
                  <p:cond evt="onClick" delay="0">
                    <p:tgtEl>
                      <p:spTgt spid="14"/>
                    </p:tgtEl>
                  </p:cond>
                </p:stCondLst>
                <p:endSync evt="end" delay="0">
                  <p:rtn val="all"/>
                </p:endSync>
                <p:childTnLst>
                  <p:par>
                    <p:cTn id="80" fill="hold">
                      <p:stCondLst>
                        <p:cond delay="0"/>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fade">
                                      <p:cBhvr>
                                        <p:cTn id="84" dur="500"/>
                                        <p:tgtEl>
                                          <p:spTgt spid="20"/>
                                        </p:tgtEl>
                                      </p:cBhvr>
                                    </p:animEffect>
                                  </p:childTnLst>
                                  <p:subTnLst>
                                    <p:audio>
                                      <p:cMediaNode>
                                        <p:cTn display="0" masterRel="sameClick">
                                          <p:stCondLst>
                                            <p:cond evt="begin" delay="0">
                                              <p:tn val="8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85" restart="whenNotActive" fill="hold" evtFilter="cancelBubble" nodeType="interactiveSeq">
                <p:stCondLst>
                  <p:cond evt="onClick" delay="0">
                    <p:tgtEl>
                      <p:spTgt spid="8"/>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026"/>
                                        </p:tgtEl>
                                        <p:attrNameLst>
                                          <p:attrName>style.visibility</p:attrName>
                                        </p:attrNameLst>
                                      </p:cBhvr>
                                      <p:to>
                                        <p:strVal val="visible"/>
                                      </p:to>
                                    </p:set>
                                    <p:animEffect transition="in" filter="fade">
                                      <p:cBhvr>
                                        <p:cTn id="90" dur="500"/>
                                        <p:tgtEl>
                                          <p:spTgt spid="1026"/>
                                        </p:tgtEl>
                                      </p:cBhvr>
                                    </p:animEffect>
                                  </p:childTnLst>
                                  <p:subTnLst>
                                    <p:audio>
                                      <p:cMediaNode>
                                        <p:cTn display="0" masterRel="sameClick">
                                          <p:stCondLst>
                                            <p:cond evt="begin" delay="0">
                                              <p:tn val="8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8"/>
                  </p:tgtEl>
                </p:cond>
              </p:nextCondLst>
            </p:seq>
            <p:seq concurrent="1" nextAc="seek">
              <p:cTn id="91" restart="whenNotActive" fill="hold" evtFilter="cancelBubble" nodeType="interactiveSeq">
                <p:stCondLst>
                  <p:cond evt="onClick" delay="0">
                    <p:tgtEl>
                      <p:spTgt spid="11"/>
                    </p:tgtEl>
                  </p:cond>
                </p:stCondLst>
                <p:endSync evt="end" delay="0">
                  <p:rtn val="all"/>
                </p:endSync>
                <p:childTnLst>
                  <p:par>
                    <p:cTn id="92" fill="hold">
                      <p:stCondLst>
                        <p:cond delay="0"/>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21"/>
                                        </p:tgtEl>
                                        <p:attrNameLst>
                                          <p:attrName>style.visibility</p:attrName>
                                        </p:attrNameLst>
                                      </p:cBhvr>
                                      <p:to>
                                        <p:strVal val="visible"/>
                                      </p:to>
                                    </p:set>
                                    <p:animEffect transition="in" filter="fade">
                                      <p:cBhvr>
                                        <p:cTn id="96" dur="500"/>
                                        <p:tgtEl>
                                          <p:spTgt spid="21"/>
                                        </p:tgtEl>
                                      </p:cBhvr>
                                    </p:animEffect>
                                  </p:childTnLst>
                                  <p:subTnLst>
                                    <p:audio>
                                      <p:cMediaNode>
                                        <p:cTn display="0" masterRel="sameClick">
                                          <p:stCondLst>
                                            <p:cond evt="begin" delay="0">
                                              <p:tn val="94"/>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1"/>
                  </p:tgtEl>
                </p:cond>
              </p:nextCondLst>
            </p:seq>
            <p:seq concurrent="1" nextAc="seek">
              <p:cTn id="97" restart="whenNotActive" fill="hold" evtFilter="cancelBubble" nodeType="interactiveSeq">
                <p:stCondLst>
                  <p:cond evt="onClick" delay="0">
                    <p:tgtEl>
                      <p:spTgt spid="13"/>
                    </p:tgtEl>
                  </p:cond>
                </p:stCondLst>
                <p:endSync evt="end" delay="0">
                  <p:rtn val="all"/>
                </p:endSync>
                <p:childTnLst>
                  <p:par>
                    <p:cTn id="98" fill="hold">
                      <p:stCondLst>
                        <p:cond delay="0"/>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fade">
                                      <p:cBhvr>
                                        <p:cTn id="102" dur="500"/>
                                        <p:tgtEl>
                                          <p:spTgt spid="22"/>
                                        </p:tgtEl>
                                      </p:cBhvr>
                                    </p:animEffect>
                                  </p:childTnLst>
                                  <p:subTnLst>
                                    <p:audio>
                                      <p:cMediaNode>
                                        <p:cTn display="0" masterRel="sameClick">
                                          <p:stCondLst>
                                            <p:cond evt="begin" delay="0">
                                              <p:tn val="10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3"/>
                  </p:tgtEl>
                </p:cond>
              </p:nextCondLst>
            </p:seq>
          </p:childTnLst>
        </p:cTn>
      </p:par>
    </p:tnLst>
    <p:bldLst>
      <p:bldP spid="5"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13092" y="1904596"/>
            <a:ext cx="7636671" cy="1213989"/>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accent4">
                    <a:lumMod val="50000"/>
                  </a:schemeClr>
                </a:solidFill>
                <a:latin typeface="Calibri" panose="020F0502020204030204" pitchFamily="34" charset="0"/>
                <a:cs typeface="Calibri" panose="020F0502020204030204" pitchFamily="34" charset="0"/>
              </a:rPr>
              <a:t>2. Tìm từ ngữ phù hợp với các cột trong bảng:</a:t>
            </a:r>
            <a:endParaRPr lang="en-GB" sz="3600" dirty="0">
              <a:solidFill>
                <a:schemeClr val="accent4">
                  <a:lumMod val="50000"/>
                </a:schemeClr>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p:blipFill>
        <p:spPr>
          <a:xfrm>
            <a:off x="1133281" y="1857678"/>
            <a:ext cx="2838735" cy="5663333"/>
          </a:xfrm>
          <a:prstGeom prst="rect">
            <a:avLst/>
          </a:prstGeom>
          <a:noFill/>
        </p:spPr>
      </p:pic>
      <p:pic>
        <p:nvPicPr>
          <p:cNvPr id="7" name="Picture 6"/>
          <p:cNvPicPr>
            <a:picLocks noChangeAspect="1"/>
          </p:cNvPicPr>
          <p:nvPr/>
        </p:nvPicPr>
        <p:blipFill>
          <a:blip r:embed="rId4"/>
          <a:stretch>
            <a:fillRect/>
          </a:stretch>
        </p:blipFill>
        <p:spPr>
          <a:xfrm>
            <a:off x="636559" y="51443"/>
            <a:ext cx="10900593" cy="1457070"/>
          </a:xfrm>
          <a:prstGeom prst="rect">
            <a:avLst/>
          </a:prstGeom>
        </p:spPr>
      </p:pic>
    </p:spTree>
    <p:extLst>
      <p:ext uri="{BB962C8B-B14F-4D97-AF65-F5344CB8AC3E}">
        <p14:creationId xmlns:p14="http://schemas.microsoft.com/office/powerpoint/2010/main" val="317539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516663294"/>
              </p:ext>
            </p:extLst>
          </p:nvPr>
        </p:nvGraphicFramePr>
        <p:xfrm>
          <a:off x="866275" y="719666"/>
          <a:ext cx="10530036" cy="4846320"/>
        </p:xfrm>
        <a:graphic>
          <a:graphicData uri="http://schemas.openxmlformats.org/drawingml/2006/table">
            <a:tbl>
              <a:tblPr firstRow="1" bandRow="1">
                <a:tableStyleId>{17292A2E-F333-43FB-9621-5CBBE7FDCDCB}</a:tableStyleId>
              </a:tblPr>
              <a:tblGrid>
                <a:gridCol w="3510012">
                  <a:extLst>
                    <a:ext uri="{9D8B030D-6E8A-4147-A177-3AD203B41FA5}">
                      <a16:colId xmlns:a16="http://schemas.microsoft.com/office/drawing/2014/main" val="3494456889"/>
                    </a:ext>
                  </a:extLst>
                </a:gridCol>
                <a:gridCol w="3510012">
                  <a:extLst>
                    <a:ext uri="{9D8B030D-6E8A-4147-A177-3AD203B41FA5}">
                      <a16:colId xmlns:a16="http://schemas.microsoft.com/office/drawing/2014/main" val="2931248501"/>
                    </a:ext>
                  </a:extLst>
                </a:gridCol>
                <a:gridCol w="3510012">
                  <a:extLst>
                    <a:ext uri="{9D8B030D-6E8A-4147-A177-3AD203B41FA5}">
                      <a16:colId xmlns:a16="http://schemas.microsoft.com/office/drawing/2014/main" val="1176766588"/>
                    </a:ext>
                  </a:extLst>
                </a:gridCol>
              </a:tblGrid>
              <a:tr h="370840">
                <a:tc>
                  <a:txBody>
                    <a:bodyPr/>
                    <a:lstStyle/>
                    <a:p>
                      <a:pPr algn="ctr"/>
                      <a:r>
                        <a:rPr lang="vi-VN" sz="4800" dirty="0">
                          <a:solidFill>
                            <a:schemeClr val="accent6"/>
                          </a:solidFill>
                          <a:latin typeface="Cambria" panose="02040503050406030204" pitchFamily="18" charset="0"/>
                          <a:ea typeface="Cambria" panose="02040503050406030204" pitchFamily="18" charset="0"/>
                        </a:rPr>
                        <a:t>Nghề</a:t>
                      </a:r>
                      <a:r>
                        <a:rPr lang="vi-VN" sz="4800" baseline="0" dirty="0">
                          <a:solidFill>
                            <a:schemeClr val="accent6"/>
                          </a:solidFill>
                          <a:latin typeface="Cambria" panose="02040503050406030204" pitchFamily="18" charset="0"/>
                          <a:ea typeface="Cambria" panose="02040503050406030204" pitchFamily="18" charset="0"/>
                        </a:rPr>
                        <a:t> nghiệp</a:t>
                      </a:r>
                      <a:endParaRPr lang="en-US" sz="4800" dirty="0">
                        <a:solidFill>
                          <a:schemeClr val="accent6"/>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a:solidFill>
                            <a:schemeClr val="accent6"/>
                          </a:solidFill>
                          <a:latin typeface="Cambria" panose="02040503050406030204" pitchFamily="18" charset="0"/>
                          <a:ea typeface="Cambria" panose="02040503050406030204" pitchFamily="18" charset="0"/>
                        </a:rPr>
                        <a:t>Công</a:t>
                      </a:r>
                      <a:r>
                        <a:rPr lang="vi-VN" sz="4800" baseline="0" dirty="0">
                          <a:solidFill>
                            <a:schemeClr val="accent6"/>
                          </a:solidFill>
                          <a:latin typeface="Cambria" panose="02040503050406030204" pitchFamily="18" charset="0"/>
                          <a:ea typeface="Cambria" panose="02040503050406030204" pitchFamily="18" charset="0"/>
                        </a:rPr>
                        <a:t> việc</a:t>
                      </a:r>
                      <a:endParaRPr lang="en-US" sz="4800" dirty="0">
                        <a:solidFill>
                          <a:schemeClr val="accent6"/>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a:solidFill>
                            <a:schemeClr val="accent6"/>
                          </a:solidFill>
                          <a:latin typeface="Cambria" panose="02040503050406030204" pitchFamily="18" charset="0"/>
                          <a:ea typeface="Cambria" panose="02040503050406030204" pitchFamily="18" charset="0"/>
                        </a:rPr>
                        <a:t>Sản phẩm</a:t>
                      </a:r>
                      <a:endParaRPr lang="en-US" sz="4800" dirty="0">
                        <a:solidFill>
                          <a:schemeClr val="accent6"/>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799136395"/>
                  </a:ext>
                </a:extLst>
              </a:tr>
              <a:tr h="370840">
                <a:tc>
                  <a:txBody>
                    <a:bodyPr/>
                    <a:lstStyle/>
                    <a:p>
                      <a:pPr algn="ctr"/>
                      <a:r>
                        <a:rPr lang="vi-VN" sz="4800" dirty="0">
                          <a:solidFill>
                            <a:schemeClr val="accent5"/>
                          </a:solidFill>
                          <a:latin typeface="Cambria" panose="02040503050406030204" pitchFamily="18" charset="0"/>
                          <a:ea typeface="Cambria" panose="02040503050406030204" pitchFamily="18" charset="0"/>
                        </a:rPr>
                        <a:t>Họa sĩ</a:t>
                      </a:r>
                      <a:endParaRPr lang="en-US" sz="4800" dirty="0">
                        <a:solidFill>
                          <a:schemeClr val="accent5"/>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a:solidFill>
                            <a:schemeClr val="accent5"/>
                          </a:solidFill>
                          <a:latin typeface="Cambria" panose="02040503050406030204" pitchFamily="18" charset="0"/>
                          <a:ea typeface="Cambria" panose="02040503050406030204" pitchFamily="18" charset="0"/>
                        </a:rPr>
                        <a:t>Vẽ</a:t>
                      </a:r>
                      <a:endParaRPr lang="en-US" sz="4800" dirty="0">
                        <a:solidFill>
                          <a:schemeClr val="accent5"/>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a:solidFill>
                            <a:schemeClr val="accent5"/>
                          </a:solidFill>
                          <a:latin typeface="Cambria" panose="02040503050406030204" pitchFamily="18" charset="0"/>
                          <a:ea typeface="Cambria" panose="02040503050406030204" pitchFamily="18" charset="0"/>
                        </a:rPr>
                        <a:t>Tranh </a:t>
                      </a:r>
                      <a:endParaRPr lang="en-US" sz="4800" dirty="0">
                        <a:solidFill>
                          <a:schemeClr val="accent5"/>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022917482"/>
                  </a:ext>
                </a:extLst>
              </a:tr>
              <a:tr h="370840">
                <a:tc>
                  <a:txBody>
                    <a:bodyPr/>
                    <a:lstStyle/>
                    <a:p>
                      <a:pPr algn="ctr"/>
                      <a:r>
                        <a:rPr lang="vi-VN" sz="4800" dirty="0">
                          <a:latin typeface="Cambria" panose="02040503050406030204" pitchFamily="18" charset="0"/>
                          <a:ea typeface="Cambria" panose="02040503050406030204" pitchFamily="18" charset="0"/>
                        </a:rPr>
                        <a:t>Nhạc sĩ</a:t>
                      </a:r>
                      <a:endParaRPr lang="en-US" sz="4800" dirty="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dirty="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4096283063"/>
                  </a:ext>
                </a:extLst>
              </a:tr>
              <a:tr h="370840">
                <a:tc>
                  <a:txBody>
                    <a:bodyPr/>
                    <a:lstStyle/>
                    <a:p>
                      <a:pPr algn="ctr"/>
                      <a:r>
                        <a:rPr lang="vi-VN" sz="4800" dirty="0">
                          <a:solidFill>
                            <a:schemeClr val="tx2"/>
                          </a:solidFill>
                          <a:latin typeface="Cambria" panose="02040503050406030204" pitchFamily="18" charset="0"/>
                          <a:ea typeface="Cambria" panose="02040503050406030204" pitchFamily="18" charset="0"/>
                        </a:rPr>
                        <a:t>Nhà</a:t>
                      </a:r>
                      <a:r>
                        <a:rPr lang="vi-VN" sz="4800" baseline="0" dirty="0">
                          <a:solidFill>
                            <a:schemeClr val="tx2"/>
                          </a:solidFill>
                          <a:latin typeface="Cambria" panose="02040503050406030204" pitchFamily="18" charset="0"/>
                          <a:ea typeface="Cambria" panose="02040503050406030204" pitchFamily="18" charset="0"/>
                        </a:rPr>
                        <a:t> văn</a:t>
                      </a:r>
                      <a:endParaRPr lang="en-US" sz="4800" dirty="0">
                        <a:solidFill>
                          <a:schemeClr val="tx2"/>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822222820"/>
                  </a:ext>
                </a:extLst>
              </a:tr>
              <a:tr h="370840">
                <a:tc>
                  <a:txBody>
                    <a:bodyPr/>
                    <a:lstStyle/>
                    <a:p>
                      <a:pPr algn="ctr"/>
                      <a:r>
                        <a:rPr lang="vi-VN" sz="4800" dirty="0">
                          <a:solidFill>
                            <a:schemeClr val="accent3"/>
                          </a:solidFill>
                          <a:latin typeface="Cambria" panose="02040503050406030204" pitchFamily="18" charset="0"/>
                          <a:ea typeface="Cambria" panose="02040503050406030204" pitchFamily="18" charset="0"/>
                        </a:rPr>
                        <a:t>Kiến trúc</a:t>
                      </a:r>
                      <a:r>
                        <a:rPr lang="vi-VN" sz="4800" baseline="0" dirty="0">
                          <a:solidFill>
                            <a:schemeClr val="accent3"/>
                          </a:solidFill>
                          <a:latin typeface="Cambria" panose="02040503050406030204" pitchFamily="18" charset="0"/>
                          <a:ea typeface="Cambria" panose="02040503050406030204" pitchFamily="18" charset="0"/>
                        </a:rPr>
                        <a:t> sư</a:t>
                      </a:r>
                      <a:endParaRPr lang="en-US" sz="4800" dirty="0">
                        <a:solidFill>
                          <a:schemeClr val="accent3"/>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dirty="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538567741"/>
                  </a:ext>
                </a:extLst>
              </a:tr>
            </a:tbl>
          </a:graphicData>
        </a:graphic>
      </p:graphicFrame>
      <p:sp>
        <p:nvSpPr>
          <p:cNvPr id="6" name="TextBox 5"/>
          <p:cNvSpPr txBox="1"/>
          <p:nvPr/>
        </p:nvSpPr>
        <p:spPr>
          <a:xfrm>
            <a:off x="4398745" y="3214838"/>
            <a:ext cx="3493971" cy="707886"/>
          </a:xfrm>
          <a:prstGeom prst="rect">
            <a:avLst/>
          </a:prstGeom>
          <a:noFill/>
        </p:spPr>
        <p:txBody>
          <a:bodyPr wrap="square" rtlCol="0">
            <a:spAutoFit/>
          </a:bodyPr>
          <a:lstStyle/>
          <a:p>
            <a:pPr algn="ctr"/>
            <a:r>
              <a:rPr lang="vi-VN" sz="4000" dirty="0">
                <a:latin typeface="Cambria" panose="02040503050406030204" pitchFamily="18" charset="0"/>
                <a:ea typeface="Cambria" panose="02040503050406030204" pitchFamily="18" charset="0"/>
              </a:rPr>
              <a:t>Sáng tác nhạc</a:t>
            </a:r>
            <a:endParaRPr lang="en-US" sz="4000" dirty="0">
              <a:latin typeface="Cambria" panose="02040503050406030204" pitchFamily="18" charset="0"/>
              <a:ea typeface="Cambria" panose="02040503050406030204" pitchFamily="18" charset="0"/>
            </a:endParaRPr>
          </a:p>
        </p:txBody>
      </p:sp>
      <p:sp>
        <p:nvSpPr>
          <p:cNvPr id="7" name="TextBox 6"/>
          <p:cNvSpPr txBox="1"/>
          <p:nvPr/>
        </p:nvSpPr>
        <p:spPr>
          <a:xfrm>
            <a:off x="7892715" y="3309601"/>
            <a:ext cx="3493971" cy="584775"/>
          </a:xfrm>
          <a:prstGeom prst="rect">
            <a:avLst/>
          </a:prstGeom>
          <a:noFill/>
        </p:spPr>
        <p:txBody>
          <a:bodyPr wrap="square" rtlCol="0">
            <a:spAutoFit/>
          </a:bodyPr>
          <a:lstStyle/>
          <a:p>
            <a:pPr algn="ctr"/>
            <a:r>
              <a:rPr lang="vi-VN" sz="3200" dirty="0">
                <a:latin typeface="Cambria" panose="02040503050406030204" pitchFamily="18" charset="0"/>
                <a:ea typeface="Cambria" panose="02040503050406030204" pitchFamily="18" charset="0"/>
              </a:rPr>
              <a:t>Bài hát, bản nhạc,...</a:t>
            </a:r>
            <a:endParaRPr lang="en-US" sz="3200" dirty="0">
              <a:latin typeface="Cambria" panose="02040503050406030204" pitchFamily="18" charset="0"/>
              <a:ea typeface="Cambria" panose="02040503050406030204" pitchFamily="18" charset="0"/>
            </a:endParaRPr>
          </a:p>
        </p:txBody>
      </p:sp>
      <p:sp>
        <p:nvSpPr>
          <p:cNvPr id="8" name="TextBox 7"/>
          <p:cNvSpPr txBox="1"/>
          <p:nvPr/>
        </p:nvSpPr>
        <p:spPr>
          <a:xfrm>
            <a:off x="4398745" y="4029338"/>
            <a:ext cx="3493971" cy="707886"/>
          </a:xfrm>
          <a:prstGeom prst="rect">
            <a:avLst/>
          </a:prstGeom>
          <a:noFill/>
        </p:spPr>
        <p:txBody>
          <a:bodyPr wrap="square" rtlCol="0">
            <a:spAutoFit/>
          </a:bodyPr>
          <a:lstStyle/>
          <a:p>
            <a:pPr algn="ctr"/>
            <a:r>
              <a:rPr lang="vi-VN" sz="4000" dirty="0">
                <a:solidFill>
                  <a:schemeClr val="tx2"/>
                </a:solidFill>
                <a:latin typeface="Cambria" panose="02040503050406030204" pitchFamily="18" charset="0"/>
                <a:ea typeface="Cambria" panose="02040503050406030204" pitchFamily="18" charset="0"/>
              </a:rPr>
              <a:t>Viết</a:t>
            </a:r>
            <a:endParaRPr lang="en-US" sz="4000" dirty="0">
              <a:solidFill>
                <a:schemeClr val="tx2"/>
              </a:solidFill>
              <a:latin typeface="Cambria" panose="02040503050406030204" pitchFamily="18" charset="0"/>
              <a:ea typeface="Cambria" panose="02040503050406030204" pitchFamily="18" charset="0"/>
            </a:endParaRPr>
          </a:p>
        </p:txBody>
      </p:sp>
      <p:sp>
        <p:nvSpPr>
          <p:cNvPr id="9" name="TextBox 8"/>
          <p:cNvSpPr txBox="1"/>
          <p:nvPr/>
        </p:nvSpPr>
        <p:spPr>
          <a:xfrm>
            <a:off x="7892716" y="4015076"/>
            <a:ext cx="3493971" cy="707886"/>
          </a:xfrm>
          <a:prstGeom prst="rect">
            <a:avLst/>
          </a:prstGeom>
          <a:noFill/>
        </p:spPr>
        <p:txBody>
          <a:bodyPr wrap="square" rtlCol="0">
            <a:spAutoFit/>
          </a:bodyPr>
          <a:lstStyle/>
          <a:p>
            <a:pPr algn="ctr"/>
            <a:r>
              <a:rPr lang="vi-VN" sz="4000" dirty="0">
                <a:solidFill>
                  <a:schemeClr val="tx2"/>
                </a:solidFill>
                <a:latin typeface="Cambria" panose="02040503050406030204" pitchFamily="18" charset="0"/>
                <a:ea typeface="Cambria" panose="02040503050406030204" pitchFamily="18" charset="0"/>
              </a:rPr>
              <a:t>Truyện, kí,..</a:t>
            </a:r>
            <a:endParaRPr lang="en-US" sz="4000" dirty="0">
              <a:solidFill>
                <a:schemeClr val="tx2"/>
              </a:solidFill>
              <a:latin typeface="Cambria" panose="02040503050406030204" pitchFamily="18" charset="0"/>
              <a:ea typeface="Cambria" panose="02040503050406030204" pitchFamily="18" charset="0"/>
            </a:endParaRPr>
          </a:p>
        </p:txBody>
      </p:sp>
      <p:sp>
        <p:nvSpPr>
          <p:cNvPr id="10" name="TextBox 9"/>
          <p:cNvSpPr txBox="1"/>
          <p:nvPr/>
        </p:nvSpPr>
        <p:spPr>
          <a:xfrm>
            <a:off x="4398745" y="4839839"/>
            <a:ext cx="3493971" cy="707886"/>
          </a:xfrm>
          <a:prstGeom prst="rect">
            <a:avLst/>
          </a:prstGeom>
          <a:noFill/>
        </p:spPr>
        <p:txBody>
          <a:bodyPr wrap="square" rtlCol="0">
            <a:spAutoFit/>
          </a:bodyPr>
          <a:lstStyle/>
          <a:p>
            <a:pPr algn="ctr"/>
            <a:r>
              <a:rPr lang="vi-VN" sz="4000" dirty="0">
                <a:solidFill>
                  <a:schemeClr val="accent3"/>
                </a:solidFill>
                <a:latin typeface="Cambria" panose="02040503050406030204" pitchFamily="18" charset="0"/>
                <a:ea typeface="Cambria" panose="02040503050406030204" pitchFamily="18" charset="0"/>
              </a:rPr>
              <a:t>Thiết kế</a:t>
            </a:r>
            <a:endParaRPr lang="en-US" sz="4000" dirty="0">
              <a:solidFill>
                <a:schemeClr val="accent3"/>
              </a:solidFill>
              <a:latin typeface="Cambria" panose="02040503050406030204" pitchFamily="18" charset="0"/>
              <a:ea typeface="Cambria" panose="02040503050406030204" pitchFamily="18" charset="0"/>
            </a:endParaRPr>
          </a:p>
        </p:txBody>
      </p:sp>
      <p:sp>
        <p:nvSpPr>
          <p:cNvPr id="11" name="TextBox 10"/>
          <p:cNvSpPr txBox="1"/>
          <p:nvPr/>
        </p:nvSpPr>
        <p:spPr>
          <a:xfrm>
            <a:off x="7892716" y="4901394"/>
            <a:ext cx="3493971" cy="584775"/>
          </a:xfrm>
          <a:prstGeom prst="rect">
            <a:avLst/>
          </a:prstGeom>
          <a:noFill/>
        </p:spPr>
        <p:txBody>
          <a:bodyPr wrap="square" rtlCol="0">
            <a:spAutoFit/>
          </a:bodyPr>
          <a:lstStyle/>
          <a:p>
            <a:pPr algn="ctr"/>
            <a:r>
              <a:rPr lang="vi-VN" sz="3200" dirty="0">
                <a:solidFill>
                  <a:schemeClr val="accent3"/>
                </a:solidFill>
                <a:latin typeface="Cambria" panose="02040503050406030204" pitchFamily="18" charset="0"/>
                <a:ea typeface="Cambria" panose="02040503050406030204" pitchFamily="18" charset="0"/>
              </a:rPr>
              <a:t>Bản vẽ kĩ thuật,..</a:t>
            </a:r>
            <a:endParaRPr lang="en-US" sz="3200" dirty="0">
              <a:solidFill>
                <a:schemeClr val="accent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553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fade">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6;p7">
            <a:extLst>
              <a:ext uri="{FF2B5EF4-FFF2-40B4-BE49-F238E27FC236}">
                <a16:creationId xmlns:a16="http://schemas.microsoft.com/office/drawing/2014/main" id="{A584F604-0D20-C27E-1203-51EB8F5E915C}"/>
              </a:ext>
            </a:extLst>
          </p:cNvPr>
          <p:cNvSpPr/>
          <p:nvPr/>
        </p:nvSpPr>
        <p:spPr>
          <a:xfrm>
            <a:off x="1244656" y="107419"/>
            <a:ext cx="9680018" cy="1641169"/>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275;p7">
            <a:extLst>
              <a:ext uri="{FF2B5EF4-FFF2-40B4-BE49-F238E27FC236}">
                <a16:creationId xmlns:a16="http://schemas.microsoft.com/office/drawing/2014/main" id="{D0A8C17C-3CC1-55F0-F86B-26DA51B39AF4}"/>
              </a:ext>
            </a:extLst>
          </p:cNvPr>
          <p:cNvSpPr/>
          <p:nvPr/>
        </p:nvSpPr>
        <p:spPr>
          <a:xfrm>
            <a:off x="449179" y="1931529"/>
            <a:ext cx="11020925" cy="476184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Speech Bubble: Rectangle with Corners Rounded 5">
            <a:extLst>
              <a:ext uri="{FF2B5EF4-FFF2-40B4-BE49-F238E27FC236}">
                <a16:creationId xmlns:a16="http://schemas.microsoft.com/office/drawing/2014/main" id="{4AF854DA-1396-4DA1-AEAD-B4E6DADE5AEE}"/>
              </a:ext>
            </a:extLst>
          </p:cNvPr>
          <p:cNvSpPr/>
          <p:nvPr/>
        </p:nvSpPr>
        <p:spPr>
          <a:xfrm>
            <a:off x="4289362" y="2934864"/>
            <a:ext cx="7180742" cy="2949287"/>
          </a:xfrm>
          <a:prstGeom prst="wedgeRoundRectCallout">
            <a:avLst>
              <a:gd name="adj1" fmla="val -65403"/>
              <a:gd name="adj2" fmla="val 14808"/>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nl-NL"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Về nhà </a:t>
            </a:r>
            <a:r>
              <a:rPr lang="vi-VN" sz="3200" dirty="0">
                <a:solidFill>
                  <a:srgbClr val="F7A9BD">
                    <a:lumMod val="10000"/>
                  </a:srgbClr>
                </a:solidFill>
                <a:latin typeface="Calibri" panose="020F0502020204030204" pitchFamily="34" charset="0"/>
                <a:cs typeface="Calibri" panose="020F0502020204030204" pitchFamily="34" charset="0"/>
              </a:rPr>
              <a:t>luyện đọc và trả lời các câu hỏi</a:t>
            </a:r>
            <a:endParaRPr lang="en-US" sz="3200" dirty="0">
              <a:solidFill>
                <a:srgbClr val="F7A9BD">
                  <a:lumMod val="10000"/>
                </a:srgbClr>
              </a:solidFill>
              <a:latin typeface="Calibri" panose="020F0502020204030204" pitchFamily="34" charset="0"/>
              <a:cs typeface="Calibri" panose="020F0502020204030204" pitchFamily="34" charset="0"/>
            </a:endParaRPr>
          </a:p>
          <a:p>
            <a:pPr marL="342900" lvl="0" indent="-342900">
              <a:buFontTx/>
              <a:buAutoNum type="arabicPeriod"/>
              <a:defRPr/>
            </a:pPr>
            <a:r>
              <a:rPr lang="vi-VN" sz="3200" dirty="0">
                <a:solidFill>
                  <a:srgbClr val="F7A9BD">
                    <a:lumMod val="10000"/>
                  </a:srgbClr>
                </a:solidFill>
                <a:latin typeface="Calibri" panose="020F0502020204030204" pitchFamily="34" charset="0"/>
                <a:cs typeface="Calibri" panose="020F0502020204030204" pitchFamily="34" charset="0"/>
              </a:rPr>
              <a:t>Chia sẻ với người thân về bài đọc.</a:t>
            </a:r>
            <a:endPar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Xem</a:t>
            </a:r>
            <a:r>
              <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trước</a:t>
            </a:r>
            <a:r>
              <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bài</a:t>
            </a:r>
            <a:r>
              <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mới</a:t>
            </a:r>
            <a:endPar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sp>
        <p:nvSpPr>
          <p:cNvPr id="8" name="Rectangle 7"/>
          <p:cNvSpPr/>
          <p:nvPr/>
        </p:nvSpPr>
        <p:spPr>
          <a:xfrm>
            <a:off x="4309991" y="107419"/>
            <a:ext cx="3299301" cy="1323439"/>
          </a:xfrm>
          <a:prstGeom prst="rect">
            <a:avLst/>
          </a:prstGeom>
          <a:noFill/>
        </p:spPr>
        <p:txBody>
          <a:bodyPr wrap="none" lIns="91440" tIns="45720" rIns="91440" bIns="45720">
            <a:spAutoFit/>
          </a:bodyPr>
          <a:lstStyle/>
          <a:p>
            <a:pPr algn="ctr"/>
            <a:r>
              <a:rPr lang="en-US" sz="8000" b="1" dirty="0" err="1">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Dặn</a:t>
            </a:r>
            <a:r>
              <a:rPr lang="en-US" sz="8000" b="1"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 </a:t>
            </a:r>
            <a:r>
              <a:rPr lang="en-US" sz="8000" b="1" dirty="0" err="1">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dò</a:t>
            </a:r>
            <a:endParaRPr lang="en-US" sz="8000" b="1" cap="none" spc="0"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endParaRPr>
          </a:p>
        </p:txBody>
      </p:sp>
    </p:spTree>
    <p:extLst>
      <p:ext uri="{BB962C8B-B14F-4D97-AF65-F5344CB8AC3E}">
        <p14:creationId xmlns:p14="http://schemas.microsoft.com/office/powerpoint/2010/main" val="67280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6;p2">
            <a:extLst>
              <a:ext uri="{FF2B5EF4-FFF2-40B4-BE49-F238E27FC236}">
                <a16:creationId xmlns:a16="http://schemas.microsoft.com/office/drawing/2014/main" id="{34F76CE3-E866-15A1-07D4-3E9DBCCDFBCF}"/>
              </a:ext>
            </a:extLst>
          </p:cNvPr>
          <p:cNvSpPr/>
          <p:nvPr/>
        </p:nvSpPr>
        <p:spPr>
          <a:xfrm>
            <a:off x="617200" y="1097728"/>
            <a:ext cx="10355600" cy="474159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6A3F35"/>
              </a:solidFill>
              <a:effectLst/>
              <a:uLnTx/>
              <a:uFillTx/>
              <a:latin typeface="Arial"/>
              <a:ea typeface="+mn-ea"/>
              <a:cs typeface="+mn-cs"/>
            </a:endParaRPr>
          </a:p>
        </p:txBody>
      </p:sp>
      <p:grpSp>
        <p:nvGrpSpPr>
          <p:cNvPr id="3" name="Google Shape;1346;p35">
            <a:extLst>
              <a:ext uri="{FF2B5EF4-FFF2-40B4-BE49-F238E27FC236}">
                <a16:creationId xmlns:a16="http://schemas.microsoft.com/office/drawing/2014/main" id="{A45BE8C4-EC8C-6253-069C-BD123B996D14}"/>
              </a:ext>
            </a:extLst>
          </p:cNvPr>
          <p:cNvGrpSpPr/>
          <p:nvPr/>
        </p:nvGrpSpPr>
        <p:grpSpPr>
          <a:xfrm>
            <a:off x="455525" y="4156982"/>
            <a:ext cx="1022698" cy="645654"/>
            <a:chOff x="6096075" y="734650"/>
            <a:chExt cx="709025" cy="447625"/>
          </a:xfrm>
        </p:grpSpPr>
        <p:sp>
          <p:nvSpPr>
            <p:cNvPr id="4" name="Google Shape;1347;p35">
              <a:extLst>
                <a:ext uri="{FF2B5EF4-FFF2-40B4-BE49-F238E27FC236}">
                  <a16:creationId xmlns:a16="http://schemas.microsoft.com/office/drawing/2014/main" id="{366EB048-7223-7FDE-4E8D-A785B4797BC8}"/>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Google Shape;1348;p35">
              <a:extLst>
                <a:ext uri="{FF2B5EF4-FFF2-40B4-BE49-F238E27FC236}">
                  <a16:creationId xmlns:a16="http://schemas.microsoft.com/office/drawing/2014/main" id="{63E48F0D-7B14-EFED-9F3E-51BC8AD01422}"/>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6" name="Google Shape;1349;p35">
              <a:extLst>
                <a:ext uri="{FF2B5EF4-FFF2-40B4-BE49-F238E27FC236}">
                  <a16:creationId xmlns:a16="http://schemas.microsoft.com/office/drawing/2014/main" id="{C9FC638B-10BF-381A-7AF9-88A9FB15BB6A}"/>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7" name="Google Shape;1350;p35">
              <a:extLst>
                <a:ext uri="{FF2B5EF4-FFF2-40B4-BE49-F238E27FC236}">
                  <a16:creationId xmlns:a16="http://schemas.microsoft.com/office/drawing/2014/main" id="{FFA62E29-732E-1D48-D6EE-03C2EA6370BB}"/>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8" name="Google Shape;1351;p35">
              <a:extLst>
                <a:ext uri="{FF2B5EF4-FFF2-40B4-BE49-F238E27FC236}">
                  <a16:creationId xmlns:a16="http://schemas.microsoft.com/office/drawing/2014/main" id="{785C1996-4732-A85B-2DDC-61D1DB0F4713}"/>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9" name="Google Shape;39;p2">
            <a:extLst>
              <a:ext uri="{FF2B5EF4-FFF2-40B4-BE49-F238E27FC236}">
                <a16:creationId xmlns:a16="http://schemas.microsoft.com/office/drawing/2014/main" id="{14F6D971-51A7-5753-37E6-C7307D3ABF0F}"/>
              </a:ext>
            </a:extLst>
          </p:cNvPr>
          <p:cNvGrpSpPr/>
          <p:nvPr/>
        </p:nvGrpSpPr>
        <p:grpSpPr>
          <a:xfrm>
            <a:off x="8066401" y="1133589"/>
            <a:ext cx="1643223" cy="1412150"/>
            <a:chOff x="4243450" y="1793000"/>
            <a:chExt cx="438175" cy="470825"/>
          </a:xfrm>
        </p:grpSpPr>
        <p:sp>
          <p:nvSpPr>
            <p:cNvPr id="10" name="Google Shape;40;p2">
              <a:extLst>
                <a:ext uri="{FF2B5EF4-FFF2-40B4-BE49-F238E27FC236}">
                  <a16:creationId xmlns:a16="http://schemas.microsoft.com/office/drawing/2014/main" id="{3368770A-05B5-5C23-8D68-C63FD7E807C0}"/>
                </a:ext>
              </a:extLst>
            </p:cNvPr>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Google Shape;41;p2">
              <a:extLst>
                <a:ext uri="{FF2B5EF4-FFF2-40B4-BE49-F238E27FC236}">
                  <a16:creationId xmlns:a16="http://schemas.microsoft.com/office/drawing/2014/main" id="{C6A4595E-95F7-6248-D872-A17AAF6EF6FF}"/>
                </a:ext>
              </a:extLst>
            </p:cNvPr>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2" name="Google Shape;42;p2">
              <a:extLst>
                <a:ext uri="{FF2B5EF4-FFF2-40B4-BE49-F238E27FC236}">
                  <a16:creationId xmlns:a16="http://schemas.microsoft.com/office/drawing/2014/main" id="{3C541AAA-C13A-0C0C-CABB-C4B778756ED5}"/>
                </a:ext>
              </a:extLst>
            </p:cNvPr>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3" name="Google Shape;43;p2">
              <a:extLst>
                <a:ext uri="{FF2B5EF4-FFF2-40B4-BE49-F238E27FC236}">
                  <a16:creationId xmlns:a16="http://schemas.microsoft.com/office/drawing/2014/main" id="{8DBB337F-D6E6-FE33-832D-351B3A864232}"/>
                </a:ext>
              </a:extLst>
            </p:cNvPr>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4" name="Google Shape;44;p2">
              <a:extLst>
                <a:ext uri="{FF2B5EF4-FFF2-40B4-BE49-F238E27FC236}">
                  <a16:creationId xmlns:a16="http://schemas.microsoft.com/office/drawing/2014/main" id="{B5967B97-C29E-C567-497F-4EB78BD1D2B0}"/>
                </a:ext>
              </a:extLst>
            </p:cNvPr>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15" name="Google Shape;1334;p35">
            <a:extLst>
              <a:ext uri="{FF2B5EF4-FFF2-40B4-BE49-F238E27FC236}">
                <a16:creationId xmlns:a16="http://schemas.microsoft.com/office/drawing/2014/main" id="{B757653C-3007-DD2C-7AFE-34C9F53F02CD}"/>
              </a:ext>
            </a:extLst>
          </p:cNvPr>
          <p:cNvGrpSpPr/>
          <p:nvPr/>
        </p:nvGrpSpPr>
        <p:grpSpPr>
          <a:xfrm>
            <a:off x="6950291" y="4544699"/>
            <a:ext cx="829940" cy="785114"/>
            <a:chOff x="1826475" y="2921600"/>
            <a:chExt cx="564700" cy="534200"/>
          </a:xfrm>
        </p:grpSpPr>
        <p:sp>
          <p:nvSpPr>
            <p:cNvPr id="16" name="Google Shape;1335;p35">
              <a:extLst>
                <a:ext uri="{FF2B5EF4-FFF2-40B4-BE49-F238E27FC236}">
                  <a16:creationId xmlns:a16="http://schemas.microsoft.com/office/drawing/2014/main" id="{64612267-CA34-6F86-72A2-536CCD19FF22}"/>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7" name="Google Shape;1336;p35">
              <a:extLst>
                <a:ext uri="{FF2B5EF4-FFF2-40B4-BE49-F238E27FC236}">
                  <a16:creationId xmlns:a16="http://schemas.microsoft.com/office/drawing/2014/main" id="{EE710D36-BCD7-A712-D11D-03A47D6EA742}"/>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8" name="Google Shape;1337;p35">
              <a:extLst>
                <a:ext uri="{FF2B5EF4-FFF2-40B4-BE49-F238E27FC236}">
                  <a16:creationId xmlns:a16="http://schemas.microsoft.com/office/drawing/2014/main" id="{9E8A08EC-C8AC-2557-9A5C-71258B0E637D}"/>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9" name="Google Shape;1338;p35">
              <a:extLst>
                <a:ext uri="{FF2B5EF4-FFF2-40B4-BE49-F238E27FC236}">
                  <a16:creationId xmlns:a16="http://schemas.microsoft.com/office/drawing/2014/main" id="{A08C3003-DBA9-0C94-8864-FC50868247DC}"/>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0" name="Google Shape;1339;p35">
              <a:extLst>
                <a:ext uri="{FF2B5EF4-FFF2-40B4-BE49-F238E27FC236}">
                  <a16:creationId xmlns:a16="http://schemas.microsoft.com/office/drawing/2014/main" id="{1050E4EB-319C-B854-398E-0A6A2868EAEE}"/>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22" name="Google Shape;1334;p35"/>
          <p:cNvGrpSpPr/>
          <p:nvPr/>
        </p:nvGrpSpPr>
        <p:grpSpPr>
          <a:xfrm>
            <a:off x="948799" y="602632"/>
            <a:ext cx="829940" cy="785114"/>
            <a:chOff x="1826475" y="2921600"/>
            <a:chExt cx="564700" cy="534200"/>
          </a:xfrm>
        </p:grpSpPr>
        <p:sp>
          <p:nvSpPr>
            <p:cNvPr id="23" name="Google Shape;1335;p35"/>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4" name="Google Shape;1336;p35"/>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5" name="Google Shape;1337;p35"/>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6" name="Google Shape;1338;p35"/>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7" name="Google Shape;1339;p35"/>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28" name="Google Shape;1340;p35"/>
          <p:cNvGrpSpPr/>
          <p:nvPr/>
        </p:nvGrpSpPr>
        <p:grpSpPr>
          <a:xfrm>
            <a:off x="7142456" y="303284"/>
            <a:ext cx="694072" cy="693096"/>
            <a:chOff x="1959000" y="1291425"/>
            <a:chExt cx="286025" cy="279000"/>
          </a:xfrm>
        </p:grpSpPr>
        <p:sp>
          <p:nvSpPr>
            <p:cNvPr id="29" name="Google Shape;1341;p35"/>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0" name="Google Shape;1342;p35"/>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1" name="Google Shape;1343;p35"/>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2" name="Google Shape;1344;p35"/>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3" name="Google Shape;1345;p35"/>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34" name="Google Shape;1352;p35"/>
          <p:cNvGrpSpPr/>
          <p:nvPr/>
        </p:nvGrpSpPr>
        <p:grpSpPr>
          <a:xfrm>
            <a:off x="6239917" y="602632"/>
            <a:ext cx="365587" cy="393748"/>
            <a:chOff x="713250" y="2576650"/>
            <a:chExt cx="273275" cy="294325"/>
          </a:xfrm>
        </p:grpSpPr>
        <p:sp>
          <p:nvSpPr>
            <p:cNvPr id="35" name="Google Shape;1353;p35"/>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6" name="Google Shape;1354;p35"/>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37" name="Picture 36">
            <a:extLst>
              <a:ext uri="{FF2B5EF4-FFF2-40B4-BE49-F238E27FC236}">
                <a16:creationId xmlns:a16="http://schemas.microsoft.com/office/drawing/2014/main" id="{759B9D0F-746E-8E10-55B9-4EFCA93F9A17}"/>
              </a:ext>
            </a:extLst>
          </p:cNvPr>
          <p:cNvPicPr>
            <a:picLocks noChangeAspect="1"/>
          </p:cNvPicPr>
          <p:nvPr/>
        </p:nvPicPr>
        <p:blipFill>
          <a:blip r:embed="rId2"/>
          <a:stretch>
            <a:fillRect/>
          </a:stretch>
        </p:blipFill>
        <p:spPr>
          <a:xfrm>
            <a:off x="10928501" y="0"/>
            <a:ext cx="1173607" cy="1161988"/>
          </a:xfrm>
          <a:prstGeom prst="rect">
            <a:avLst/>
          </a:prstGeom>
        </p:spPr>
      </p:pic>
      <p:grpSp>
        <p:nvGrpSpPr>
          <p:cNvPr id="38" name="Google Shape;1346;p35"/>
          <p:cNvGrpSpPr/>
          <p:nvPr/>
        </p:nvGrpSpPr>
        <p:grpSpPr>
          <a:xfrm>
            <a:off x="981229" y="5044825"/>
            <a:ext cx="2255591" cy="1703238"/>
            <a:chOff x="6096075" y="734650"/>
            <a:chExt cx="709025" cy="447625"/>
          </a:xfrm>
        </p:grpSpPr>
        <p:sp>
          <p:nvSpPr>
            <p:cNvPr id="39" name="Google Shape;1347;p35"/>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0" name="Google Shape;1348;p35"/>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1" name="Google Shape;1349;p35"/>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2" name="Google Shape;1350;p35"/>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3" name="Google Shape;1351;p35"/>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44" name="Picture 43">
            <a:extLst>
              <a:ext uri="{FF2B5EF4-FFF2-40B4-BE49-F238E27FC236}">
                <a16:creationId xmlns:a16="http://schemas.microsoft.com/office/drawing/2014/main" id="{708AB5E3-08E3-A35A-25FD-861E492D99CD}"/>
              </a:ext>
            </a:extLst>
          </p:cNvPr>
          <p:cNvPicPr>
            <a:picLocks noChangeAspect="1"/>
          </p:cNvPicPr>
          <p:nvPr/>
        </p:nvPicPr>
        <p:blipFill>
          <a:blip r:embed="rId3"/>
          <a:stretch>
            <a:fillRect/>
          </a:stretch>
        </p:blipFill>
        <p:spPr>
          <a:xfrm>
            <a:off x="7259590" y="2943232"/>
            <a:ext cx="6178141" cy="4597871"/>
          </a:xfrm>
          <a:prstGeom prst="rect">
            <a:avLst/>
          </a:prstGeom>
        </p:spPr>
      </p:pic>
      <p:pic>
        <p:nvPicPr>
          <p:cNvPr id="45" name="Picture 44"/>
          <p:cNvPicPr>
            <a:picLocks noChangeAspect="1"/>
          </p:cNvPicPr>
          <p:nvPr/>
        </p:nvPicPr>
        <p:blipFill>
          <a:blip r:embed="rId4"/>
          <a:stretch>
            <a:fillRect/>
          </a:stretch>
        </p:blipFill>
        <p:spPr>
          <a:xfrm>
            <a:off x="611760" y="1251302"/>
            <a:ext cx="8266892" cy="4060288"/>
          </a:xfrm>
          <a:prstGeom prst="rect">
            <a:avLst/>
          </a:prstGeom>
        </p:spPr>
      </p:pic>
    </p:spTree>
    <p:extLst>
      <p:ext uri="{BB962C8B-B14F-4D97-AF65-F5344CB8AC3E}">
        <p14:creationId xmlns:p14="http://schemas.microsoft.com/office/powerpoint/2010/main" val="1740127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5600" y="1015316"/>
            <a:ext cx="6883400" cy="5397500"/>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A9BD"/>
              </a:solidFill>
              <a:effectLst/>
              <a:uLnTx/>
              <a:uFillTx/>
              <a:latin typeface="Arial"/>
              <a:ea typeface="+mn-ea"/>
              <a:cs typeface="+mn-cs"/>
            </a:endParaRPr>
          </a:p>
        </p:txBody>
      </p:sp>
      <p:sp>
        <p:nvSpPr>
          <p:cNvPr id="6" name="TextBox 5"/>
          <p:cNvSpPr txBox="1"/>
          <p:nvPr/>
        </p:nvSpPr>
        <p:spPr>
          <a:xfrm>
            <a:off x="1290828" y="194300"/>
            <a:ext cx="96647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Hãy đoán xem đây là nhạc cụ gì?</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7" name="Oval 6"/>
          <p:cNvSpPr/>
          <p:nvPr/>
        </p:nvSpPr>
        <p:spPr>
          <a:xfrm>
            <a:off x="7416800" y="2380566"/>
            <a:ext cx="4356100" cy="2667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Đàn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ghi-ta</a:t>
            </a:r>
            <a:endParaRPr kumimoji="0" lang="en-US"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8" name="Picture 7">
            <a:hlinkClick r:id="rId2" action="ppaction://hlinksldjump"/>
          </p:cNvPr>
          <p:cNvPicPr>
            <a:picLocks noChangeAspect="1"/>
          </p:cNvPicPr>
          <p:nvPr/>
        </p:nvPicPr>
        <p:blipFill>
          <a:blip r:embed="rId3" cstate="print">
            <a:biLevel thresh="75000"/>
            <a:extLst>
              <a:ext uri="{BEBA8EAE-BF5A-486C-A8C5-ECC9F3942E4B}">
                <a14:imgProps xmlns:a14="http://schemas.microsoft.com/office/drawing/2010/main">
                  <a14:imgLayer r:embed="rId4">
                    <a14:imgEffect>
                      <a14:colorTemperature colorTemp="59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0105964">
            <a:off x="2127121" y="734351"/>
            <a:ext cx="2827315" cy="5654630"/>
          </a:xfrm>
          <a:prstGeom prst="heart">
            <a:avLst/>
          </a:prstGeom>
        </p:spPr>
      </p:pic>
      <p:pic>
        <p:nvPicPr>
          <p:cNvPr id="9" name="Picture 8">
            <a:hlinkClick r:id="rId2"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105964">
            <a:off x="2139821" y="785151"/>
            <a:ext cx="2827315" cy="5654630"/>
          </a:xfrm>
          <a:prstGeom prst="rect">
            <a:avLst/>
          </a:prstGeom>
        </p:spPr>
      </p:pic>
    </p:spTree>
    <p:extLst>
      <p:ext uri="{BB962C8B-B14F-4D97-AF65-F5344CB8AC3E}">
        <p14:creationId xmlns:p14="http://schemas.microsoft.com/office/powerpoint/2010/main" val="225415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80">
                                          <p:stCondLst>
                                            <p:cond delay="0"/>
                                          </p:stCondLst>
                                        </p:cTn>
                                        <p:tgtEl>
                                          <p:spTgt spid="7"/>
                                        </p:tgtEl>
                                      </p:cBhvr>
                                    </p:animEffect>
                                    <p:anim calcmode="lin" valueType="num">
                                      <p:cBhvr>
                                        <p:cTn id="2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6" dur="26">
                                          <p:stCondLst>
                                            <p:cond delay="650"/>
                                          </p:stCondLst>
                                        </p:cTn>
                                        <p:tgtEl>
                                          <p:spTgt spid="7"/>
                                        </p:tgtEl>
                                      </p:cBhvr>
                                      <p:to x="100000" y="60000"/>
                                    </p:animScale>
                                    <p:animScale>
                                      <p:cBhvr>
                                        <p:cTn id="27" dur="166" decel="50000">
                                          <p:stCondLst>
                                            <p:cond delay="676"/>
                                          </p:stCondLst>
                                        </p:cTn>
                                        <p:tgtEl>
                                          <p:spTgt spid="7"/>
                                        </p:tgtEl>
                                      </p:cBhvr>
                                      <p:to x="100000" y="100000"/>
                                    </p:animScale>
                                    <p:animScale>
                                      <p:cBhvr>
                                        <p:cTn id="28" dur="26">
                                          <p:stCondLst>
                                            <p:cond delay="1312"/>
                                          </p:stCondLst>
                                        </p:cTn>
                                        <p:tgtEl>
                                          <p:spTgt spid="7"/>
                                        </p:tgtEl>
                                      </p:cBhvr>
                                      <p:to x="100000" y="80000"/>
                                    </p:animScale>
                                    <p:animScale>
                                      <p:cBhvr>
                                        <p:cTn id="29" dur="166" decel="50000">
                                          <p:stCondLst>
                                            <p:cond delay="1338"/>
                                          </p:stCondLst>
                                        </p:cTn>
                                        <p:tgtEl>
                                          <p:spTgt spid="7"/>
                                        </p:tgtEl>
                                      </p:cBhvr>
                                      <p:to x="100000" y="100000"/>
                                    </p:animScale>
                                    <p:animScale>
                                      <p:cBhvr>
                                        <p:cTn id="30" dur="26">
                                          <p:stCondLst>
                                            <p:cond delay="1642"/>
                                          </p:stCondLst>
                                        </p:cTn>
                                        <p:tgtEl>
                                          <p:spTgt spid="7"/>
                                        </p:tgtEl>
                                      </p:cBhvr>
                                      <p:to x="100000" y="90000"/>
                                    </p:animScale>
                                    <p:animScale>
                                      <p:cBhvr>
                                        <p:cTn id="31" dur="166" decel="50000">
                                          <p:stCondLst>
                                            <p:cond delay="1668"/>
                                          </p:stCondLst>
                                        </p:cTn>
                                        <p:tgtEl>
                                          <p:spTgt spid="7"/>
                                        </p:tgtEl>
                                      </p:cBhvr>
                                      <p:to x="100000" y="100000"/>
                                    </p:animScale>
                                    <p:animScale>
                                      <p:cBhvr>
                                        <p:cTn id="32" dur="26">
                                          <p:stCondLst>
                                            <p:cond delay="1808"/>
                                          </p:stCondLst>
                                        </p:cTn>
                                        <p:tgtEl>
                                          <p:spTgt spid="7"/>
                                        </p:tgtEl>
                                      </p:cBhvr>
                                      <p:to x="100000" y="95000"/>
                                    </p:animScale>
                                    <p:animScale>
                                      <p:cBhvr>
                                        <p:cTn id="33" dur="166" decel="50000">
                                          <p:stCondLst>
                                            <p:cond delay="1834"/>
                                          </p:stCondLst>
                                        </p:cTn>
                                        <p:tgtEl>
                                          <p:spTgt spid="7"/>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5600" y="1015316"/>
            <a:ext cx="6883400" cy="5397500"/>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A9BD"/>
              </a:solidFill>
              <a:effectLst/>
              <a:uLnTx/>
              <a:uFillTx/>
              <a:latin typeface="Arial"/>
              <a:ea typeface="+mn-ea"/>
              <a:cs typeface="+mn-cs"/>
            </a:endParaRPr>
          </a:p>
        </p:txBody>
      </p:sp>
      <p:sp>
        <p:nvSpPr>
          <p:cNvPr id="6" name="TextBox 5"/>
          <p:cNvSpPr txBox="1"/>
          <p:nvPr/>
        </p:nvSpPr>
        <p:spPr>
          <a:xfrm>
            <a:off x="1127903" y="91986"/>
            <a:ext cx="96647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Hãy đoán xem đây là nhạc cụ gì?</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7" name="Oval 6"/>
          <p:cNvSpPr/>
          <p:nvPr/>
        </p:nvSpPr>
        <p:spPr>
          <a:xfrm>
            <a:off x="7416800" y="2380566"/>
            <a:ext cx="4356100" cy="2667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Trống</a:t>
            </a:r>
            <a:endParaRPr kumimoji="0" lang="en-US"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10" name="Picture 9">
            <a:hlinkClick r:id="rId2" action="ppaction://hlinksldjump"/>
          </p:cNvPr>
          <p:cNvPicPr>
            <a:picLocks noChangeAspect="1"/>
          </p:cNvPicPr>
          <p:nvPr/>
        </p:nvPicPr>
        <p:blipFill>
          <a:blip r:embed="rId3" cstate="print">
            <a:extLst>
              <a:ext uri="{BEBA8EAE-BF5A-486C-A8C5-ECC9F3942E4B}">
                <a14:imgProps xmlns:a14="http://schemas.microsoft.com/office/drawing/2010/main">
                  <a14:imgLayer r:embed="rId4">
                    <a14:imgEffect>
                      <a14:artisticLineDrawing/>
                    </a14:imgEffect>
                    <a14:imgEffect>
                      <a14:saturation sat="6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27904" y="1674827"/>
            <a:ext cx="5276331" cy="4582871"/>
          </a:xfrm>
          <a:prstGeom prst="rect">
            <a:avLst/>
          </a:prstGeom>
        </p:spPr>
      </p:pic>
      <p:pic>
        <p:nvPicPr>
          <p:cNvPr id="11" name="Picture 10">
            <a:hlinkClick r:id="rId2"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7903" y="1674826"/>
            <a:ext cx="5276331" cy="4582871"/>
          </a:xfrm>
          <a:prstGeom prst="rect">
            <a:avLst/>
          </a:prstGeom>
        </p:spPr>
      </p:pic>
    </p:spTree>
    <p:extLst>
      <p:ext uri="{BB962C8B-B14F-4D97-AF65-F5344CB8AC3E}">
        <p14:creationId xmlns:p14="http://schemas.microsoft.com/office/powerpoint/2010/main" val="126087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80">
                                          <p:stCondLst>
                                            <p:cond delay="0"/>
                                          </p:stCondLst>
                                        </p:cTn>
                                        <p:tgtEl>
                                          <p:spTgt spid="7"/>
                                        </p:tgtEl>
                                      </p:cBhvr>
                                    </p:animEffect>
                                    <p:anim calcmode="lin" valueType="num">
                                      <p:cBhvr>
                                        <p:cTn id="2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3" dur="26">
                                          <p:stCondLst>
                                            <p:cond delay="650"/>
                                          </p:stCondLst>
                                        </p:cTn>
                                        <p:tgtEl>
                                          <p:spTgt spid="7"/>
                                        </p:tgtEl>
                                      </p:cBhvr>
                                      <p:to x="100000" y="60000"/>
                                    </p:animScale>
                                    <p:animScale>
                                      <p:cBhvr>
                                        <p:cTn id="34" dur="166" decel="50000">
                                          <p:stCondLst>
                                            <p:cond delay="676"/>
                                          </p:stCondLst>
                                        </p:cTn>
                                        <p:tgtEl>
                                          <p:spTgt spid="7"/>
                                        </p:tgtEl>
                                      </p:cBhvr>
                                      <p:to x="100000" y="100000"/>
                                    </p:animScale>
                                    <p:animScale>
                                      <p:cBhvr>
                                        <p:cTn id="35" dur="26">
                                          <p:stCondLst>
                                            <p:cond delay="1312"/>
                                          </p:stCondLst>
                                        </p:cTn>
                                        <p:tgtEl>
                                          <p:spTgt spid="7"/>
                                        </p:tgtEl>
                                      </p:cBhvr>
                                      <p:to x="100000" y="80000"/>
                                    </p:animScale>
                                    <p:animScale>
                                      <p:cBhvr>
                                        <p:cTn id="36" dur="166" decel="50000">
                                          <p:stCondLst>
                                            <p:cond delay="1338"/>
                                          </p:stCondLst>
                                        </p:cTn>
                                        <p:tgtEl>
                                          <p:spTgt spid="7"/>
                                        </p:tgtEl>
                                      </p:cBhvr>
                                      <p:to x="100000" y="100000"/>
                                    </p:animScale>
                                    <p:animScale>
                                      <p:cBhvr>
                                        <p:cTn id="37" dur="26">
                                          <p:stCondLst>
                                            <p:cond delay="1642"/>
                                          </p:stCondLst>
                                        </p:cTn>
                                        <p:tgtEl>
                                          <p:spTgt spid="7"/>
                                        </p:tgtEl>
                                      </p:cBhvr>
                                      <p:to x="100000" y="90000"/>
                                    </p:animScale>
                                    <p:animScale>
                                      <p:cBhvr>
                                        <p:cTn id="38" dur="166" decel="50000">
                                          <p:stCondLst>
                                            <p:cond delay="1668"/>
                                          </p:stCondLst>
                                        </p:cTn>
                                        <p:tgtEl>
                                          <p:spTgt spid="7"/>
                                        </p:tgtEl>
                                      </p:cBhvr>
                                      <p:to x="100000" y="100000"/>
                                    </p:animScale>
                                    <p:animScale>
                                      <p:cBhvr>
                                        <p:cTn id="39" dur="26">
                                          <p:stCondLst>
                                            <p:cond delay="1808"/>
                                          </p:stCondLst>
                                        </p:cTn>
                                        <p:tgtEl>
                                          <p:spTgt spid="7"/>
                                        </p:tgtEl>
                                      </p:cBhvr>
                                      <p:to x="100000" y="95000"/>
                                    </p:animScale>
                                    <p:animScale>
                                      <p:cBhvr>
                                        <p:cTn id="4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74741" y="240169"/>
            <a:ext cx="9664700" cy="2123658"/>
          </a:xfrm>
          <a:prstGeom prst="rect">
            <a:avLst/>
          </a:prstGeom>
          <a:noFill/>
        </p:spPr>
        <p:txBody>
          <a:bodyPr wrap="square" rtlCol="0">
            <a:spAutoFit/>
          </a:bodyPr>
          <a:lstStyle/>
          <a:p>
            <a:pPr algn="ctr">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Em thích chơi loại nhạc cụ nào</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p>
          <a:p>
            <a:pPr algn="ctr">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Nêu</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lí</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do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vì</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sao</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em</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thích</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nhạc</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cụ</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đó</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a:t>
            </a:r>
            <a:r>
              <a:rPr lang="en-US" sz="4400" i="1" dirty="0">
                <a:latin typeface="Cambria" panose="02040503050406030204" pitchFamily="18" charset="0"/>
              </a:rPr>
              <a:t> </a:t>
            </a:r>
            <a:endParaRPr lang="en-US" sz="4400" dirty="0">
              <a:latin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endParaRPr>
          </a:p>
        </p:txBody>
      </p:sp>
      <p:pic>
        <p:nvPicPr>
          <p:cNvPr id="8" name="图片 92" descr="图层 3"/>
          <p:cNvPicPr>
            <a:picLocks noChangeAspect="1"/>
          </p:cNvPicPr>
          <p:nvPr/>
        </p:nvPicPr>
        <p:blipFill>
          <a:blip r:embed="rId2"/>
          <a:stretch>
            <a:fillRect/>
          </a:stretch>
        </p:blipFill>
        <p:spPr>
          <a:xfrm>
            <a:off x="5459095" y="5903348"/>
            <a:ext cx="231140" cy="324485"/>
          </a:xfrm>
          <a:prstGeom prst="rect">
            <a:avLst/>
          </a:prstGeom>
        </p:spPr>
      </p:pic>
      <p:grpSp>
        <p:nvGrpSpPr>
          <p:cNvPr id="9" name="组合 4"/>
          <p:cNvGrpSpPr/>
          <p:nvPr/>
        </p:nvGrpSpPr>
        <p:grpSpPr>
          <a:xfrm>
            <a:off x="1378585" y="1609478"/>
            <a:ext cx="9662160" cy="4658360"/>
            <a:chOff x="1992" y="1832"/>
            <a:chExt cx="15216" cy="7336"/>
          </a:xfrm>
          <a:solidFill>
            <a:schemeClr val="accent6"/>
          </a:solidFill>
        </p:grpSpPr>
        <p:sp>
          <p:nvSpPr>
            <p:cNvPr id="12" name="圆角矩形 3"/>
            <p:cNvSpPr/>
            <p:nvPr/>
          </p:nvSpPr>
          <p:spPr>
            <a:xfrm>
              <a:off x="1992" y="2032"/>
              <a:ext cx="15217" cy="7137"/>
            </a:xfrm>
            <a:prstGeom prst="roundRect">
              <a:avLst>
                <a:gd name="adj" fmla="val 11328"/>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sp>
          <p:nvSpPr>
            <p:cNvPr id="13" name="圆角矩形 1"/>
            <p:cNvSpPr/>
            <p:nvPr/>
          </p:nvSpPr>
          <p:spPr>
            <a:xfrm>
              <a:off x="1992" y="1832"/>
              <a:ext cx="15217" cy="7137"/>
            </a:xfrm>
            <a:prstGeom prst="roundRect">
              <a:avLst>
                <a:gd name="adj" fmla="val 11328"/>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grpSp>
      <p:sp>
        <p:nvSpPr>
          <p:cNvPr id="14" name="Google Shape;861;p45"/>
          <p:cNvSpPr/>
          <p:nvPr/>
        </p:nvSpPr>
        <p:spPr>
          <a:xfrm rot="1680000">
            <a:off x="9298305" y="1531373"/>
            <a:ext cx="372745" cy="1155065"/>
          </a:xfrm>
          <a:custGeom>
            <a:avLst/>
            <a:gdLst/>
            <a:ahLst/>
            <a:cxnLst/>
            <a:rect l="l" t="t" r="r" b="b"/>
            <a:pathLst>
              <a:path w="16071" h="49802" extrusionOk="0">
                <a:moveTo>
                  <a:pt x="11090" y="4395"/>
                </a:moveTo>
                <a:lnTo>
                  <a:pt x="11216" y="4437"/>
                </a:lnTo>
                <a:lnTo>
                  <a:pt x="11467" y="4520"/>
                </a:lnTo>
                <a:lnTo>
                  <a:pt x="11676" y="4688"/>
                </a:lnTo>
                <a:lnTo>
                  <a:pt x="11885" y="4939"/>
                </a:lnTo>
                <a:lnTo>
                  <a:pt x="12095" y="5232"/>
                </a:lnTo>
                <a:lnTo>
                  <a:pt x="12262" y="5566"/>
                </a:lnTo>
                <a:lnTo>
                  <a:pt x="12346" y="5901"/>
                </a:lnTo>
                <a:lnTo>
                  <a:pt x="12430" y="6320"/>
                </a:lnTo>
                <a:lnTo>
                  <a:pt x="12430" y="6738"/>
                </a:lnTo>
                <a:lnTo>
                  <a:pt x="12430" y="7240"/>
                </a:lnTo>
                <a:lnTo>
                  <a:pt x="12304" y="7743"/>
                </a:lnTo>
                <a:lnTo>
                  <a:pt x="12178" y="8329"/>
                </a:lnTo>
                <a:lnTo>
                  <a:pt x="11927" y="8956"/>
                </a:lnTo>
                <a:lnTo>
                  <a:pt x="11634" y="9584"/>
                </a:lnTo>
                <a:lnTo>
                  <a:pt x="11258" y="10296"/>
                </a:lnTo>
                <a:lnTo>
                  <a:pt x="10797" y="11091"/>
                </a:lnTo>
                <a:lnTo>
                  <a:pt x="10211" y="11886"/>
                </a:lnTo>
                <a:lnTo>
                  <a:pt x="9584" y="12765"/>
                </a:lnTo>
                <a:lnTo>
                  <a:pt x="8830" y="13685"/>
                </a:lnTo>
                <a:lnTo>
                  <a:pt x="8621" y="11635"/>
                </a:lnTo>
                <a:lnTo>
                  <a:pt x="8496" y="9835"/>
                </a:lnTo>
                <a:lnTo>
                  <a:pt x="8496" y="8329"/>
                </a:lnTo>
                <a:lnTo>
                  <a:pt x="8496" y="7701"/>
                </a:lnTo>
                <a:lnTo>
                  <a:pt x="8537" y="7115"/>
                </a:lnTo>
                <a:lnTo>
                  <a:pt x="8621" y="6613"/>
                </a:lnTo>
                <a:lnTo>
                  <a:pt x="8747" y="6194"/>
                </a:lnTo>
                <a:lnTo>
                  <a:pt x="8914" y="5818"/>
                </a:lnTo>
                <a:lnTo>
                  <a:pt x="9082" y="5483"/>
                </a:lnTo>
                <a:lnTo>
                  <a:pt x="9291" y="5232"/>
                </a:lnTo>
                <a:lnTo>
                  <a:pt x="9500" y="5022"/>
                </a:lnTo>
                <a:lnTo>
                  <a:pt x="9751" y="4813"/>
                </a:lnTo>
                <a:lnTo>
                  <a:pt x="9960" y="4688"/>
                </a:lnTo>
                <a:lnTo>
                  <a:pt x="10170" y="4604"/>
                </a:lnTo>
                <a:lnTo>
                  <a:pt x="10421" y="4520"/>
                </a:lnTo>
                <a:lnTo>
                  <a:pt x="10797" y="4437"/>
                </a:lnTo>
                <a:lnTo>
                  <a:pt x="11090" y="4395"/>
                </a:lnTo>
                <a:close/>
                <a:moveTo>
                  <a:pt x="10756" y="26952"/>
                </a:moveTo>
                <a:lnTo>
                  <a:pt x="11007" y="26994"/>
                </a:lnTo>
                <a:lnTo>
                  <a:pt x="11258" y="27077"/>
                </a:lnTo>
                <a:lnTo>
                  <a:pt x="11509" y="27161"/>
                </a:lnTo>
                <a:lnTo>
                  <a:pt x="11718" y="27286"/>
                </a:lnTo>
                <a:lnTo>
                  <a:pt x="11969" y="27454"/>
                </a:lnTo>
                <a:lnTo>
                  <a:pt x="12178" y="27621"/>
                </a:lnTo>
                <a:lnTo>
                  <a:pt x="12555" y="28040"/>
                </a:lnTo>
                <a:lnTo>
                  <a:pt x="12932" y="28500"/>
                </a:lnTo>
                <a:lnTo>
                  <a:pt x="13225" y="29086"/>
                </a:lnTo>
                <a:lnTo>
                  <a:pt x="13434" y="29672"/>
                </a:lnTo>
                <a:lnTo>
                  <a:pt x="13601" y="30300"/>
                </a:lnTo>
                <a:lnTo>
                  <a:pt x="13727" y="31011"/>
                </a:lnTo>
                <a:lnTo>
                  <a:pt x="13769" y="31681"/>
                </a:lnTo>
                <a:lnTo>
                  <a:pt x="13727" y="32392"/>
                </a:lnTo>
                <a:lnTo>
                  <a:pt x="13559" y="33062"/>
                </a:lnTo>
                <a:lnTo>
                  <a:pt x="13350" y="33731"/>
                </a:lnTo>
                <a:lnTo>
                  <a:pt x="13225" y="34066"/>
                </a:lnTo>
                <a:lnTo>
                  <a:pt x="13057" y="34359"/>
                </a:lnTo>
                <a:lnTo>
                  <a:pt x="12848" y="34652"/>
                </a:lnTo>
                <a:lnTo>
                  <a:pt x="12597" y="34945"/>
                </a:lnTo>
                <a:lnTo>
                  <a:pt x="12388" y="35238"/>
                </a:lnTo>
                <a:lnTo>
                  <a:pt x="12095" y="35489"/>
                </a:lnTo>
                <a:lnTo>
                  <a:pt x="11467" y="31471"/>
                </a:lnTo>
                <a:lnTo>
                  <a:pt x="10756" y="26952"/>
                </a:lnTo>
                <a:close/>
                <a:moveTo>
                  <a:pt x="8496" y="19209"/>
                </a:moveTo>
                <a:lnTo>
                  <a:pt x="8914" y="21762"/>
                </a:lnTo>
                <a:lnTo>
                  <a:pt x="9333" y="24399"/>
                </a:lnTo>
                <a:lnTo>
                  <a:pt x="9040" y="24399"/>
                </a:lnTo>
                <a:lnTo>
                  <a:pt x="8705" y="24441"/>
                </a:lnTo>
                <a:lnTo>
                  <a:pt x="8328" y="24524"/>
                </a:lnTo>
                <a:lnTo>
                  <a:pt x="7910" y="24650"/>
                </a:lnTo>
                <a:lnTo>
                  <a:pt x="7491" y="24817"/>
                </a:lnTo>
                <a:lnTo>
                  <a:pt x="7073" y="25027"/>
                </a:lnTo>
                <a:lnTo>
                  <a:pt x="6612" y="25320"/>
                </a:lnTo>
                <a:lnTo>
                  <a:pt x="6194" y="25654"/>
                </a:lnTo>
                <a:lnTo>
                  <a:pt x="5775" y="26031"/>
                </a:lnTo>
                <a:lnTo>
                  <a:pt x="5357" y="26408"/>
                </a:lnTo>
                <a:lnTo>
                  <a:pt x="5022" y="26868"/>
                </a:lnTo>
                <a:lnTo>
                  <a:pt x="4729" y="27412"/>
                </a:lnTo>
                <a:lnTo>
                  <a:pt x="4604" y="27663"/>
                </a:lnTo>
                <a:lnTo>
                  <a:pt x="4478" y="27998"/>
                </a:lnTo>
                <a:lnTo>
                  <a:pt x="4436" y="28291"/>
                </a:lnTo>
                <a:lnTo>
                  <a:pt x="4353" y="28626"/>
                </a:lnTo>
                <a:lnTo>
                  <a:pt x="4353" y="28960"/>
                </a:lnTo>
                <a:lnTo>
                  <a:pt x="4353" y="29337"/>
                </a:lnTo>
                <a:lnTo>
                  <a:pt x="4394" y="29756"/>
                </a:lnTo>
                <a:lnTo>
                  <a:pt x="4478" y="30174"/>
                </a:lnTo>
                <a:lnTo>
                  <a:pt x="4562" y="30509"/>
                </a:lnTo>
                <a:lnTo>
                  <a:pt x="4729" y="30844"/>
                </a:lnTo>
                <a:lnTo>
                  <a:pt x="4938" y="31137"/>
                </a:lnTo>
                <a:lnTo>
                  <a:pt x="5231" y="31430"/>
                </a:lnTo>
                <a:lnTo>
                  <a:pt x="5524" y="31639"/>
                </a:lnTo>
                <a:lnTo>
                  <a:pt x="5859" y="31806"/>
                </a:lnTo>
                <a:lnTo>
                  <a:pt x="6194" y="31890"/>
                </a:lnTo>
                <a:lnTo>
                  <a:pt x="6571" y="31890"/>
                </a:lnTo>
                <a:lnTo>
                  <a:pt x="7073" y="31806"/>
                </a:lnTo>
                <a:lnTo>
                  <a:pt x="7491" y="31639"/>
                </a:lnTo>
                <a:lnTo>
                  <a:pt x="7826" y="31430"/>
                </a:lnTo>
                <a:lnTo>
                  <a:pt x="8077" y="31179"/>
                </a:lnTo>
                <a:lnTo>
                  <a:pt x="8286" y="30844"/>
                </a:lnTo>
                <a:lnTo>
                  <a:pt x="8412" y="30551"/>
                </a:lnTo>
                <a:lnTo>
                  <a:pt x="8496" y="30174"/>
                </a:lnTo>
                <a:lnTo>
                  <a:pt x="8537" y="29839"/>
                </a:lnTo>
                <a:lnTo>
                  <a:pt x="8496" y="29463"/>
                </a:lnTo>
                <a:lnTo>
                  <a:pt x="8370" y="29170"/>
                </a:lnTo>
                <a:lnTo>
                  <a:pt x="8203" y="28877"/>
                </a:lnTo>
                <a:lnTo>
                  <a:pt x="7993" y="28626"/>
                </a:lnTo>
                <a:lnTo>
                  <a:pt x="7742" y="28416"/>
                </a:lnTo>
                <a:lnTo>
                  <a:pt x="7449" y="28249"/>
                </a:lnTo>
                <a:lnTo>
                  <a:pt x="7115" y="28123"/>
                </a:lnTo>
                <a:lnTo>
                  <a:pt x="6738" y="28123"/>
                </a:lnTo>
                <a:lnTo>
                  <a:pt x="6738" y="27998"/>
                </a:lnTo>
                <a:lnTo>
                  <a:pt x="6947" y="27789"/>
                </a:lnTo>
                <a:lnTo>
                  <a:pt x="7073" y="27621"/>
                </a:lnTo>
                <a:lnTo>
                  <a:pt x="7282" y="27454"/>
                </a:lnTo>
                <a:lnTo>
                  <a:pt x="7575" y="27286"/>
                </a:lnTo>
                <a:lnTo>
                  <a:pt x="7910" y="27077"/>
                </a:lnTo>
                <a:lnTo>
                  <a:pt x="8203" y="26952"/>
                </a:lnTo>
                <a:lnTo>
                  <a:pt x="8496" y="26910"/>
                </a:lnTo>
                <a:lnTo>
                  <a:pt x="8789" y="26868"/>
                </a:lnTo>
                <a:lnTo>
                  <a:pt x="8998" y="26826"/>
                </a:lnTo>
                <a:lnTo>
                  <a:pt x="9416" y="26868"/>
                </a:lnTo>
                <a:lnTo>
                  <a:pt x="9709" y="26952"/>
                </a:lnTo>
                <a:lnTo>
                  <a:pt x="10504" y="31639"/>
                </a:lnTo>
                <a:lnTo>
                  <a:pt x="10881" y="33899"/>
                </a:lnTo>
                <a:lnTo>
                  <a:pt x="11216" y="36075"/>
                </a:lnTo>
                <a:lnTo>
                  <a:pt x="11090" y="36159"/>
                </a:lnTo>
                <a:lnTo>
                  <a:pt x="10672" y="36368"/>
                </a:lnTo>
                <a:lnTo>
                  <a:pt x="10253" y="36493"/>
                </a:lnTo>
                <a:lnTo>
                  <a:pt x="9877" y="36619"/>
                </a:lnTo>
                <a:lnTo>
                  <a:pt x="9458" y="36703"/>
                </a:lnTo>
                <a:lnTo>
                  <a:pt x="9040" y="36786"/>
                </a:lnTo>
                <a:lnTo>
                  <a:pt x="8203" y="36786"/>
                </a:lnTo>
                <a:lnTo>
                  <a:pt x="7826" y="36745"/>
                </a:lnTo>
                <a:lnTo>
                  <a:pt x="7408" y="36703"/>
                </a:lnTo>
                <a:lnTo>
                  <a:pt x="7031" y="36577"/>
                </a:lnTo>
                <a:lnTo>
                  <a:pt x="6654" y="36452"/>
                </a:lnTo>
                <a:lnTo>
                  <a:pt x="6278" y="36326"/>
                </a:lnTo>
                <a:lnTo>
                  <a:pt x="5943" y="36159"/>
                </a:lnTo>
                <a:lnTo>
                  <a:pt x="5566" y="35949"/>
                </a:lnTo>
                <a:lnTo>
                  <a:pt x="5231" y="35698"/>
                </a:lnTo>
                <a:lnTo>
                  <a:pt x="4897" y="35447"/>
                </a:lnTo>
                <a:lnTo>
                  <a:pt x="4604" y="35196"/>
                </a:lnTo>
                <a:lnTo>
                  <a:pt x="4311" y="34903"/>
                </a:lnTo>
                <a:lnTo>
                  <a:pt x="4018" y="34568"/>
                </a:lnTo>
                <a:lnTo>
                  <a:pt x="3767" y="34234"/>
                </a:lnTo>
                <a:lnTo>
                  <a:pt x="3516" y="33857"/>
                </a:lnTo>
                <a:lnTo>
                  <a:pt x="3264" y="33480"/>
                </a:lnTo>
                <a:lnTo>
                  <a:pt x="3055" y="33104"/>
                </a:lnTo>
                <a:lnTo>
                  <a:pt x="2888" y="32685"/>
                </a:lnTo>
                <a:lnTo>
                  <a:pt x="2679" y="32267"/>
                </a:lnTo>
                <a:lnTo>
                  <a:pt x="2553" y="31806"/>
                </a:lnTo>
                <a:lnTo>
                  <a:pt x="2427" y="31346"/>
                </a:lnTo>
                <a:lnTo>
                  <a:pt x="2344" y="30844"/>
                </a:lnTo>
                <a:lnTo>
                  <a:pt x="2260" y="30383"/>
                </a:lnTo>
                <a:lnTo>
                  <a:pt x="2218" y="29881"/>
                </a:lnTo>
                <a:lnTo>
                  <a:pt x="2176" y="29337"/>
                </a:lnTo>
                <a:lnTo>
                  <a:pt x="2218" y="28835"/>
                </a:lnTo>
                <a:lnTo>
                  <a:pt x="2260" y="28165"/>
                </a:lnTo>
                <a:lnTo>
                  <a:pt x="2386" y="27538"/>
                </a:lnTo>
                <a:lnTo>
                  <a:pt x="2553" y="26910"/>
                </a:lnTo>
                <a:lnTo>
                  <a:pt x="2804" y="26324"/>
                </a:lnTo>
                <a:lnTo>
                  <a:pt x="3097" y="25696"/>
                </a:lnTo>
                <a:lnTo>
                  <a:pt x="3432" y="25110"/>
                </a:lnTo>
                <a:lnTo>
                  <a:pt x="3808" y="24524"/>
                </a:lnTo>
                <a:lnTo>
                  <a:pt x="4227" y="23939"/>
                </a:lnTo>
                <a:lnTo>
                  <a:pt x="4687" y="23353"/>
                </a:lnTo>
                <a:lnTo>
                  <a:pt x="5190" y="22767"/>
                </a:lnTo>
                <a:lnTo>
                  <a:pt x="6236" y="21595"/>
                </a:lnTo>
                <a:lnTo>
                  <a:pt x="8496" y="19209"/>
                </a:lnTo>
                <a:close/>
                <a:moveTo>
                  <a:pt x="11341" y="0"/>
                </a:moveTo>
                <a:lnTo>
                  <a:pt x="11090" y="84"/>
                </a:lnTo>
                <a:lnTo>
                  <a:pt x="10756" y="210"/>
                </a:lnTo>
                <a:lnTo>
                  <a:pt x="10463" y="335"/>
                </a:lnTo>
                <a:lnTo>
                  <a:pt x="10211" y="545"/>
                </a:lnTo>
                <a:lnTo>
                  <a:pt x="9919" y="754"/>
                </a:lnTo>
                <a:lnTo>
                  <a:pt x="9709" y="1005"/>
                </a:lnTo>
                <a:lnTo>
                  <a:pt x="9458" y="1298"/>
                </a:lnTo>
                <a:lnTo>
                  <a:pt x="9082" y="1926"/>
                </a:lnTo>
                <a:lnTo>
                  <a:pt x="8998" y="2009"/>
                </a:lnTo>
                <a:lnTo>
                  <a:pt x="8956" y="2135"/>
                </a:lnTo>
                <a:lnTo>
                  <a:pt x="8579" y="2888"/>
                </a:lnTo>
                <a:lnTo>
                  <a:pt x="8537" y="3014"/>
                </a:lnTo>
                <a:lnTo>
                  <a:pt x="8496" y="3097"/>
                </a:lnTo>
                <a:lnTo>
                  <a:pt x="8245" y="3809"/>
                </a:lnTo>
                <a:lnTo>
                  <a:pt x="8035" y="4520"/>
                </a:lnTo>
                <a:lnTo>
                  <a:pt x="7868" y="5148"/>
                </a:lnTo>
                <a:lnTo>
                  <a:pt x="7742" y="5734"/>
                </a:lnTo>
                <a:lnTo>
                  <a:pt x="7617" y="6655"/>
                </a:lnTo>
                <a:lnTo>
                  <a:pt x="7575" y="6989"/>
                </a:lnTo>
                <a:lnTo>
                  <a:pt x="7491" y="7701"/>
                </a:lnTo>
                <a:lnTo>
                  <a:pt x="7449" y="8454"/>
                </a:lnTo>
                <a:lnTo>
                  <a:pt x="7449" y="9333"/>
                </a:lnTo>
                <a:lnTo>
                  <a:pt x="7449" y="10296"/>
                </a:lnTo>
                <a:lnTo>
                  <a:pt x="7617" y="12430"/>
                </a:lnTo>
                <a:lnTo>
                  <a:pt x="7868" y="14815"/>
                </a:lnTo>
                <a:lnTo>
                  <a:pt x="6696" y="16071"/>
                </a:lnTo>
                <a:lnTo>
                  <a:pt x="5524" y="17326"/>
                </a:lnTo>
                <a:lnTo>
                  <a:pt x="4478" y="18624"/>
                </a:lnTo>
                <a:lnTo>
                  <a:pt x="3474" y="19963"/>
                </a:lnTo>
                <a:lnTo>
                  <a:pt x="2637" y="21302"/>
                </a:lnTo>
                <a:lnTo>
                  <a:pt x="2218" y="21972"/>
                </a:lnTo>
                <a:lnTo>
                  <a:pt x="1883" y="22641"/>
                </a:lnTo>
                <a:lnTo>
                  <a:pt x="1549" y="23311"/>
                </a:lnTo>
                <a:lnTo>
                  <a:pt x="1214" y="23980"/>
                </a:lnTo>
                <a:lnTo>
                  <a:pt x="963" y="24692"/>
                </a:lnTo>
                <a:lnTo>
                  <a:pt x="712" y="25361"/>
                </a:lnTo>
                <a:lnTo>
                  <a:pt x="502" y="26031"/>
                </a:lnTo>
                <a:lnTo>
                  <a:pt x="335" y="26659"/>
                </a:lnTo>
                <a:lnTo>
                  <a:pt x="209" y="27328"/>
                </a:lnTo>
                <a:lnTo>
                  <a:pt x="126" y="27998"/>
                </a:lnTo>
                <a:lnTo>
                  <a:pt x="42" y="28626"/>
                </a:lnTo>
                <a:lnTo>
                  <a:pt x="0" y="29295"/>
                </a:lnTo>
                <a:lnTo>
                  <a:pt x="42" y="29923"/>
                </a:lnTo>
                <a:lnTo>
                  <a:pt x="84" y="30551"/>
                </a:lnTo>
                <a:lnTo>
                  <a:pt x="168" y="31179"/>
                </a:lnTo>
                <a:lnTo>
                  <a:pt x="293" y="31764"/>
                </a:lnTo>
                <a:lnTo>
                  <a:pt x="460" y="32350"/>
                </a:lnTo>
                <a:lnTo>
                  <a:pt x="670" y="32936"/>
                </a:lnTo>
                <a:lnTo>
                  <a:pt x="921" y="33522"/>
                </a:lnTo>
                <a:lnTo>
                  <a:pt x="1256" y="34066"/>
                </a:lnTo>
                <a:lnTo>
                  <a:pt x="1590" y="34610"/>
                </a:lnTo>
                <a:lnTo>
                  <a:pt x="1967" y="35112"/>
                </a:lnTo>
                <a:lnTo>
                  <a:pt x="2427" y="35615"/>
                </a:lnTo>
                <a:lnTo>
                  <a:pt x="2888" y="36117"/>
                </a:lnTo>
                <a:lnTo>
                  <a:pt x="3390" y="36535"/>
                </a:lnTo>
                <a:lnTo>
                  <a:pt x="3892" y="36954"/>
                </a:lnTo>
                <a:lnTo>
                  <a:pt x="4436" y="37289"/>
                </a:lnTo>
                <a:lnTo>
                  <a:pt x="4980" y="37582"/>
                </a:lnTo>
                <a:lnTo>
                  <a:pt x="5482" y="37791"/>
                </a:lnTo>
                <a:lnTo>
                  <a:pt x="6027" y="38000"/>
                </a:lnTo>
                <a:lnTo>
                  <a:pt x="6571" y="38167"/>
                </a:lnTo>
                <a:lnTo>
                  <a:pt x="7115" y="38293"/>
                </a:lnTo>
                <a:lnTo>
                  <a:pt x="7659" y="38335"/>
                </a:lnTo>
                <a:lnTo>
                  <a:pt x="8203" y="38377"/>
                </a:lnTo>
                <a:lnTo>
                  <a:pt x="8747" y="38377"/>
                </a:lnTo>
                <a:lnTo>
                  <a:pt x="9291" y="38293"/>
                </a:lnTo>
                <a:lnTo>
                  <a:pt x="9793" y="38209"/>
                </a:lnTo>
                <a:lnTo>
                  <a:pt x="10337" y="38084"/>
                </a:lnTo>
                <a:lnTo>
                  <a:pt x="10839" y="37916"/>
                </a:lnTo>
                <a:lnTo>
                  <a:pt x="11300" y="37707"/>
                </a:lnTo>
                <a:lnTo>
                  <a:pt x="11467" y="38628"/>
                </a:lnTo>
                <a:lnTo>
                  <a:pt x="11593" y="39883"/>
                </a:lnTo>
                <a:lnTo>
                  <a:pt x="11718" y="41306"/>
                </a:lnTo>
                <a:lnTo>
                  <a:pt x="11760" y="42059"/>
                </a:lnTo>
                <a:lnTo>
                  <a:pt x="11760" y="42813"/>
                </a:lnTo>
                <a:lnTo>
                  <a:pt x="11718" y="43524"/>
                </a:lnTo>
                <a:lnTo>
                  <a:pt x="11676" y="44236"/>
                </a:lnTo>
                <a:lnTo>
                  <a:pt x="11593" y="44905"/>
                </a:lnTo>
                <a:lnTo>
                  <a:pt x="11425" y="45491"/>
                </a:lnTo>
                <a:lnTo>
                  <a:pt x="11216" y="46035"/>
                </a:lnTo>
                <a:lnTo>
                  <a:pt x="11090" y="46286"/>
                </a:lnTo>
                <a:lnTo>
                  <a:pt x="10965" y="46495"/>
                </a:lnTo>
                <a:lnTo>
                  <a:pt x="10797" y="46663"/>
                </a:lnTo>
                <a:lnTo>
                  <a:pt x="10630" y="46830"/>
                </a:lnTo>
                <a:lnTo>
                  <a:pt x="10463" y="46956"/>
                </a:lnTo>
                <a:lnTo>
                  <a:pt x="10253" y="47040"/>
                </a:lnTo>
                <a:lnTo>
                  <a:pt x="9667" y="47207"/>
                </a:lnTo>
                <a:lnTo>
                  <a:pt x="9165" y="47291"/>
                </a:lnTo>
                <a:lnTo>
                  <a:pt x="8663" y="47332"/>
                </a:lnTo>
                <a:lnTo>
                  <a:pt x="8245" y="47291"/>
                </a:lnTo>
                <a:lnTo>
                  <a:pt x="7868" y="47165"/>
                </a:lnTo>
                <a:lnTo>
                  <a:pt x="7533" y="47040"/>
                </a:lnTo>
                <a:lnTo>
                  <a:pt x="7240" y="46872"/>
                </a:lnTo>
                <a:lnTo>
                  <a:pt x="7031" y="46705"/>
                </a:lnTo>
                <a:lnTo>
                  <a:pt x="7408" y="46412"/>
                </a:lnTo>
                <a:lnTo>
                  <a:pt x="7575" y="46203"/>
                </a:lnTo>
                <a:lnTo>
                  <a:pt x="7742" y="45993"/>
                </a:lnTo>
                <a:lnTo>
                  <a:pt x="7868" y="45784"/>
                </a:lnTo>
                <a:lnTo>
                  <a:pt x="7993" y="45491"/>
                </a:lnTo>
                <a:lnTo>
                  <a:pt x="8119" y="45240"/>
                </a:lnTo>
                <a:lnTo>
                  <a:pt x="8203" y="44905"/>
                </a:lnTo>
                <a:lnTo>
                  <a:pt x="8286" y="44361"/>
                </a:lnTo>
                <a:lnTo>
                  <a:pt x="8245" y="43817"/>
                </a:lnTo>
                <a:lnTo>
                  <a:pt x="8161" y="43315"/>
                </a:lnTo>
                <a:lnTo>
                  <a:pt x="7952" y="42855"/>
                </a:lnTo>
                <a:lnTo>
                  <a:pt x="7700" y="42394"/>
                </a:lnTo>
                <a:lnTo>
                  <a:pt x="7408" y="42018"/>
                </a:lnTo>
                <a:lnTo>
                  <a:pt x="7031" y="41683"/>
                </a:lnTo>
                <a:lnTo>
                  <a:pt x="6654" y="41432"/>
                </a:lnTo>
                <a:lnTo>
                  <a:pt x="6194" y="41264"/>
                </a:lnTo>
                <a:lnTo>
                  <a:pt x="5734" y="41139"/>
                </a:lnTo>
                <a:lnTo>
                  <a:pt x="5273" y="41097"/>
                </a:lnTo>
                <a:lnTo>
                  <a:pt x="4771" y="41139"/>
                </a:lnTo>
                <a:lnTo>
                  <a:pt x="4311" y="41306"/>
                </a:lnTo>
                <a:lnTo>
                  <a:pt x="4060" y="41432"/>
                </a:lnTo>
                <a:lnTo>
                  <a:pt x="3850" y="41557"/>
                </a:lnTo>
                <a:lnTo>
                  <a:pt x="3599" y="41725"/>
                </a:lnTo>
                <a:lnTo>
                  <a:pt x="3390" y="41934"/>
                </a:lnTo>
                <a:lnTo>
                  <a:pt x="3181" y="42143"/>
                </a:lnTo>
                <a:lnTo>
                  <a:pt x="2971" y="42394"/>
                </a:lnTo>
                <a:lnTo>
                  <a:pt x="2679" y="42813"/>
                </a:lnTo>
                <a:lnTo>
                  <a:pt x="2511" y="43273"/>
                </a:lnTo>
                <a:lnTo>
                  <a:pt x="2344" y="43692"/>
                </a:lnTo>
                <a:lnTo>
                  <a:pt x="2302" y="44152"/>
                </a:lnTo>
                <a:lnTo>
                  <a:pt x="2260" y="44612"/>
                </a:lnTo>
                <a:lnTo>
                  <a:pt x="2302" y="45114"/>
                </a:lnTo>
                <a:lnTo>
                  <a:pt x="2353" y="45394"/>
                </a:lnTo>
                <a:lnTo>
                  <a:pt x="2344" y="45366"/>
                </a:lnTo>
                <a:lnTo>
                  <a:pt x="2358" y="45421"/>
                </a:lnTo>
                <a:lnTo>
                  <a:pt x="2386" y="45575"/>
                </a:lnTo>
                <a:lnTo>
                  <a:pt x="2511" y="46035"/>
                </a:lnTo>
                <a:lnTo>
                  <a:pt x="2595" y="46244"/>
                </a:lnTo>
                <a:lnTo>
                  <a:pt x="2637" y="46370"/>
                </a:lnTo>
                <a:lnTo>
                  <a:pt x="2846" y="46872"/>
                </a:lnTo>
                <a:lnTo>
                  <a:pt x="3097" y="47332"/>
                </a:lnTo>
                <a:lnTo>
                  <a:pt x="3432" y="47793"/>
                </a:lnTo>
                <a:lnTo>
                  <a:pt x="3808" y="48169"/>
                </a:lnTo>
                <a:lnTo>
                  <a:pt x="4185" y="48546"/>
                </a:lnTo>
                <a:lnTo>
                  <a:pt x="4687" y="48923"/>
                </a:lnTo>
                <a:lnTo>
                  <a:pt x="5190" y="49216"/>
                </a:lnTo>
                <a:lnTo>
                  <a:pt x="5734" y="49425"/>
                </a:lnTo>
                <a:lnTo>
                  <a:pt x="6361" y="49634"/>
                </a:lnTo>
                <a:lnTo>
                  <a:pt x="6989" y="49760"/>
                </a:lnTo>
                <a:lnTo>
                  <a:pt x="7700" y="49802"/>
                </a:lnTo>
                <a:lnTo>
                  <a:pt x="8454" y="49802"/>
                </a:lnTo>
                <a:lnTo>
                  <a:pt x="9249" y="49718"/>
                </a:lnTo>
                <a:lnTo>
                  <a:pt x="10086" y="49551"/>
                </a:lnTo>
                <a:lnTo>
                  <a:pt x="10546" y="49425"/>
                </a:lnTo>
                <a:lnTo>
                  <a:pt x="10965" y="49216"/>
                </a:lnTo>
                <a:lnTo>
                  <a:pt x="11341" y="49006"/>
                </a:lnTo>
                <a:lnTo>
                  <a:pt x="11718" y="48755"/>
                </a:lnTo>
                <a:lnTo>
                  <a:pt x="12011" y="48462"/>
                </a:lnTo>
                <a:lnTo>
                  <a:pt x="12304" y="48169"/>
                </a:lnTo>
                <a:lnTo>
                  <a:pt x="12555" y="47793"/>
                </a:lnTo>
                <a:lnTo>
                  <a:pt x="12764" y="47458"/>
                </a:lnTo>
                <a:lnTo>
                  <a:pt x="12974" y="47040"/>
                </a:lnTo>
                <a:lnTo>
                  <a:pt x="13141" y="46621"/>
                </a:lnTo>
                <a:lnTo>
                  <a:pt x="13267" y="46203"/>
                </a:lnTo>
                <a:lnTo>
                  <a:pt x="13392" y="45742"/>
                </a:lnTo>
                <a:lnTo>
                  <a:pt x="13559" y="44780"/>
                </a:lnTo>
                <a:lnTo>
                  <a:pt x="13601" y="43817"/>
                </a:lnTo>
                <a:lnTo>
                  <a:pt x="13643" y="42813"/>
                </a:lnTo>
                <a:lnTo>
                  <a:pt x="13559" y="41808"/>
                </a:lnTo>
                <a:lnTo>
                  <a:pt x="13476" y="40846"/>
                </a:lnTo>
                <a:lnTo>
                  <a:pt x="13308" y="39883"/>
                </a:lnTo>
                <a:lnTo>
                  <a:pt x="13183" y="39004"/>
                </a:lnTo>
                <a:lnTo>
                  <a:pt x="12974" y="38209"/>
                </a:lnTo>
                <a:lnTo>
                  <a:pt x="12639" y="36912"/>
                </a:lnTo>
                <a:lnTo>
                  <a:pt x="13015" y="36619"/>
                </a:lnTo>
                <a:lnTo>
                  <a:pt x="13392" y="36326"/>
                </a:lnTo>
                <a:lnTo>
                  <a:pt x="13769" y="35949"/>
                </a:lnTo>
                <a:lnTo>
                  <a:pt x="14104" y="35615"/>
                </a:lnTo>
                <a:lnTo>
                  <a:pt x="14438" y="35196"/>
                </a:lnTo>
                <a:lnTo>
                  <a:pt x="14731" y="34778"/>
                </a:lnTo>
                <a:lnTo>
                  <a:pt x="14982" y="34359"/>
                </a:lnTo>
                <a:lnTo>
                  <a:pt x="15233" y="33899"/>
                </a:lnTo>
                <a:lnTo>
                  <a:pt x="15485" y="33397"/>
                </a:lnTo>
                <a:lnTo>
                  <a:pt x="15652" y="32894"/>
                </a:lnTo>
                <a:lnTo>
                  <a:pt x="15819" y="32392"/>
                </a:lnTo>
                <a:lnTo>
                  <a:pt x="15945" y="31806"/>
                </a:lnTo>
                <a:lnTo>
                  <a:pt x="16029" y="31220"/>
                </a:lnTo>
                <a:lnTo>
                  <a:pt x="16070" y="30634"/>
                </a:lnTo>
                <a:lnTo>
                  <a:pt x="16070" y="30007"/>
                </a:lnTo>
                <a:lnTo>
                  <a:pt x="16029" y="29337"/>
                </a:lnTo>
                <a:lnTo>
                  <a:pt x="15945" y="28751"/>
                </a:lnTo>
                <a:lnTo>
                  <a:pt x="15777" y="28207"/>
                </a:lnTo>
                <a:lnTo>
                  <a:pt x="15568" y="27663"/>
                </a:lnTo>
                <a:lnTo>
                  <a:pt x="15275" y="27161"/>
                </a:lnTo>
                <a:lnTo>
                  <a:pt x="14941" y="26659"/>
                </a:lnTo>
                <a:lnTo>
                  <a:pt x="14606" y="26240"/>
                </a:lnTo>
                <a:lnTo>
                  <a:pt x="14187" y="25822"/>
                </a:lnTo>
                <a:lnTo>
                  <a:pt x="13769" y="25445"/>
                </a:lnTo>
                <a:lnTo>
                  <a:pt x="13350" y="25152"/>
                </a:lnTo>
                <a:lnTo>
                  <a:pt x="12890" y="24859"/>
                </a:lnTo>
                <a:lnTo>
                  <a:pt x="12430" y="24650"/>
                </a:lnTo>
                <a:lnTo>
                  <a:pt x="11969" y="24441"/>
                </a:lnTo>
                <a:lnTo>
                  <a:pt x="11551" y="24315"/>
                </a:lnTo>
                <a:lnTo>
                  <a:pt x="11090" y="24273"/>
                </a:lnTo>
                <a:lnTo>
                  <a:pt x="10672" y="24231"/>
                </a:lnTo>
                <a:lnTo>
                  <a:pt x="10295" y="24273"/>
                </a:lnTo>
                <a:lnTo>
                  <a:pt x="9835" y="21260"/>
                </a:lnTo>
                <a:lnTo>
                  <a:pt x="9416" y="18289"/>
                </a:lnTo>
                <a:lnTo>
                  <a:pt x="10588" y="16950"/>
                </a:lnTo>
                <a:lnTo>
                  <a:pt x="11174" y="16280"/>
                </a:lnTo>
                <a:lnTo>
                  <a:pt x="11718" y="15569"/>
                </a:lnTo>
                <a:lnTo>
                  <a:pt x="12262" y="14857"/>
                </a:lnTo>
                <a:lnTo>
                  <a:pt x="12764" y="14146"/>
                </a:lnTo>
                <a:lnTo>
                  <a:pt x="13225" y="13392"/>
                </a:lnTo>
                <a:lnTo>
                  <a:pt x="13685" y="12597"/>
                </a:lnTo>
                <a:lnTo>
                  <a:pt x="13978" y="11970"/>
                </a:lnTo>
                <a:lnTo>
                  <a:pt x="14271" y="11342"/>
                </a:lnTo>
                <a:lnTo>
                  <a:pt x="14480" y="10714"/>
                </a:lnTo>
                <a:lnTo>
                  <a:pt x="14689" y="10128"/>
                </a:lnTo>
                <a:lnTo>
                  <a:pt x="14857" y="9500"/>
                </a:lnTo>
                <a:lnTo>
                  <a:pt x="14982" y="8914"/>
                </a:lnTo>
                <a:lnTo>
                  <a:pt x="15108" y="8287"/>
                </a:lnTo>
                <a:lnTo>
                  <a:pt x="15150" y="7701"/>
                </a:lnTo>
                <a:lnTo>
                  <a:pt x="15192" y="7157"/>
                </a:lnTo>
                <a:lnTo>
                  <a:pt x="15233" y="6571"/>
                </a:lnTo>
                <a:lnTo>
                  <a:pt x="15192" y="6027"/>
                </a:lnTo>
                <a:lnTo>
                  <a:pt x="15192" y="5483"/>
                </a:lnTo>
                <a:lnTo>
                  <a:pt x="15108" y="4981"/>
                </a:lnTo>
                <a:lnTo>
                  <a:pt x="15024" y="4478"/>
                </a:lnTo>
                <a:lnTo>
                  <a:pt x="14773" y="3516"/>
                </a:lnTo>
                <a:lnTo>
                  <a:pt x="14480" y="2637"/>
                </a:lnTo>
                <a:lnTo>
                  <a:pt x="14313" y="2260"/>
                </a:lnTo>
                <a:lnTo>
                  <a:pt x="14104" y="1884"/>
                </a:lnTo>
                <a:lnTo>
                  <a:pt x="13894" y="1549"/>
                </a:lnTo>
                <a:lnTo>
                  <a:pt x="13685" y="1256"/>
                </a:lnTo>
                <a:lnTo>
                  <a:pt x="13476" y="963"/>
                </a:lnTo>
                <a:lnTo>
                  <a:pt x="13225" y="712"/>
                </a:lnTo>
                <a:lnTo>
                  <a:pt x="12974" y="503"/>
                </a:lnTo>
                <a:lnTo>
                  <a:pt x="12722" y="335"/>
                </a:lnTo>
                <a:lnTo>
                  <a:pt x="12430" y="168"/>
                </a:lnTo>
                <a:lnTo>
                  <a:pt x="12178" y="84"/>
                </a:lnTo>
                <a:lnTo>
                  <a:pt x="11885" y="0"/>
                </a:lnTo>
                <a:close/>
              </a:path>
            </a:pathLst>
          </a:custGeom>
          <a:solidFill>
            <a:srgbClr val="387F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5" name="Google Shape;860;p45"/>
          <p:cNvSpPr/>
          <p:nvPr/>
        </p:nvSpPr>
        <p:spPr>
          <a:xfrm>
            <a:off x="648970" y="2027943"/>
            <a:ext cx="531495" cy="678815"/>
          </a:xfrm>
          <a:custGeom>
            <a:avLst/>
            <a:gdLst/>
            <a:ahLst/>
            <a:cxnLst/>
            <a:rect l="l" t="t" r="r" b="b"/>
            <a:pathLst>
              <a:path w="13351" h="17034" extrusionOk="0">
                <a:moveTo>
                  <a:pt x="10881" y="1"/>
                </a:moveTo>
                <a:lnTo>
                  <a:pt x="5482" y="13811"/>
                </a:lnTo>
                <a:lnTo>
                  <a:pt x="5273" y="13476"/>
                </a:lnTo>
                <a:lnTo>
                  <a:pt x="5022" y="13183"/>
                </a:lnTo>
                <a:lnTo>
                  <a:pt x="4687" y="12932"/>
                </a:lnTo>
                <a:lnTo>
                  <a:pt x="4269" y="12765"/>
                </a:lnTo>
                <a:lnTo>
                  <a:pt x="3850" y="12639"/>
                </a:lnTo>
                <a:lnTo>
                  <a:pt x="3390" y="12556"/>
                </a:lnTo>
                <a:lnTo>
                  <a:pt x="2930" y="12556"/>
                </a:lnTo>
                <a:lnTo>
                  <a:pt x="2427" y="12597"/>
                </a:lnTo>
                <a:lnTo>
                  <a:pt x="1841" y="12765"/>
                </a:lnTo>
                <a:lnTo>
                  <a:pt x="1339" y="12974"/>
                </a:lnTo>
                <a:lnTo>
                  <a:pt x="921" y="13267"/>
                </a:lnTo>
                <a:lnTo>
                  <a:pt x="544" y="13644"/>
                </a:lnTo>
                <a:lnTo>
                  <a:pt x="293" y="14020"/>
                </a:lnTo>
                <a:lnTo>
                  <a:pt x="167" y="14230"/>
                </a:lnTo>
                <a:lnTo>
                  <a:pt x="84" y="14439"/>
                </a:lnTo>
                <a:lnTo>
                  <a:pt x="42" y="14648"/>
                </a:lnTo>
                <a:lnTo>
                  <a:pt x="0" y="14899"/>
                </a:lnTo>
                <a:lnTo>
                  <a:pt x="0" y="15108"/>
                </a:lnTo>
                <a:lnTo>
                  <a:pt x="42" y="15318"/>
                </a:lnTo>
                <a:lnTo>
                  <a:pt x="84" y="15569"/>
                </a:lnTo>
                <a:lnTo>
                  <a:pt x="167" y="15778"/>
                </a:lnTo>
                <a:lnTo>
                  <a:pt x="293" y="15945"/>
                </a:lnTo>
                <a:lnTo>
                  <a:pt x="419" y="16155"/>
                </a:lnTo>
                <a:lnTo>
                  <a:pt x="586" y="16322"/>
                </a:lnTo>
                <a:lnTo>
                  <a:pt x="753" y="16448"/>
                </a:lnTo>
                <a:lnTo>
                  <a:pt x="1172" y="16741"/>
                </a:lnTo>
                <a:lnTo>
                  <a:pt x="1632" y="16908"/>
                </a:lnTo>
                <a:lnTo>
                  <a:pt x="2134" y="17033"/>
                </a:lnTo>
                <a:lnTo>
                  <a:pt x="2678" y="17033"/>
                </a:lnTo>
                <a:lnTo>
                  <a:pt x="3264" y="16992"/>
                </a:lnTo>
                <a:lnTo>
                  <a:pt x="3683" y="16866"/>
                </a:lnTo>
                <a:lnTo>
                  <a:pt x="4018" y="16741"/>
                </a:lnTo>
                <a:lnTo>
                  <a:pt x="4394" y="16573"/>
                </a:lnTo>
                <a:lnTo>
                  <a:pt x="4687" y="16364"/>
                </a:lnTo>
                <a:lnTo>
                  <a:pt x="4938" y="16113"/>
                </a:lnTo>
                <a:lnTo>
                  <a:pt x="5189" y="15862"/>
                </a:lnTo>
                <a:lnTo>
                  <a:pt x="5399" y="15569"/>
                </a:lnTo>
                <a:lnTo>
                  <a:pt x="5524" y="15276"/>
                </a:lnTo>
                <a:lnTo>
                  <a:pt x="8496" y="7659"/>
                </a:lnTo>
                <a:lnTo>
                  <a:pt x="9040" y="8078"/>
                </a:lnTo>
                <a:lnTo>
                  <a:pt x="9374" y="8329"/>
                </a:lnTo>
                <a:lnTo>
                  <a:pt x="9751" y="8622"/>
                </a:lnTo>
                <a:lnTo>
                  <a:pt x="10086" y="8956"/>
                </a:lnTo>
                <a:lnTo>
                  <a:pt x="10421" y="9333"/>
                </a:lnTo>
                <a:lnTo>
                  <a:pt x="10672" y="9752"/>
                </a:lnTo>
                <a:lnTo>
                  <a:pt x="10755" y="9961"/>
                </a:lnTo>
                <a:lnTo>
                  <a:pt x="10839" y="10212"/>
                </a:lnTo>
                <a:lnTo>
                  <a:pt x="10881" y="10630"/>
                </a:lnTo>
                <a:lnTo>
                  <a:pt x="10923" y="11049"/>
                </a:lnTo>
                <a:lnTo>
                  <a:pt x="10881" y="11467"/>
                </a:lnTo>
                <a:lnTo>
                  <a:pt x="10839" y="11844"/>
                </a:lnTo>
                <a:lnTo>
                  <a:pt x="10714" y="12597"/>
                </a:lnTo>
                <a:lnTo>
                  <a:pt x="10463" y="13225"/>
                </a:lnTo>
                <a:lnTo>
                  <a:pt x="10253" y="13769"/>
                </a:lnTo>
                <a:lnTo>
                  <a:pt x="10002" y="14188"/>
                </a:lnTo>
                <a:lnTo>
                  <a:pt x="9793" y="14564"/>
                </a:lnTo>
                <a:lnTo>
                  <a:pt x="9751" y="15318"/>
                </a:lnTo>
                <a:lnTo>
                  <a:pt x="10044" y="14983"/>
                </a:lnTo>
                <a:lnTo>
                  <a:pt x="10379" y="14522"/>
                </a:lnTo>
                <a:lnTo>
                  <a:pt x="10714" y="13937"/>
                </a:lnTo>
                <a:lnTo>
                  <a:pt x="11048" y="13225"/>
                </a:lnTo>
                <a:lnTo>
                  <a:pt x="11174" y="12849"/>
                </a:lnTo>
                <a:lnTo>
                  <a:pt x="11299" y="12388"/>
                </a:lnTo>
                <a:lnTo>
                  <a:pt x="11383" y="11970"/>
                </a:lnTo>
                <a:lnTo>
                  <a:pt x="11425" y="11467"/>
                </a:lnTo>
                <a:lnTo>
                  <a:pt x="11425" y="10965"/>
                </a:lnTo>
                <a:lnTo>
                  <a:pt x="11383" y="10463"/>
                </a:lnTo>
                <a:lnTo>
                  <a:pt x="11216" y="9417"/>
                </a:lnTo>
                <a:lnTo>
                  <a:pt x="10965" y="8371"/>
                </a:lnTo>
                <a:lnTo>
                  <a:pt x="10672" y="7408"/>
                </a:lnTo>
                <a:lnTo>
                  <a:pt x="10379" y="6529"/>
                </a:lnTo>
                <a:lnTo>
                  <a:pt x="9877" y="5232"/>
                </a:lnTo>
                <a:lnTo>
                  <a:pt x="9626" y="4730"/>
                </a:lnTo>
                <a:lnTo>
                  <a:pt x="10086" y="3600"/>
                </a:lnTo>
                <a:lnTo>
                  <a:pt x="10672" y="4018"/>
                </a:lnTo>
                <a:lnTo>
                  <a:pt x="11048" y="4311"/>
                </a:lnTo>
                <a:lnTo>
                  <a:pt x="11467" y="4688"/>
                </a:lnTo>
                <a:lnTo>
                  <a:pt x="11885" y="5064"/>
                </a:lnTo>
                <a:lnTo>
                  <a:pt x="12262" y="5525"/>
                </a:lnTo>
                <a:lnTo>
                  <a:pt x="12388" y="5734"/>
                </a:lnTo>
                <a:lnTo>
                  <a:pt x="12555" y="5985"/>
                </a:lnTo>
                <a:lnTo>
                  <a:pt x="12639" y="6236"/>
                </a:lnTo>
                <a:lnTo>
                  <a:pt x="12722" y="6487"/>
                </a:lnTo>
                <a:lnTo>
                  <a:pt x="12764" y="6906"/>
                </a:lnTo>
                <a:lnTo>
                  <a:pt x="12806" y="7283"/>
                </a:lnTo>
                <a:lnTo>
                  <a:pt x="12806" y="7659"/>
                </a:lnTo>
                <a:lnTo>
                  <a:pt x="12764" y="8036"/>
                </a:lnTo>
                <a:lnTo>
                  <a:pt x="12639" y="8705"/>
                </a:lnTo>
                <a:lnTo>
                  <a:pt x="12471" y="9291"/>
                </a:lnTo>
                <a:lnTo>
                  <a:pt x="12304" y="9793"/>
                </a:lnTo>
                <a:lnTo>
                  <a:pt x="12095" y="10170"/>
                </a:lnTo>
                <a:lnTo>
                  <a:pt x="11927" y="10463"/>
                </a:lnTo>
                <a:lnTo>
                  <a:pt x="11927" y="11216"/>
                </a:lnTo>
                <a:lnTo>
                  <a:pt x="12220" y="10840"/>
                </a:lnTo>
                <a:lnTo>
                  <a:pt x="12471" y="10379"/>
                </a:lnTo>
                <a:lnTo>
                  <a:pt x="12806" y="9752"/>
                </a:lnTo>
                <a:lnTo>
                  <a:pt x="13057" y="9040"/>
                </a:lnTo>
                <a:lnTo>
                  <a:pt x="13183" y="8622"/>
                </a:lnTo>
                <a:lnTo>
                  <a:pt x="13266" y="8203"/>
                </a:lnTo>
                <a:lnTo>
                  <a:pt x="13308" y="7743"/>
                </a:lnTo>
                <a:lnTo>
                  <a:pt x="13350" y="7241"/>
                </a:lnTo>
                <a:lnTo>
                  <a:pt x="13308" y="6738"/>
                </a:lnTo>
                <a:lnTo>
                  <a:pt x="13225" y="6236"/>
                </a:lnTo>
                <a:lnTo>
                  <a:pt x="13015" y="5357"/>
                </a:lnTo>
                <a:lnTo>
                  <a:pt x="12764" y="4479"/>
                </a:lnTo>
                <a:lnTo>
                  <a:pt x="12471" y="3642"/>
                </a:lnTo>
                <a:lnTo>
                  <a:pt x="12136" y="2888"/>
                </a:lnTo>
                <a:lnTo>
                  <a:pt x="11592" y="1633"/>
                </a:lnTo>
                <a:lnTo>
                  <a:pt x="11174" y="838"/>
                </a:lnTo>
                <a:lnTo>
                  <a:pt x="11425" y="210"/>
                </a:lnTo>
                <a:lnTo>
                  <a:pt x="10881" y="1"/>
                </a:ln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6" name="Google Shape;868;p45"/>
          <p:cNvSpPr/>
          <p:nvPr/>
        </p:nvSpPr>
        <p:spPr>
          <a:xfrm rot="1200000">
            <a:off x="10294131" y="5397630"/>
            <a:ext cx="503555" cy="678180"/>
          </a:xfrm>
          <a:custGeom>
            <a:avLst/>
            <a:gdLst/>
            <a:ahLst/>
            <a:cxnLst/>
            <a:rect l="l" t="t" r="r" b="b"/>
            <a:pathLst>
              <a:path w="13519" h="18206" extrusionOk="0">
                <a:moveTo>
                  <a:pt x="13016" y="2344"/>
                </a:moveTo>
                <a:lnTo>
                  <a:pt x="13016" y="3767"/>
                </a:lnTo>
                <a:lnTo>
                  <a:pt x="4521" y="6027"/>
                </a:lnTo>
                <a:lnTo>
                  <a:pt x="4521" y="4479"/>
                </a:lnTo>
                <a:lnTo>
                  <a:pt x="13016" y="2344"/>
                </a:lnTo>
                <a:close/>
                <a:moveTo>
                  <a:pt x="13477" y="1"/>
                </a:moveTo>
                <a:lnTo>
                  <a:pt x="13016" y="126"/>
                </a:lnTo>
                <a:lnTo>
                  <a:pt x="4479" y="2093"/>
                </a:lnTo>
                <a:lnTo>
                  <a:pt x="4019" y="2219"/>
                </a:lnTo>
                <a:lnTo>
                  <a:pt x="4019" y="4604"/>
                </a:lnTo>
                <a:lnTo>
                  <a:pt x="4019" y="14146"/>
                </a:lnTo>
                <a:lnTo>
                  <a:pt x="3767" y="14020"/>
                </a:lnTo>
                <a:lnTo>
                  <a:pt x="3474" y="13978"/>
                </a:lnTo>
                <a:lnTo>
                  <a:pt x="3140" y="13978"/>
                </a:lnTo>
                <a:lnTo>
                  <a:pt x="2763" y="14020"/>
                </a:lnTo>
                <a:lnTo>
                  <a:pt x="2386" y="14146"/>
                </a:lnTo>
                <a:lnTo>
                  <a:pt x="2010" y="14313"/>
                </a:lnTo>
                <a:lnTo>
                  <a:pt x="1633" y="14523"/>
                </a:lnTo>
                <a:lnTo>
                  <a:pt x="1256" y="14815"/>
                </a:lnTo>
                <a:lnTo>
                  <a:pt x="838" y="15192"/>
                </a:lnTo>
                <a:lnTo>
                  <a:pt x="545" y="15569"/>
                </a:lnTo>
                <a:lnTo>
                  <a:pt x="294" y="15987"/>
                </a:lnTo>
                <a:lnTo>
                  <a:pt x="85" y="16406"/>
                </a:lnTo>
                <a:lnTo>
                  <a:pt x="1" y="16782"/>
                </a:lnTo>
                <a:lnTo>
                  <a:pt x="1" y="17159"/>
                </a:lnTo>
                <a:lnTo>
                  <a:pt x="43" y="17494"/>
                </a:lnTo>
                <a:lnTo>
                  <a:pt x="127" y="17661"/>
                </a:lnTo>
                <a:lnTo>
                  <a:pt x="210" y="17787"/>
                </a:lnTo>
                <a:lnTo>
                  <a:pt x="336" y="17912"/>
                </a:lnTo>
                <a:lnTo>
                  <a:pt x="461" y="17996"/>
                </a:lnTo>
                <a:lnTo>
                  <a:pt x="754" y="18163"/>
                </a:lnTo>
                <a:lnTo>
                  <a:pt x="1131" y="18205"/>
                </a:lnTo>
                <a:lnTo>
                  <a:pt x="1508" y="18205"/>
                </a:lnTo>
                <a:lnTo>
                  <a:pt x="1968" y="18122"/>
                </a:lnTo>
                <a:lnTo>
                  <a:pt x="2386" y="17912"/>
                </a:lnTo>
                <a:lnTo>
                  <a:pt x="2847" y="17703"/>
                </a:lnTo>
                <a:lnTo>
                  <a:pt x="3265" y="17368"/>
                </a:lnTo>
                <a:lnTo>
                  <a:pt x="3558" y="17117"/>
                </a:lnTo>
                <a:lnTo>
                  <a:pt x="3809" y="16824"/>
                </a:lnTo>
                <a:lnTo>
                  <a:pt x="4019" y="16573"/>
                </a:lnTo>
                <a:lnTo>
                  <a:pt x="4186" y="16280"/>
                </a:lnTo>
                <a:lnTo>
                  <a:pt x="4311" y="15987"/>
                </a:lnTo>
                <a:lnTo>
                  <a:pt x="4437" y="15694"/>
                </a:lnTo>
                <a:lnTo>
                  <a:pt x="4479" y="15401"/>
                </a:lnTo>
                <a:lnTo>
                  <a:pt x="4521" y="15150"/>
                </a:lnTo>
                <a:lnTo>
                  <a:pt x="4521" y="7366"/>
                </a:lnTo>
                <a:lnTo>
                  <a:pt x="13016" y="5274"/>
                </a:lnTo>
                <a:lnTo>
                  <a:pt x="13016" y="12053"/>
                </a:lnTo>
                <a:lnTo>
                  <a:pt x="12765" y="11928"/>
                </a:lnTo>
                <a:lnTo>
                  <a:pt x="12430" y="11886"/>
                </a:lnTo>
                <a:lnTo>
                  <a:pt x="12096" y="11886"/>
                </a:lnTo>
                <a:lnTo>
                  <a:pt x="11761" y="11928"/>
                </a:lnTo>
                <a:lnTo>
                  <a:pt x="11384" y="12053"/>
                </a:lnTo>
                <a:lnTo>
                  <a:pt x="10966" y="12221"/>
                </a:lnTo>
                <a:lnTo>
                  <a:pt x="10589" y="12430"/>
                </a:lnTo>
                <a:lnTo>
                  <a:pt x="10212" y="12723"/>
                </a:lnTo>
                <a:lnTo>
                  <a:pt x="9836" y="13100"/>
                </a:lnTo>
                <a:lnTo>
                  <a:pt x="9501" y="13476"/>
                </a:lnTo>
                <a:lnTo>
                  <a:pt x="9250" y="13895"/>
                </a:lnTo>
                <a:lnTo>
                  <a:pt x="9082" y="14313"/>
                </a:lnTo>
                <a:lnTo>
                  <a:pt x="8999" y="14690"/>
                </a:lnTo>
                <a:lnTo>
                  <a:pt x="8957" y="15067"/>
                </a:lnTo>
                <a:lnTo>
                  <a:pt x="9041" y="15401"/>
                </a:lnTo>
                <a:lnTo>
                  <a:pt x="9124" y="15569"/>
                </a:lnTo>
                <a:lnTo>
                  <a:pt x="9208" y="15694"/>
                </a:lnTo>
                <a:lnTo>
                  <a:pt x="9333" y="15820"/>
                </a:lnTo>
                <a:lnTo>
                  <a:pt x="9459" y="15904"/>
                </a:lnTo>
                <a:lnTo>
                  <a:pt x="9752" y="16071"/>
                </a:lnTo>
                <a:lnTo>
                  <a:pt x="10129" y="16113"/>
                </a:lnTo>
                <a:lnTo>
                  <a:pt x="10505" y="16113"/>
                </a:lnTo>
                <a:lnTo>
                  <a:pt x="10924" y="16029"/>
                </a:lnTo>
                <a:lnTo>
                  <a:pt x="11384" y="15820"/>
                </a:lnTo>
                <a:lnTo>
                  <a:pt x="11803" y="15611"/>
                </a:lnTo>
                <a:lnTo>
                  <a:pt x="12263" y="15276"/>
                </a:lnTo>
                <a:lnTo>
                  <a:pt x="12514" y="15025"/>
                </a:lnTo>
                <a:lnTo>
                  <a:pt x="12765" y="14732"/>
                </a:lnTo>
                <a:lnTo>
                  <a:pt x="12974" y="14481"/>
                </a:lnTo>
                <a:lnTo>
                  <a:pt x="13184" y="14188"/>
                </a:lnTo>
                <a:lnTo>
                  <a:pt x="13309" y="13895"/>
                </a:lnTo>
                <a:lnTo>
                  <a:pt x="13435" y="13602"/>
                </a:lnTo>
                <a:lnTo>
                  <a:pt x="13477" y="13309"/>
                </a:lnTo>
                <a:lnTo>
                  <a:pt x="13518" y="13058"/>
                </a:lnTo>
                <a:lnTo>
                  <a:pt x="13477" y="2386"/>
                </a:lnTo>
                <a:lnTo>
                  <a:pt x="13477" y="1"/>
                </a:lnTo>
                <a:close/>
              </a:path>
            </a:pathLst>
          </a:custGeom>
          <a:solidFill>
            <a:srgbClr val="387F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7" name="Google Shape;860;p45"/>
          <p:cNvSpPr/>
          <p:nvPr/>
        </p:nvSpPr>
        <p:spPr>
          <a:xfrm rot="20640000">
            <a:off x="843915" y="1420883"/>
            <a:ext cx="3585845" cy="4575810"/>
          </a:xfrm>
          <a:custGeom>
            <a:avLst/>
            <a:gdLst/>
            <a:ahLst/>
            <a:cxnLst/>
            <a:rect l="l" t="t" r="r" b="b"/>
            <a:pathLst>
              <a:path w="13351" h="17034" extrusionOk="0">
                <a:moveTo>
                  <a:pt x="10881" y="1"/>
                </a:moveTo>
                <a:lnTo>
                  <a:pt x="5482" y="13811"/>
                </a:lnTo>
                <a:lnTo>
                  <a:pt x="5273" y="13476"/>
                </a:lnTo>
                <a:lnTo>
                  <a:pt x="5022" y="13183"/>
                </a:lnTo>
                <a:lnTo>
                  <a:pt x="4687" y="12932"/>
                </a:lnTo>
                <a:lnTo>
                  <a:pt x="4269" y="12765"/>
                </a:lnTo>
                <a:lnTo>
                  <a:pt x="3850" y="12639"/>
                </a:lnTo>
                <a:lnTo>
                  <a:pt x="3390" y="12556"/>
                </a:lnTo>
                <a:lnTo>
                  <a:pt x="2930" y="12556"/>
                </a:lnTo>
                <a:lnTo>
                  <a:pt x="2427" y="12597"/>
                </a:lnTo>
                <a:lnTo>
                  <a:pt x="1841" y="12765"/>
                </a:lnTo>
                <a:lnTo>
                  <a:pt x="1339" y="12974"/>
                </a:lnTo>
                <a:lnTo>
                  <a:pt x="921" y="13267"/>
                </a:lnTo>
                <a:lnTo>
                  <a:pt x="544" y="13644"/>
                </a:lnTo>
                <a:lnTo>
                  <a:pt x="293" y="14020"/>
                </a:lnTo>
                <a:lnTo>
                  <a:pt x="167" y="14230"/>
                </a:lnTo>
                <a:lnTo>
                  <a:pt x="84" y="14439"/>
                </a:lnTo>
                <a:lnTo>
                  <a:pt x="42" y="14648"/>
                </a:lnTo>
                <a:lnTo>
                  <a:pt x="0" y="14899"/>
                </a:lnTo>
                <a:lnTo>
                  <a:pt x="0" y="15108"/>
                </a:lnTo>
                <a:lnTo>
                  <a:pt x="42" y="15318"/>
                </a:lnTo>
                <a:lnTo>
                  <a:pt x="84" y="15569"/>
                </a:lnTo>
                <a:lnTo>
                  <a:pt x="167" y="15778"/>
                </a:lnTo>
                <a:lnTo>
                  <a:pt x="293" y="15945"/>
                </a:lnTo>
                <a:lnTo>
                  <a:pt x="419" y="16155"/>
                </a:lnTo>
                <a:lnTo>
                  <a:pt x="586" y="16322"/>
                </a:lnTo>
                <a:lnTo>
                  <a:pt x="753" y="16448"/>
                </a:lnTo>
                <a:lnTo>
                  <a:pt x="1172" y="16741"/>
                </a:lnTo>
                <a:lnTo>
                  <a:pt x="1632" y="16908"/>
                </a:lnTo>
                <a:lnTo>
                  <a:pt x="2134" y="17033"/>
                </a:lnTo>
                <a:lnTo>
                  <a:pt x="2678" y="17033"/>
                </a:lnTo>
                <a:lnTo>
                  <a:pt x="3264" y="16992"/>
                </a:lnTo>
                <a:lnTo>
                  <a:pt x="3683" y="16866"/>
                </a:lnTo>
                <a:lnTo>
                  <a:pt x="4018" y="16741"/>
                </a:lnTo>
                <a:lnTo>
                  <a:pt x="4394" y="16573"/>
                </a:lnTo>
                <a:lnTo>
                  <a:pt x="4687" y="16364"/>
                </a:lnTo>
                <a:lnTo>
                  <a:pt x="4938" y="16113"/>
                </a:lnTo>
                <a:lnTo>
                  <a:pt x="5189" y="15862"/>
                </a:lnTo>
                <a:lnTo>
                  <a:pt x="5399" y="15569"/>
                </a:lnTo>
                <a:lnTo>
                  <a:pt x="5524" y="15276"/>
                </a:lnTo>
                <a:lnTo>
                  <a:pt x="8496" y="7659"/>
                </a:lnTo>
                <a:lnTo>
                  <a:pt x="9040" y="8078"/>
                </a:lnTo>
                <a:lnTo>
                  <a:pt x="9374" y="8329"/>
                </a:lnTo>
                <a:lnTo>
                  <a:pt x="9751" y="8622"/>
                </a:lnTo>
                <a:lnTo>
                  <a:pt x="10086" y="8956"/>
                </a:lnTo>
                <a:lnTo>
                  <a:pt x="10421" y="9333"/>
                </a:lnTo>
                <a:lnTo>
                  <a:pt x="10672" y="9752"/>
                </a:lnTo>
                <a:lnTo>
                  <a:pt x="10755" y="9961"/>
                </a:lnTo>
                <a:lnTo>
                  <a:pt x="10839" y="10212"/>
                </a:lnTo>
                <a:lnTo>
                  <a:pt x="10881" y="10630"/>
                </a:lnTo>
                <a:lnTo>
                  <a:pt x="10923" y="11049"/>
                </a:lnTo>
                <a:lnTo>
                  <a:pt x="10881" y="11467"/>
                </a:lnTo>
                <a:lnTo>
                  <a:pt x="10839" y="11844"/>
                </a:lnTo>
                <a:lnTo>
                  <a:pt x="10714" y="12597"/>
                </a:lnTo>
                <a:lnTo>
                  <a:pt x="10463" y="13225"/>
                </a:lnTo>
                <a:lnTo>
                  <a:pt x="10253" y="13769"/>
                </a:lnTo>
                <a:lnTo>
                  <a:pt x="10002" y="14188"/>
                </a:lnTo>
                <a:lnTo>
                  <a:pt x="9793" y="14564"/>
                </a:lnTo>
                <a:lnTo>
                  <a:pt x="9751" y="15318"/>
                </a:lnTo>
                <a:lnTo>
                  <a:pt x="10044" y="14983"/>
                </a:lnTo>
                <a:lnTo>
                  <a:pt x="10379" y="14522"/>
                </a:lnTo>
                <a:lnTo>
                  <a:pt x="10714" y="13937"/>
                </a:lnTo>
                <a:lnTo>
                  <a:pt x="11048" y="13225"/>
                </a:lnTo>
                <a:lnTo>
                  <a:pt x="11174" y="12849"/>
                </a:lnTo>
                <a:lnTo>
                  <a:pt x="11299" y="12388"/>
                </a:lnTo>
                <a:lnTo>
                  <a:pt x="11383" y="11970"/>
                </a:lnTo>
                <a:lnTo>
                  <a:pt x="11425" y="11467"/>
                </a:lnTo>
                <a:lnTo>
                  <a:pt x="11425" y="10965"/>
                </a:lnTo>
                <a:lnTo>
                  <a:pt x="11383" y="10463"/>
                </a:lnTo>
                <a:lnTo>
                  <a:pt x="11216" y="9417"/>
                </a:lnTo>
                <a:lnTo>
                  <a:pt x="10965" y="8371"/>
                </a:lnTo>
                <a:lnTo>
                  <a:pt x="10672" y="7408"/>
                </a:lnTo>
                <a:lnTo>
                  <a:pt x="10379" y="6529"/>
                </a:lnTo>
                <a:lnTo>
                  <a:pt x="9877" y="5232"/>
                </a:lnTo>
                <a:lnTo>
                  <a:pt x="9626" y="4730"/>
                </a:lnTo>
                <a:lnTo>
                  <a:pt x="10086" y="3600"/>
                </a:lnTo>
                <a:lnTo>
                  <a:pt x="10672" y="4018"/>
                </a:lnTo>
                <a:lnTo>
                  <a:pt x="11048" y="4311"/>
                </a:lnTo>
                <a:lnTo>
                  <a:pt x="11467" y="4688"/>
                </a:lnTo>
                <a:lnTo>
                  <a:pt x="11885" y="5064"/>
                </a:lnTo>
                <a:lnTo>
                  <a:pt x="12262" y="5525"/>
                </a:lnTo>
                <a:lnTo>
                  <a:pt x="12388" y="5734"/>
                </a:lnTo>
                <a:lnTo>
                  <a:pt x="12555" y="5985"/>
                </a:lnTo>
                <a:lnTo>
                  <a:pt x="12639" y="6236"/>
                </a:lnTo>
                <a:lnTo>
                  <a:pt x="12722" y="6487"/>
                </a:lnTo>
                <a:lnTo>
                  <a:pt x="12764" y="6906"/>
                </a:lnTo>
                <a:lnTo>
                  <a:pt x="12806" y="7283"/>
                </a:lnTo>
                <a:lnTo>
                  <a:pt x="12806" y="7659"/>
                </a:lnTo>
                <a:lnTo>
                  <a:pt x="12764" y="8036"/>
                </a:lnTo>
                <a:lnTo>
                  <a:pt x="12639" y="8705"/>
                </a:lnTo>
                <a:lnTo>
                  <a:pt x="12471" y="9291"/>
                </a:lnTo>
                <a:lnTo>
                  <a:pt x="12304" y="9793"/>
                </a:lnTo>
                <a:lnTo>
                  <a:pt x="12095" y="10170"/>
                </a:lnTo>
                <a:lnTo>
                  <a:pt x="11927" y="10463"/>
                </a:lnTo>
                <a:lnTo>
                  <a:pt x="11927" y="11216"/>
                </a:lnTo>
                <a:lnTo>
                  <a:pt x="12220" y="10840"/>
                </a:lnTo>
                <a:lnTo>
                  <a:pt x="12471" y="10379"/>
                </a:lnTo>
                <a:lnTo>
                  <a:pt x="12806" y="9752"/>
                </a:lnTo>
                <a:lnTo>
                  <a:pt x="13057" y="9040"/>
                </a:lnTo>
                <a:lnTo>
                  <a:pt x="13183" y="8622"/>
                </a:lnTo>
                <a:lnTo>
                  <a:pt x="13266" y="8203"/>
                </a:lnTo>
                <a:lnTo>
                  <a:pt x="13308" y="7743"/>
                </a:lnTo>
                <a:lnTo>
                  <a:pt x="13350" y="7241"/>
                </a:lnTo>
                <a:lnTo>
                  <a:pt x="13308" y="6738"/>
                </a:lnTo>
                <a:lnTo>
                  <a:pt x="13225" y="6236"/>
                </a:lnTo>
                <a:lnTo>
                  <a:pt x="13015" y="5357"/>
                </a:lnTo>
                <a:lnTo>
                  <a:pt x="12764" y="4479"/>
                </a:lnTo>
                <a:lnTo>
                  <a:pt x="12471" y="3642"/>
                </a:lnTo>
                <a:lnTo>
                  <a:pt x="12136" y="2888"/>
                </a:lnTo>
                <a:lnTo>
                  <a:pt x="11592" y="1633"/>
                </a:lnTo>
                <a:lnTo>
                  <a:pt x="11174" y="838"/>
                </a:lnTo>
                <a:lnTo>
                  <a:pt x="11425" y="210"/>
                </a:lnTo>
                <a:lnTo>
                  <a:pt x="10881" y="1"/>
                </a:lnTo>
                <a:close/>
              </a:path>
            </a:pathLst>
          </a:custGeom>
          <a:solidFill>
            <a:schemeClr val="tx1">
              <a:alpha val="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18" name="Picture 1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9345" y="1711236"/>
            <a:ext cx="2532865" cy="1790834"/>
          </a:xfrm>
          <a:prstGeom prst="rect">
            <a:avLst/>
          </a:prstGeom>
        </p:spPr>
      </p:pic>
      <p:pic>
        <p:nvPicPr>
          <p:cNvPr id="19" name="Picture 1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2755" y="3553724"/>
            <a:ext cx="1250460" cy="2500920"/>
          </a:xfrm>
          <a:prstGeom prst="rect">
            <a:avLst/>
          </a:prstGeom>
        </p:spPr>
      </p:pic>
      <p:pic>
        <p:nvPicPr>
          <p:cNvPr id="20" name="Picture 19">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84042" y="3727613"/>
            <a:ext cx="2267532" cy="2267532"/>
          </a:xfrm>
          <a:prstGeom prst="rect">
            <a:avLst/>
          </a:prstGeom>
        </p:spPr>
      </p:pic>
      <p:pic>
        <p:nvPicPr>
          <p:cNvPr id="21" name="Picture 20">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41969" y="3709756"/>
            <a:ext cx="2752623" cy="2390850"/>
          </a:xfrm>
          <a:prstGeom prst="rect">
            <a:avLst/>
          </a:prstGeom>
        </p:spPr>
      </p:pic>
      <p:pic>
        <p:nvPicPr>
          <p:cNvPr id="22" name="Picture 21">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17937" y="2434774"/>
            <a:ext cx="3477972" cy="1959258"/>
          </a:xfrm>
          <a:prstGeom prst="rect">
            <a:avLst/>
          </a:prstGeom>
        </p:spPr>
      </p:pic>
      <p:pic>
        <p:nvPicPr>
          <p:cNvPr id="23" name="Picture 22">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46698" y="1669695"/>
            <a:ext cx="2875833" cy="1178969"/>
          </a:xfrm>
          <a:prstGeom prst="rect">
            <a:avLst/>
          </a:prstGeom>
        </p:spPr>
      </p:pic>
      <p:pic>
        <p:nvPicPr>
          <p:cNvPr id="24" name="Picture 23">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916919" y="2922055"/>
            <a:ext cx="4122522" cy="3140969"/>
          </a:xfrm>
          <a:prstGeom prst="rect">
            <a:avLst/>
          </a:prstGeom>
        </p:spPr>
      </p:pic>
      <p:pic>
        <p:nvPicPr>
          <p:cNvPr id="25" name="Picture 24">
            <a:hlinkClick r:id="rId17"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84659" y="1772478"/>
            <a:ext cx="1408289" cy="2201154"/>
          </a:xfrm>
          <a:prstGeom prst="rect">
            <a:avLst/>
          </a:prstGeom>
        </p:spPr>
      </p:pic>
    </p:spTree>
    <p:extLst>
      <p:ext uri="{BB962C8B-B14F-4D97-AF65-F5344CB8AC3E}">
        <p14:creationId xmlns:p14="http://schemas.microsoft.com/office/powerpoint/2010/main" val="34141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45924" y="2829313"/>
            <a:ext cx="5673348" cy="1446550"/>
          </a:xfrm>
          <a:prstGeom prst="rect">
            <a:avLst/>
          </a:prstGeom>
          <a:noFill/>
        </p:spPr>
        <p:txBody>
          <a:bodyPr wrap="none" lIns="91440" tIns="45720" rIns="91440" bIns="45720">
            <a:spAutoFit/>
          </a:bodyPr>
          <a:lstStyle/>
          <a:p>
            <a:pPr algn="ctr"/>
            <a:r>
              <a:rPr lang="en-US" sz="8800" b="1" cap="none" spc="0"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KHÁM PHÁ</a:t>
            </a: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38178" y="2604809"/>
            <a:ext cx="5812786" cy="4650006"/>
          </a:xfrm>
          <a:prstGeom prst="rect">
            <a:avLst/>
          </a:prstGeom>
        </p:spPr>
      </p:pic>
    </p:spTree>
    <p:extLst>
      <p:ext uri="{BB962C8B-B14F-4D97-AF65-F5344CB8AC3E}">
        <p14:creationId xmlns:p14="http://schemas.microsoft.com/office/powerpoint/2010/main" val="3866818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图形">
            <a:extLst>
              <a:ext uri="{FF2B5EF4-FFF2-40B4-BE49-F238E27FC236}">
                <a16:creationId xmlns:a16="http://schemas.microsoft.com/office/drawing/2014/main" id="{50F22875-C3E9-1A49-9241-2F213BE02CE5}"/>
              </a:ext>
            </a:extLst>
          </p:cNvPr>
          <p:cNvSpPr txBox="1"/>
          <p:nvPr/>
        </p:nvSpPr>
        <p:spPr>
          <a:xfrm>
            <a:off x="3623094" y="394167"/>
            <a:ext cx="5210353" cy="919401"/>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i="0" u="none" strike="noStrike" kern="1200" normalizeH="0" baseline="0" noProof="0" dirty="0" err="1">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Yêu</a:t>
            </a:r>
            <a:r>
              <a:rPr kumimoji="0" lang="en-US" altLang="zh-CN" sz="4800" i="0" u="none" strike="noStrike" kern="1200" normalizeH="0" baseline="0" noProof="0" dirty="0">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4800" i="0" u="none" strike="noStrike" kern="1200" normalizeH="0" baseline="0" noProof="0" dirty="0" err="1">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cầu</a:t>
            </a:r>
            <a:r>
              <a:rPr kumimoji="0" lang="en-US" altLang="zh-CN" sz="4800" i="0" u="none" strike="noStrike" kern="1200" normalizeH="0" baseline="0" noProof="0" dirty="0">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4800" i="0" u="none" strike="noStrike" kern="1200" normalizeH="0" baseline="0" noProof="0" dirty="0" err="1">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cần</a:t>
            </a:r>
            <a:r>
              <a:rPr kumimoji="0" lang="en-US" altLang="zh-CN" sz="4800" i="0" u="none" strike="noStrike" kern="1200" normalizeH="0" baseline="0" noProof="0" dirty="0">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4800" i="0" u="none" strike="noStrike" kern="1200" normalizeH="0" baseline="0" noProof="0" dirty="0" err="1">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đạt</a:t>
            </a:r>
            <a:endParaRPr kumimoji="0" lang="en-US" altLang="zh-CN" sz="4800" i="0" u="none" strike="noStrike" kern="1200" normalizeH="0" baseline="0" noProof="0" dirty="0">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6" name="TextBox 5"/>
          <p:cNvSpPr txBox="1"/>
          <p:nvPr/>
        </p:nvSpPr>
        <p:spPr>
          <a:xfrm>
            <a:off x="1017915" y="1624120"/>
            <a:ext cx="10420710" cy="4460796"/>
          </a:xfrm>
          <a:prstGeom prst="roundRect">
            <a:avLst/>
          </a:prstGeom>
          <a:solidFill>
            <a:schemeClr val="accent6"/>
          </a:solidFill>
          <a:ln w="38100">
            <a:solidFill>
              <a:schemeClr val="tx1"/>
            </a:solidFill>
          </a:ln>
        </p:spPr>
        <p:txBody>
          <a:bodyPr wrap="square" rtlCol="0">
            <a:spAutoFit/>
          </a:bodyPr>
          <a:lstStyle/>
          <a:p>
            <a:pPr algn="just"/>
            <a:r>
              <a:rPr lang="vi-VN" sz="3200" b="1" dirty="0">
                <a:solidFill>
                  <a:srgbClr val="7030A0"/>
                </a:solidFill>
                <a:latin typeface="Cambria" panose="02040503050406030204" pitchFamily="18" charset="0"/>
              </a:rPr>
              <a:t>-  Đọc đúng từ ngữ, câu, đoạn và toàn bộ câu chuyện Nghệ sĩ trống. biết đọc lời nhân vật với giọng điệu phù hợp.</a:t>
            </a:r>
            <a:endParaRPr lang="en-US" sz="3200" b="1" dirty="0">
              <a:solidFill>
                <a:srgbClr val="7030A0"/>
              </a:solidFill>
              <a:latin typeface="Cambria" panose="02040503050406030204" pitchFamily="18" charset="0"/>
            </a:endParaRPr>
          </a:p>
          <a:p>
            <a:pPr algn="just"/>
            <a:r>
              <a:rPr lang="vi-VN" sz="3200" b="1" dirty="0">
                <a:solidFill>
                  <a:srgbClr val="7030A0"/>
                </a:solidFill>
                <a:latin typeface="Cambria" panose="02040503050406030204" pitchFamily="18" charset="0"/>
              </a:rPr>
              <a:t>-  Nhận biết được đặc điểm cô bé Mi – lô thể hiện qua hình dáng, điệu bộ, hành động và suy nghĩ". </a:t>
            </a:r>
            <a:endParaRPr lang="en-US" sz="3200" b="1" dirty="0">
              <a:solidFill>
                <a:srgbClr val="7030A0"/>
              </a:solidFill>
              <a:latin typeface="Cambria" panose="02040503050406030204" pitchFamily="18" charset="0"/>
            </a:endParaRPr>
          </a:p>
          <a:p>
            <a:pPr marL="457200" indent="-457200" algn="just">
              <a:buFontTx/>
              <a:buChar char="-"/>
            </a:pPr>
            <a:r>
              <a:rPr lang="vi-VN" sz="3200" b="1" dirty="0">
                <a:solidFill>
                  <a:srgbClr val="7030A0"/>
                </a:solidFill>
                <a:latin typeface="Cambria" panose="02040503050406030204" pitchFamily="18" charset="0"/>
              </a:rPr>
              <a:t>Hiểu điều tác giả muốn nói qua câu chuyện: </a:t>
            </a:r>
            <a:endParaRPr lang="en-US" sz="3200" b="1" dirty="0">
              <a:solidFill>
                <a:srgbClr val="7030A0"/>
              </a:solidFill>
              <a:latin typeface="Cambria" panose="02040503050406030204" pitchFamily="18" charset="0"/>
            </a:endParaRPr>
          </a:p>
          <a:p>
            <a:pPr algn="just"/>
            <a:r>
              <a:rPr lang="vi-VN" sz="3200" b="1" i="1" dirty="0">
                <a:solidFill>
                  <a:srgbClr val="7030A0"/>
                </a:solidFill>
                <a:latin typeface="Cambria" panose="02040503050406030204" pitchFamily="18" charset="0"/>
              </a:rPr>
              <a:t>Để th</a:t>
            </a:r>
            <a:r>
              <a:rPr lang="en-US" sz="3200" b="1" i="1" dirty="0">
                <a:solidFill>
                  <a:srgbClr val="7030A0"/>
                </a:solidFill>
                <a:latin typeface="Cambria" panose="02040503050406030204" pitchFamily="18" charset="0"/>
              </a:rPr>
              <a:t>ự</a:t>
            </a:r>
            <a:r>
              <a:rPr lang="vi-VN" sz="3200" b="1" i="1" dirty="0">
                <a:solidFill>
                  <a:srgbClr val="7030A0"/>
                </a:solidFill>
                <a:latin typeface="Cambria" panose="02040503050406030204" pitchFamily="18" charset="0"/>
              </a:rPr>
              <a:t>c hiện ước mơ, mỗi người cần cố gắng, nỗ lực vượt lên hoàn cảnh, vượt lên khó khăn.</a:t>
            </a:r>
            <a:endParaRPr lang="en-US" sz="3200" b="1" i="1" dirty="0">
              <a:solidFill>
                <a:srgbClr val="7030A0"/>
              </a:solidFill>
              <a:latin typeface="Cambria" panose="02040503050406030204" pitchFamily="18" charset="0"/>
            </a:endParaRPr>
          </a:p>
        </p:txBody>
      </p:sp>
    </p:spTree>
    <p:extLst>
      <p:ext uri="{BB962C8B-B14F-4D97-AF65-F5344CB8AC3E}">
        <p14:creationId xmlns:p14="http://schemas.microsoft.com/office/powerpoint/2010/main" val="319634838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TotalTime>
  <Words>2232</Words>
  <Application>Microsoft Office PowerPoint</Application>
  <PresentationFormat>Widescreen</PresentationFormat>
  <Paragraphs>151</Paragraphs>
  <Slides>46</Slides>
  <Notes>6</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46</vt:i4>
      </vt:variant>
    </vt:vector>
  </HeadingPairs>
  <TitlesOfParts>
    <vt:vector size="62" baseType="lpstr">
      <vt:lpstr>UTM Aurora</vt:lpstr>
      <vt:lpstr>UTM Avo</vt:lpstr>
      <vt:lpstr>Times New Roman</vt:lpstr>
      <vt:lpstr>Calibri Light</vt:lpstr>
      <vt:lpstr>Cambria</vt:lpstr>
      <vt:lpstr>#9Slide07 HoneyCream</vt:lpstr>
      <vt:lpstr>Calibri</vt:lpstr>
      <vt:lpstr>Arial</vt:lpstr>
      <vt:lpstr>iCiel Cadena</vt:lpstr>
      <vt:lpstr>Vogue-ExtraBold</vt:lpstr>
      <vt:lpstr>字魂20号-石头体</vt:lpstr>
      <vt:lpstr>Open Sans</vt:lpstr>
      <vt:lpstr>1_Office Theme</vt:lpstr>
      <vt:lpstr>Grammar Subject for Pre-K: Adjectives by Slidesgo</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MangnonTeam</cp:keywords>
  <cp:lastModifiedBy>ADMIN</cp:lastModifiedBy>
  <cp:revision>22</cp:revision>
  <dcterms:created xsi:type="dcterms:W3CDTF">2023-07-07T08:11:19Z</dcterms:created>
  <dcterms:modified xsi:type="dcterms:W3CDTF">2024-09-25T02:13:55Z</dcterms:modified>
</cp:coreProperties>
</file>