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2" r:id="rId16"/>
    <p:sldId id="275" r:id="rId17"/>
    <p:sldId id="273" r:id="rId18"/>
    <p:sldId id="281" r:id="rId19"/>
    <p:sldId id="282" r:id="rId20"/>
    <p:sldId id="283" r:id="rId21"/>
    <p:sldId id="27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HP001 4 hàng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rgbClr val="F5E0FD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221942" y="1752858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035832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lương thế vinh,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 sơn trà”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343696" y="986924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63" y="2197086"/>
            <a:ext cx="94902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</a:t>
            </a:r>
            <a:r>
              <a:rPr lang="en-US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1516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học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Sài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Đồng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4000" y="276480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ban Nhân dân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quận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7577" y="3878321"/>
            <a:ext cx="31810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Long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22" r="7444" b="29930"/>
          <a:stretch/>
        </p:blipFill>
        <p:spPr>
          <a:xfrm>
            <a:off x="1600200" y="1543051"/>
            <a:ext cx="10429876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Lương Thế Vinh,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1189" y="3982626"/>
            <a:ext cx="40258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quận Sơn Trà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8" y="2112506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6729"/>
          <a:stretch/>
        </p:blipFill>
        <p:spPr>
          <a:xfrm>
            <a:off x="397742" y="0"/>
            <a:ext cx="10687214" cy="54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01678" y="1423646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84390" y="2884994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1820" y="3968305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78" y="2455817"/>
            <a:ext cx="5714574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6356" y="4140518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3752" y="3757845"/>
            <a:ext cx="5750120" cy="1358502"/>
            <a:chOff x="484909" y="1728435"/>
            <a:chExt cx="3584168" cy="2673720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152" y="1748677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2049" y="4467249"/>
            <a:ext cx="5019851" cy="1356186"/>
            <a:chOff x="253232" y="1786391"/>
            <a:chExt cx="3584168" cy="2669162"/>
          </a:xfrm>
        </p:grpSpPr>
        <p:sp>
          <p:nvSpPr>
            <p:cNvPr id="19" name="Rounded Rectangle 20"/>
            <p:cNvSpPr/>
            <p:nvPr/>
          </p:nvSpPr>
          <p:spPr>
            <a:xfrm>
              <a:off x="253232" y="1786391"/>
              <a:ext cx="3584168" cy="1168128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790" y="1802075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40249" y="5139357"/>
            <a:ext cx="3358822" cy="593967"/>
            <a:chOff x="-1765832" y="1897559"/>
            <a:chExt cx="4924475" cy="1169009"/>
          </a:xfrm>
        </p:grpSpPr>
        <p:sp>
          <p:nvSpPr>
            <p:cNvPr id="22" name="Rounded Rectangle 20"/>
            <p:cNvSpPr/>
            <p:nvPr/>
          </p:nvSpPr>
          <p:spPr>
            <a:xfrm>
              <a:off x="-1095678" y="1898441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765832" y="1897559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3841" y="5828323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</a:t>
            </a:r>
            <a:r>
              <a:rPr lang="vi-VN" altLang="en-US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</a:t>
            </a:r>
            <a:r>
              <a:rPr lang="en-US" altLang="en-US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vi-VN" altLang="en-US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ận 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475</Words>
  <Application>Microsoft Office PowerPoint</Application>
  <PresentationFormat>Widescreen</PresentationFormat>
  <Paragraphs>84</Paragraphs>
  <Slides>20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UTM Avo</vt:lpstr>
      <vt:lpstr>#9Slide07 HoneyCream</vt:lpstr>
      <vt:lpstr>等线</vt:lpstr>
      <vt:lpstr>Calibri</vt:lpstr>
      <vt:lpstr>HP001 4 hàng</vt:lpstr>
      <vt:lpstr>Arial</vt:lpstr>
      <vt:lpstr>Cambria</vt:lpstr>
      <vt:lpstr>思源黑体 CN Normal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</cp:lastModifiedBy>
  <cp:revision>18</cp:revision>
  <dcterms:created xsi:type="dcterms:W3CDTF">2023-07-18T14:40:39Z</dcterms:created>
  <dcterms:modified xsi:type="dcterms:W3CDTF">2024-10-01T01:20:54Z</dcterms:modified>
</cp:coreProperties>
</file>