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5" r:id="rId8"/>
    <p:sldId id="263" r:id="rId9"/>
    <p:sldId id="268" r:id="rId10"/>
    <p:sldId id="269" r:id="rId11"/>
    <p:sldId id="264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302E3-545D-4113-B1E6-D6A2CD908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5B88A-7257-410E-B12B-5455CE2B41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842D-61EE-41A9-8EEC-913A200FF1B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5D3B-E3F2-46AD-A225-91C0D59185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ACD4-8D50-4388-8B52-126725D15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5AAC-A6F5-400C-8A1E-C49BDEE6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78F6-BC08-45AB-9336-F2AD3D504CA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FA72-CAC2-4DD1-9149-1B89B271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398C-83E4-4C00-8BA8-A30505A1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0B56B-4582-473A-8A2C-306E9A16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4C84-E60B-4344-AAF2-65F96295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C66D-A2EC-4BFC-96D7-0FDCBE3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3769-5EC7-45A4-B33B-E6F2F555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BD8E-D1D1-40B2-B46B-C30B2B9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EA500-B9E6-4D99-BCCD-4C08A9936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0C13-80CB-43D0-9CE6-AFE2A65B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1916-868B-4A70-835B-4F286925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7088-A943-4372-8E42-0808A34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942F8-FCBE-4133-B350-DC5EDE10F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C7BB4-6BC3-403F-8E7F-6E0253FF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CB02-7F72-498D-ADD9-05C17165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20BC-5E00-4988-84B1-3CBD0E6F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8336-DBC8-452C-B0CA-6DD4613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65843" y="562881"/>
            <a:ext cx="10860314" cy="5732236"/>
          </a:xfrm>
          <a:prstGeom prst="roundRect">
            <a:avLst>
              <a:gd name="adj" fmla="val 9577"/>
            </a:avLst>
          </a:prstGeom>
          <a:solidFill>
            <a:schemeClr val="bg1"/>
          </a:solidFill>
          <a:ln w="76200">
            <a:solidFill>
              <a:srgbClr val="79C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2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55B5-2135-4681-98E0-D7B41396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D5D6-C6E1-4179-B6A3-016161A3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E088-24A3-4A16-AB0F-9B3FCF85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AA025-2F87-4624-B31B-26E7EDEA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6C39-65FC-4EF2-B23D-6189DE84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207-8176-4770-AA73-C6810B1C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152A0-65FC-4F93-B114-09460096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90DF-2710-4CA2-87C2-BD631DE7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773D-90AC-459B-B760-110E7B5F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C8260-DE51-4F37-B797-305B05A7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C55F-553E-402F-A014-8A6CC752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09B3-0CB2-4992-B4BC-330FFD1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06BA7-D614-480E-864D-3749FA6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41BF0-959F-4BCB-B37C-690832E4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25CDA-38B9-4E8A-BECE-5AE0B17F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538EB-C1E4-4D66-BC5A-2C01E86C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17FC-3F8D-4B4E-AF7A-353ACDD7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7AA6C-82B2-4B3C-80C9-005F281A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40832-4C6F-41A4-9CDB-DB3ECE16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76AFA-4253-46B5-8890-505DFD02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E13EB-518C-447F-8F29-0EC8A191C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CA4BA-40FD-40BA-B273-BB8A013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90248-9BD2-4FF5-B238-5A70567F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DA657-E961-45AC-86FA-D0F52B99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F6CE-AD09-4C24-A0DB-07B24D25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CEA85-3265-4228-A7D6-31E4A967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9FD76-5A92-4C40-8E94-E91E5903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0441D-0F07-4123-B3DF-8BF897DA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FBCE4-3FA8-41E9-934B-5A3E091F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DBB3D-E95D-46B8-8998-97DE1C0B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BE700-6192-4E3F-BEA5-4A1FF83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6CB9-6427-4F4C-A4C6-F22C22BC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FAB6-3D90-487C-AF71-3D9B57C8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254C0-6408-4530-A7C8-C54FD928F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D66D9-1C26-4ADA-AB86-C3E136BE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B1E3E-C7AE-44DC-ACD0-05C29CDB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D8FEC-9405-4329-936C-959C9731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92E-8A6E-4031-80D1-98953B7D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FE90E-A75F-4059-BFDC-AA0783FB8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4C2D1-EA40-4D7F-9B26-574FA366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7210F-3A8A-4238-ACEC-A55D45ED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3699D-D709-422B-8559-5A31917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614F-5205-4878-B4C1-9ECAAA2B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CB835-3FA5-447A-BC68-CC95018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4BD38-D570-4604-84DD-B207EBAC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4C75F-CE38-41D2-BB87-CD1C27B5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68EE-4093-4FEF-9B0F-43709DB8E1B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BAA2F-B2CE-4B0B-A479-616135DC4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F9E3-5ED0-4B2D-A7B1-19ABA377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"/>
            <a:ext cx="12192000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19050" y="-387986"/>
            <a:ext cx="9440778" cy="5261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3005"/>
            <a:ext cx="6076950" cy="295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2297"/>
            <a:ext cx="1523956" cy="167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88" y="688637"/>
            <a:ext cx="2761727" cy="2078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36" y="1728095"/>
            <a:ext cx="7187807" cy="2584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128" y="4288043"/>
            <a:ext cx="293243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8" y="1769743"/>
            <a:ext cx="5027552" cy="310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040" y="1432468"/>
            <a:ext cx="526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6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3" y="183907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Chỉnh sửa lỗi báo cáo (nếu có).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864" y="2782091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625701" y="2146882"/>
              <a:ext cx="485227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</a:t>
              </a:r>
            </a:p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sửa lỗi bài làm của mình.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8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336357" y="-19050"/>
            <a:ext cx="11519286" cy="6419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35" y="2028079"/>
            <a:ext cx="778526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-131186" y="-305836"/>
            <a:ext cx="5627111" cy="3136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087" y="2605540"/>
            <a:ext cx="10200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64187-924F-4169-B0D0-6B7240DA294C}"/>
              </a:ext>
            </a:extLst>
          </p:cNvPr>
          <p:cNvSpPr txBox="1"/>
          <p:nvPr/>
        </p:nvSpPr>
        <p:spPr>
          <a:xfrm>
            <a:off x="552450" y="962025"/>
            <a:ext cx="41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0709" y="2272936"/>
            <a:ext cx="10620101" cy="3670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2159" y="819600"/>
            <a:ext cx="1010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186" y="2404036"/>
            <a:ext cx="103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213" y="4631723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đề 3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Kế hoạch trang trí lớp học chuẩn bị cho một ngày đặc biệt của lớp, của trường,…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772" y="3508102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20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11.</a:t>
            </a:r>
          </a:p>
        </p:txBody>
      </p:sp>
    </p:spTree>
    <p:extLst>
      <p:ext uri="{BB962C8B-B14F-4D97-AF65-F5344CB8AC3E}">
        <p14:creationId xmlns:p14="http://schemas.microsoft.com/office/powerpoint/2010/main" val="389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dàn ý đã lập trong hoạt động Viết ở Bài 7, viết báo cáo theo yêu cầu của đề bài.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991" y="2668249"/>
            <a:ext cx="1041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0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66" y="1154333"/>
            <a:ext cx="7396063" cy="5047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46" y="656569"/>
            <a:ext cx="1041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viết báo cáo thảo luận nhóm.</a:t>
            </a:r>
          </a:p>
        </p:txBody>
      </p:sp>
    </p:spTree>
    <p:extLst>
      <p:ext uri="{BB962C8B-B14F-4D97-AF65-F5344CB8AC3E}">
        <p14:creationId xmlns:p14="http://schemas.microsoft.com/office/powerpoint/2010/main" val="866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143691"/>
            <a:ext cx="11652068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do –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Gia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Thụy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28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</a:p>
          <a:p>
            <a:pPr algn="ctr"/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BÁO CÁO THẢO LUẬN NHÓM 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KẾ HOẠCH QUYÊN GÓP SÁCH BÁO 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TẶNG CÁC TRƯỜNG VÙNG KHÓ KHĂN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Kính gửi: Cô giáo chủ nhiệm lớp 4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a6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Hôm nay vào lúc 9 giờ ngày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tháng 09 năm 2023, tại phòng học lớp 4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a6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nhóm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đã tiến hành thảo luận chủ đề thảo luận nhóm về: "Kế hoạch quyên góp sách báo tặng các trường vùng khó khăn".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Sau khi thảo luận,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đã thống nhất ý kiến và phân công như sau:</a:t>
            </a:r>
          </a:p>
          <a:p>
            <a:pPr marL="457200" indent="-457200" algn="just">
              <a:buAutoNum type="arabicPeriod"/>
            </a:pP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Phát động quyên góp, tiếp nhận và trao gửi: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……………….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………………...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Thống kê số lượng sách báo và cân sách: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…………..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Tổng hợp sách và báo theo từng phân loại: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…………..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Đóng gói: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…………..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447" y="6318443"/>
            <a:ext cx="11652068" cy="527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Người viết báo cáo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70000"/>
              </a:lnSpc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(kí tên) </a:t>
            </a:r>
          </a:p>
        </p:txBody>
      </p:sp>
    </p:spTree>
    <p:extLst>
      <p:ext uri="{BB962C8B-B14F-4D97-AF65-F5344CB8AC3E}">
        <p14:creationId xmlns:p14="http://schemas.microsoft.com/office/powerpoint/2010/main" val="40672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2" y="1102854"/>
            <a:ext cx="4974767" cy="507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27" y="759167"/>
            <a:ext cx="6535478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4" y="165619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Đọc lại bài làm của em để phát hiện lỗi.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9841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trúc báo cáo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989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báo cáo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9840" y="5116285"/>
            <a:ext cx="4701953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dùng từ, đặt câu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2989" y="5116285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33869" y="2712175"/>
            <a:ext cx="2775326" cy="707886"/>
            <a:chOff x="1115588" y="749179"/>
            <a:chExt cx="2119849" cy="811421"/>
          </a:xfrm>
        </p:grpSpPr>
        <p:sp>
          <p:nvSpPr>
            <p:cNvPr id="11" name="Rounded Rectangle 10"/>
            <p:cNvSpPr/>
            <p:nvPr/>
          </p:nvSpPr>
          <p:spPr>
            <a:xfrm>
              <a:off x="1115588" y="779127"/>
              <a:ext cx="2119849" cy="753851"/>
            </a:xfrm>
            <a:prstGeom prst="roundRect">
              <a:avLst/>
            </a:prstGeom>
            <a:solidFill>
              <a:srgbClr val="0BC0D3">
                <a:alpha val="72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9509" y="749179"/>
              <a:ext cx="1806038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 chí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8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24582" y="2328227"/>
              <a:ext cx="457795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tự đọc bài báo cáo của mình, tự sửa lỗi (nếu có)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481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#9Slide07 HoneyCream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2023-09-01T06:23:47Z</dcterms:created>
  <dcterms:modified xsi:type="dcterms:W3CDTF">2023-09-28T05:08:23Z</dcterms:modified>
</cp:coreProperties>
</file>