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3"/>
  </p:notesMasterIdLst>
  <p:sldIdLst>
    <p:sldId id="409" r:id="rId3"/>
    <p:sldId id="410" r:id="rId4"/>
    <p:sldId id="412" r:id="rId5"/>
    <p:sldId id="416" r:id="rId6"/>
    <p:sldId id="436" r:id="rId7"/>
    <p:sldId id="411" r:id="rId8"/>
    <p:sldId id="415" r:id="rId9"/>
    <p:sldId id="417" r:id="rId10"/>
    <p:sldId id="414" r:id="rId11"/>
    <p:sldId id="425" r:id="rId12"/>
    <p:sldId id="426" r:id="rId13"/>
    <p:sldId id="437" r:id="rId14"/>
    <p:sldId id="438" r:id="rId15"/>
    <p:sldId id="439" r:id="rId16"/>
    <p:sldId id="419" r:id="rId17"/>
    <p:sldId id="420" r:id="rId18"/>
    <p:sldId id="440" r:id="rId19"/>
    <p:sldId id="418" r:id="rId20"/>
    <p:sldId id="421" r:id="rId21"/>
    <p:sldId id="422" r:id="rId22"/>
    <p:sldId id="423" r:id="rId23"/>
    <p:sldId id="424" r:id="rId24"/>
    <p:sldId id="429" r:id="rId25"/>
    <p:sldId id="435" r:id="rId26"/>
    <p:sldId id="432" r:id="rId27"/>
    <p:sldId id="442" r:id="rId28"/>
    <p:sldId id="430" r:id="rId29"/>
    <p:sldId id="431" r:id="rId30"/>
    <p:sldId id="434" r:id="rId31"/>
    <p:sldId id="433" r:id="rId32"/>
  </p:sldIdLst>
  <p:sldSz cx="12192000" cy="6858000"/>
  <p:notesSz cx="6858000" cy="9144000"/>
  <p:embeddedFontLst>
    <p:embeddedFont>
      <p:font typeface="#9Slide07 HoneyCream" panose="020B0604020202020204" charset="0"/>
      <p:regular r:id="rId34"/>
    </p:embeddedFont>
    <p:embeddedFont>
      <p:font typeface="#9Slide07 IcielBaliho Script" panose="020B0604020202020204" charset="0"/>
      <p:regular r:id="rId35"/>
    </p:embeddedFont>
    <p:embeddedFont>
      <p:font typeface="Cambria" panose="02040503050406030204" pitchFamily="18" charset="0"/>
      <p:regular r:id="rId36"/>
      <p:bold r:id="rId37"/>
      <p:italic r:id="rId38"/>
      <p:boldItalic r:id="rId39"/>
    </p:embeddedFont>
    <p:embeddedFont>
      <p:font typeface="Vogue-ExtraBold" panose="020B0500000000000000"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A3F"/>
    <a:srgbClr val="FEC2C1"/>
    <a:srgbClr val="C33950"/>
    <a:srgbClr val="FF8B47"/>
    <a:srgbClr val="2CA4C4"/>
    <a:srgbClr val="EE543E"/>
    <a:srgbClr val="32C8AB"/>
    <a:srgbClr val="3ECEB3"/>
    <a:srgbClr val="DBEFFB"/>
    <a:srgbClr val="C6F0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9A377-A24A-46BA-BA0F-44C5CDEF5275}"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AC1B1-37C7-4666-A1ED-D5111167EB5D}" type="slidenum">
              <a:rPr lang="en-US" smtClean="0"/>
              <a:t>‹#›</a:t>
            </a:fld>
            <a:endParaRPr lang="en-US"/>
          </a:p>
        </p:txBody>
      </p:sp>
    </p:spTree>
    <p:extLst>
      <p:ext uri="{BB962C8B-B14F-4D97-AF65-F5344CB8AC3E}">
        <p14:creationId xmlns:p14="http://schemas.microsoft.com/office/powerpoint/2010/main" val="289211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3370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8927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3242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8675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6980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7724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3070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3932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503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slideMaster" Target="../slideMasters/slideMaster2.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2.xml"/><Relationship Id="rId11" Type="http://schemas.openxmlformats.org/officeDocument/2006/relationships/image" Target="../media/image2.png"/><Relationship Id="rId5" Type="http://schemas.openxmlformats.org/officeDocument/2006/relationships/tags" Target="../tags/tag10.xml"/><Relationship Id="rId10" Type="http://schemas.openxmlformats.org/officeDocument/2006/relationships/image" Target="../media/image1.png"/><Relationship Id="rId4" Type="http://schemas.openxmlformats.org/officeDocument/2006/relationships/tags" Target="../tags/tag9.xml"/><Relationship Id="rId9" Type="http://schemas.openxmlformats.org/officeDocument/2006/relationships/hyperlink" Target="https://www.facebook.com/groups/629898828017053"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2.xml"/><Relationship Id="rId11" Type="http://schemas.openxmlformats.org/officeDocument/2006/relationships/image" Target="../media/image2.png"/><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DBCA-1DC9-7D58-5CA7-BC42A8E9C5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2AD811-7D96-894F-8537-17DB98DB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C9B06-9D46-6EC7-6D34-B807CA0F8FF9}"/>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5" name="Footer Placeholder 4">
            <a:extLst>
              <a:ext uri="{FF2B5EF4-FFF2-40B4-BE49-F238E27FC236}">
                <a16:creationId xmlns:a16="http://schemas.microsoft.com/office/drawing/2014/main" id="{6DA69AC4-AF19-ACC8-0003-F20B2F5E8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AA7DB-B760-B21A-ED80-261B8EFD3551}"/>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1322145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D499-5676-2E5C-6D8E-2BC7A4932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C6FC2-9F84-81F8-A788-5C9A82A688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7E604-28F5-5450-8AC0-C82D6E7EBA47}"/>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5" name="Footer Placeholder 4">
            <a:extLst>
              <a:ext uri="{FF2B5EF4-FFF2-40B4-BE49-F238E27FC236}">
                <a16:creationId xmlns:a16="http://schemas.microsoft.com/office/drawing/2014/main" id="{A98CE0C6-9F69-2458-989E-92AA53E2B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D0AEE-4799-D8FA-A3E9-CE4F8369AED9}"/>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2826050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093FC-041B-FA3C-8463-BC794F3A8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4F597C-EBE8-C2C0-1533-8D1792E27E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032D6-5F1E-2DB8-FFEE-E39775F11AA3}"/>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5" name="Footer Placeholder 4">
            <a:extLst>
              <a:ext uri="{FF2B5EF4-FFF2-40B4-BE49-F238E27FC236}">
                <a16:creationId xmlns:a16="http://schemas.microsoft.com/office/drawing/2014/main" id="{7E698D95-1818-0AFA-36B7-E77785B7D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17C3E-B4FC-11A2-5116-CBC43D64BAFD}"/>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966325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685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6"/>
          <a:stretch>
            <a:fillRect/>
          </a:stretch>
        </p:blipFill>
        <p:spPr>
          <a:xfrm>
            <a:off x="0" y="0"/>
            <a:ext cx="12192000" cy="6858635"/>
          </a:xfrm>
          <a:prstGeom prst="rect">
            <a:avLst/>
          </a:prstGeom>
        </p:spPr>
      </p:pic>
      <p:sp>
        <p:nvSpPr>
          <p:cNvPr id="121" name="图形"/>
          <p:cNvSpPr/>
          <p:nvPr userDrawn="1">
            <p:custDataLst>
              <p:tags r:id="rId2"/>
            </p:custDataLst>
          </p:nvPr>
        </p:nvSpPr>
        <p:spPr>
          <a:xfrm>
            <a:off x="228600" y="347871"/>
            <a:ext cx="11678478" cy="6181550"/>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7"/>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7"/>
          <a:srcRect l="37188" t="65042" r="36552"/>
          <a:stretch>
            <a:fillRect/>
          </a:stretch>
        </p:blipFill>
        <p:spPr>
          <a:xfrm>
            <a:off x="9759142" y="4927589"/>
            <a:ext cx="2900218" cy="1930411"/>
          </a:xfrm>
          <a:prstGeom prst="rect">
            <a:avLst/>
          </a:prstGeom>
        </p:spPr>
      </p:pic>
      <p:sp>
        <p:nvSpPr>
          <p:cNvPr id="2" name="TextBox 3">
            <a:extLst>
              <a:ext uri="{FF2B5EF4-FFF2-40B4-BE49-F238E27FC236}">
                <a16:creationId xmlns:a16="http://schemas.microsoft.com/office/drawing/2014/main" id="{29F3872B-00B5-F035-B374-F6B22860881F}"/>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BC0EFE0-5752-5BA7-A425-09E8097E78FA}"/>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5" name="Picture 4">
            <a:extLst>
              <a:ext uri="{FF2B5EF4-FFF2-40B4-BE49-F238E27FC236}">
                <a16:creationId xmlns:a16="http://schemas.microsoft.com/office/drawing/2014/main" id="{CB50B660-08AC-54B2-EA8E-446428AD68D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6" name="Picture 5">
            <a:extLst>
              <a:ext uri="{FF2B5EF4-FFF2-40B4-BE49-F238E27FC236}">
                <a16:creationId xmlns:a16="http://schemas.microsoft.com/office/drawing/2014/main" id="{1F4D68EE-8C05-E5CF-ED7C-395CDC97C5F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7" name="Picture 6">
            <a:extLst>
              <a:ext uri="{FF2B5EF4-FFF2-40B4-BE49-F238E27FC236}">
                <a16:creationId xmlns:a16="http://schemas.microsoft.com/office/drawing/2014/main" id="{6416C47C-B519-632C-8EEE-05276C47D0B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8" name="Title 1">
            <a:extLst>
              <a:ext uri="{FF2B5EF4-FFF2-40B4-BE49-F238E27FC236}">
                <a16:creationId xmlns:a16="http://schemas.microsoft.com/office/drawing/2014/main" id="{74C8C9CD-D909-A467-CBCF-A5DCF5CEB11F}"/>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4FD76649-27D8-B81C-03F5-CD45366870D9}"/>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9A318854-A031-7297-D23F-CB26C12DB3FA}"/>
              </a:ext>
            </a:extLst>
          </p:cNvPr>
          <p:cNvPicPr>
            <a:picLocks noChangeAspect="1"/>
          </p:cNvPicPr>
          <p:nvPr userDrawn="1"/>
        </p:nvPicPr>
        <p:blipFill>
          <a:blip r:embed="rId10"/>
          <a:stretch>
            <a:fillRect/>
          </a:stretch>
        </p:blipFill>
        <p:spPr>
          <a:xfrm>
            <a:off x="3245371" y="7825468"/>
            <a:ext cx="1203760" cy="1461947"/>
          </a:xfrm>
          <a:prstGeom prst="rect">
            <a:avLst/>
          </a:prstGeom>
        </p:spPr>
      </p:pic>
      <p:pic>
        <p:nvPicPr>
          <p:cNvPr id="11" name="Picture 10">
            <a:extLst>
              <a:ext uri="{FF2B5EF4-FFF2-40B4-BE49-F238E27FC236}">
                <a16:creationId xmlns:a16="http://schemas.microsoft.com/office/drawing/2014/main" id="{4DC59DAF-5D6D-FA9B-826F-C3C1A2F44922}"/>
              </a:ext>
            </a:extLst>
          </p:cNvPr>
          <p:cNvPicPr>
            <a:picLocks noChangeAspect="1"/>
          </p:cNvPicPr>
          <p:nvPr userDrawn="1"/>
        </p:nvPicPr>
        <p:blipFill>
          <a:blip r:embed="rId10"/>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691006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
        <p:nvSpPr>
          <p:cNvPr id="2" name="TextBox 3">
            <a:extLst>
              <a:ext uri="{FF2B5EF4-FFF2-40B4-BE49-F238E27FC236}">
                <a16:creationId xmlns:a16="http://schemas.microsoft.com/office/drawing/2014/main" id="{4ECECD70-80CF-7E6F-4017-01D93C693D1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C159EF3-9012-62F3-DD1D-CF4AACAEB352}"/>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5" name="Picture 4">
            <a:extLst>
              <a:ext uri="{FF2B5EF4-FFF2-40B4-BE49-F238E27FC236}">
                <a16:creationId xmlns:a16="http://schemas.microsoft.com/office/drawing/2014/main" id="{5F091EDB-A0B9-683A-EE96-4C68C9DDC5B2}"/>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6" name="Picture 5">
            <a:extLst>
              <a:ext uri="{FF2B5EF4-FFF2-40B4-BE49-F238E27FC236}">
                <a16:creationId xmlns:a16="http://schemas.microsoft.com/office/drawing/2014/main" id="{689A9C98-A0E5-227A-EDD7-7BA28202FB1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7" name="Picture 6">
            <a:extLst>
              <a:ext uri="{FF2B5EF4-FFF2-40B4-BE49-F238E27FC236}">
                <a16:creationId xmlns:a16="http://schemas.microsoft.com/office/drawing/2014/main" id="{B7B83FCB-416C-BD4C-C345-7A3309DCDBD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8" name="Title 1">
            <a:extLst>
              <a:ext uri="{FF2B5EF4-FFF2-40B4-BE49-F238E27FC236}">
                <a16:creationId xmlns:a16="http://schemas.microsoft.com/office/drawing/2014/main" id="{DCFC4DE3-7667-1151-8F27-746CECAA65D6}"/>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AAC008B7-E326-F4AA-90E5-B0BADA5CF965}"/>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8EC8CF1-8DCC-1021-9A5D-5F4ACD2E0BCD}"/>
              </a:ext>
            </a:extLst>
          </p:cNvPr>
          <p:cNvPicPr>
            <a:picLocks noChangeAspect="1"/>
          </p:cNvPicPr>
          <p:nvPr userDrawn="1"/>
        </p:nvPicPr>
        <p:blipFill>
          <a:blip r:embed="rId11"/>
          <a:stretch>
            <a:fillRect/>
          </a:stretch>
        </p:blipFill>
        <p:spPr>
          <a:xfrm>
            <a:off x="3245371" y="7825468"/>
            <a:ext cx="1203760" cy="1461947"/>
          </a:xfrm>
          <a:prstGeom prst="rect">
            <a:avLst/>
          </a:prstGeom>
        </p:spPr>
      </p:pic>
      <p:pic>
        <p:nvPicPr>
          <p:cNvPr id="11" name="Picture 10">
            <a:extLst>
              <a:ext uri="{FF2B5EF4-FFF2-40B4-BE49-F238E27FC236}">
                <a16:creationId xmlns:a16="http://schemas.microsoft.com/office/drawing/2014/main" id="{5BDB20B5-5A63-66EB-6AE2-C99577EA4ACE}"/>
              </a:ext>
            </a:extLst>
          </p:cNvPr>
          <p:cNvPicPr>
            <a:picLocks noChangeAspect="1"/>
          </p:cNvPicPr>
          <p:nvPr userDrawn="1"/>
        </p:nvPicPr>
        <p:blipFill>
          <a:blip r:embed="rId11"/>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4171968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
        <p:nvSpPr>
          <p:cNvPr id="2" name="TextBox 3">
            <a:extLst>
              <a:ext uri="{FF2B5EF4-FFF2-40B4-BE49-F238E27FC236}">
                <a16:creationId xmlns:a16="http://schemas.microsoft.com/office/drawing/2014/main" id="{86825BBC-9D1E-F577-C390-7381F5442789}"/>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5E9D606-DDB2-8348-241A-73C9ED5711B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5" name="Picture 4">
            <a:extLst>
              <a:ext uri="{FF2B5EF4-FFF2-40B4-BE49-F238E27FC236}">
                <a16:creationId xmlns:a16="http://schemas.microsoft.com/office/drawing/2014/main" id="{F2779DDD-5F1B-0077-17D5-A79214C851CE}"/>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6" name="Picture 5">
            <a:extLst>
              <a:ext uri="{FF2B5EF4-FFF2-40B4-BE49-F238E27FC236}">
                <a16:creationId xmlns:a16="http://schemas.microsoft.com/office/drawing/2014/main" id="{C8B061C9-87FB-247A-08F1-E1386BFBD6E8}"/>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7" name="Picture 6">
            <a:extLst>
              <a:ext uri="{FF2B5EF4-FFF2-40B4-BE49-F238E27FC236}">
                <a16:creationId xmlns:a16="http://schemas.microsoft.com/office/drawing/2014/main" id="{5D4B5817-AB27-446E-629D-458699F5D42D}"/>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8" name="Title 1">
            <a:extLst>
              <a:ext uri="{FF2B5EF4-FFF2-40B4-BE49-F238E27FC236}">
                <a16:creationId xmlns:a16="http://schemas.microsoft.com/office/drawing/2014/main" id="{B7BEA3A6-8BBD-8FB5-31A9-5F8EFB84D941}"/>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173ED910-B96D-E90E-0BF1-AC4E2E1776E6}"/>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BA609ACF-7354-6705-BF1D-47DE91F1AE83}"/>
              </a:ext>
            </a:extLst>
          </p:cNvPr>
          <p:cNvPicPr>
            <a:picLocks noChangeAspect="1"/>
          </p:cNvPicPr>
          <p:nvPr userDrawn="1"/>
        </p:nvPicPr>
        <p:blipFill>
          <a:blip r:embed="rId11"/>
          <a:stretch>
            <a:fillRect/>
          </a:stretch>
        </p:blipFill>
        <p:spPr>
          <a:xfrm>
            <a:off x="3245371" y="7825468"/>
            <a:ext cx="1203760" cy="1461947"/>
          </a:xfrm>
          <a:prstGeom prst="rect">
            <a:avLst/>
          </a:prstGeom>
        </p:spPr>
      </p:pic>
    </p:spTree>
    <p:extLst>
      <p:ext uri="{BB962C8B-B14F-4D97-AF65-F5344CB8AC3E}">
        <p14:creationId xmlns:p14="http://schemas.microsoft.com/office/powerpoint/2010/main" val="1940852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5118-C790-D2EA-F467-074A3ED9A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3973A-A102-CC02-C0A2-6DD031C3C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9F60E-B202-0E95-216D-7358CB68831A}"/>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5" name="Footer Placeholder 4">
            <a:extLst>
              <a:ext uri="{FF2B5EF4-FFF2-40B4-BE49-F238E27FC236}">
                <a16:creationId xmlns:a16="http://schemas.microsoft.com/office/drawing/2014/main" id="{FE915613-0FC4-C09F-4D4A-047D84AF9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D024D-726D-423A-FC4F-541D3DBEA126}"/>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3306408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CBB8-69F8-3D89-612C-F8EF93B2DD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C0033-9623-C072-6A46-6513EE034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FF9CF-7B06-5CBB-B2EF-D9AC19DE0791}"/>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5" name="Footer Placeholder 4">
            <a:extLst>
              <a:ext uri="{FF2B5EF4-FFF2-40B4-BE49-F238E27FC236}">
                <a16:creationId xmlns:a16="http://schemas.microsoft.com/office/drawing/2014/main" id="{06D6378F-4B38-9509-DE48-573630039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CD3D9-65A8-5163-9844-48C1496B9A42}"/>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18956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EACC-EE81-5619-F231-53F0D7928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082CC-2EDF-182A-1451-038EAC722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88607-BE48-9EEF-8364-6146029385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ADA80-C306-9C65-F916-906F67FB0D92}"/>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6" name="Footer Placeholder 5">
            <a:extLst>
              <a:ext uri="{FF2B5EF4-FFF2-40B4-BE49-F238E27FC236}">
                <a16:creationId xmlns:a16="http://schemas.microsoft.com/office/drawing/2014/main" id="{3FF73931-E210-FB6C-C52D-BB1001BCE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7CC2B-3060-4AA5-9675-948ED23D551F}"/>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1284869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2BDA-325F-61E7-C863-CE3B800BFB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87F9D6-051A-98D5-962D-27C579916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E7312-C2B3-90D9-27C5-4D9521B0D2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780D98-B8ED-FB07-5679-61DFEA142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E825A7-AD36-EBE6-02DC-B474FF5AA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81093-CAD5-E01C-F2C9-81C331B9DA05}"/>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8" name="Footer Placeholder 7">
            <a:extLst>
              <a:ext uri="{FF2B5EF4-FFF2-40B4-BE49-F238E27FC236}">
                <a16:creationId xmlns:a16="http://schemas.microsoft.com/office/drawing/2014/main" id="{0FFA015E-74C7-0BFF-2706-98DA31312F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D2AC0-7A02-BB2A-E6B3-3A46D811302C}"/>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271586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30BC-5162-E8E9-DF2A-9B001E4EC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FC4C9-40B8-5A05-D885-8C90C72E850A}"/>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4" name="Footer Placeholder 3">
            <a:extLst>
              <a:ext uri="{FF2B5EF4-FFF2-40B4-BE49-F238E27FC236}">
                <a16:creationId xmlns:a16="http://schemas.microsoft.com/office/drawing/2014/main" id="{72EC8090-D968-CE6A-FC30-F646B37F2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5C9B5B-5D7E-5182-2947-F7C9AFA38C8B}"/>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732792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53069-D912-E559-476B-C1EADE44BAF4}"/>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3" name="Footer Placeholder 2">
            <a:extLst>
              <a:ext uri="{FF2B5EF4-FFF2-40B4-BE49-F238E27FC236}">
                <a16:creationId xmlns:a16="http://schemas.microsoft.com/office/drawing/2014/main" id="{454C6FF3-D8A1-2B8F-FF08-49D809690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8AEEB-E0AD-C158-F157-165F1ACB90CD}"/>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2340827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E2E8-6856-B160-3321-8CFFCAFFC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5F69C9-20F8-BF62-5FEC-0A8B6AABD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3BD61-3297-223D-4265-9307ED662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BEF3B-8812-ADB2-0668-8F00DCACF14E}"/>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6" name="Footer Placeholder 5">
            <a:extLst>
              <a:ext uri="{FF2B5EF4-FFF2-40B4-BE49-F238E27FC236}">
                <a16:creationId xmlns:a16="http://schemas.microsoft.com/office/drawing/2014/main" id="{50DE8C29-0D0D-0329-366B-8AE95B365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1DC3B-3AB1-4C12-FC7C-44F02CD70C00}"/>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4003047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FDBC-8629-E6C2-A831-9D4939C00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8E397-A61C-DD64-CBF4-38DFF2ACE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E8D0D1-EAC8-5701-AC73-549365543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BD81B-30A3-C3F0-AB9C-779D20666C26}"/>
              </a:ext>
            </a:extLst>
          </p:cNvPr>
          <p:cNvSpPr>
            <a:spLocks noGrp="1"/>
          </p:cNvSpPr>
          <p:nvPr>
            <p:ph type="dt" sz="half" idx="10"/>
          </p:nvPr>
        </p:nvSpPr>
        <p:spPr/>
        <p:txBody>
          <a:bodyPr/>
          <a:lstStyle/>
          <a:p>
            <a:fld id="{2248D7BE-7E11-4064-BB58-AC6810CC4437}" type="datetimeFigureOut">
              <a:rPr lang="en-US" smtClean="0"/>
              <a:t>9/18/2024</a:t>
            </a:fld>
            <a:endParaRPr lang="en-US"/>
          </a:p>
        </p:txBody>
      </p:sp>
      <p:sp>
        <p:nvSpPr>
          <p:cNvPr id="6" name="Footer Placeholder 5">
            <a:extLst>
              <a:ext uri="{FF2B5EF4-FFF2-40B4-BE49-F238E27FC236}">
                <a16:creationId xmlns:a16="http://schemas.microsoft.com/office/drawing/2014/main" id="{B0F9845A-AB0C-7676-4719-EE256C227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060CD-C2C0-56BD-4130-BC5C33FA9818}"/>
              </a:ext>
            </a:extLst>
          </p:cNvPr>
          <p:cNvSpPr>
            <a:spLocks noGrp="1"/>
          </p:cNvSpPr>
          <p:nvPr>
            <p:ph type="sldNum" sz="quarter" idx="12"/>
          </p:nvPr>
        </p:nvSpPr>
        <p:spPr/>
        <p:txBody>
          <a:bodyPr/>
          <a:lstStyle/>
          <a:p>
            <a:fld id="{51649586-1683-483A-867C-7E648E846CD9}" type="slidenum">
              <a:rPr lang="en-US" smtClean="0"/>
              <a:t>‹#›</a:t>
            </a:fld>
            <a:endParaRPr lang="en-US"/>
          </a:p>
        </p:txBody>
      </p:sp>
    </p:spTree>
    <p:extLst>
      <p:ext uri="{BB962C8B-B14F-4D97-AF65-F5344CB8AC3E}">
        <p14:creationId xmlns:p14="http://schemas.microsoft.com/office/powerpoint/2010/main" val="232264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xml"/><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FA561-7370-D2AF-AD8A-8EF86E3DB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239FB0-E7EB-BC67-2BE8-7B00077DF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9C739-5C61-41F5-E717-34AFCFF83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8D7BE-7E11-4064-BB58-AC6810CC4437}" type="datetimeFigureOut">
              <a:rPr lang="en-US" smtClean="0"/>
              <a:t>9/18/2024</a:t>
            </a:fld>
            <a:endParaRPr lang="en-US"/>
          </a:p>
        </p:txBody>
      </p:sp>
      <p:sp>
        <p:nvSpPr>
          <p:cNvPr id="5" name="Footer Placeholder 4">
            <a:extLst>
              <a:ext uri="{FF2B5EF4-FFF2-40B4-BE49-F238E27FC236}">
                <a16:creationId xmlns:a16="http://schemas.microsoft.com/office/drawing/2014/main" id="{E7ECEF22-8BAB-3585-8FB5-9CD7AB767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206FEF-E124-914E-7EC3-981D7B3E66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49586-1683-483A-867C-7E648E846CD9}" type="slidenum">
              <a:rPr lang="en-US" smtClean="0"/>
              <a:t>‹#›</a:t>
            </a:fld>
            <a:endParaRPr lang="en-US"/>
          </a:p>
        </p:txBody>
      </p:sp>
      <p:sp>
        <p:nvSpPr>
          <p:cNvPr id="7" name="TextBox 3">
            <a:extLst>
              <a:ext uri="{FF2B5EF4-FFF2-40B4-BE49-F238E27FC236}">
                <a16:creationId xmlns:a16="http://schemas.microsoft.com/office/drawing/2014/main" id="{5D424EDF-BE82-2D21-0BAA-F96036C156CA}"/>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4CC796C-0E9E-F378-BE5E-BEB60492FB9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AB606610-BB98-882A-154D-DD8979D150F0}"/>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FD356C01-3A3D-69E8-A3EF-09DEF14EE0D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0D004CF9-1283-E0CD-C44E-29FD11381417}"/>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6C009D2-2230-167E-421D-F5E3CAB12C17}"/>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A72D44A-AAF6-2557-0F4A-EA792C3BF7E6}"/>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843A1716-CE3C-065E-F61E-E1FD875FE2BC}"/>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1B6DBC66-A0D5-8BE0-BFAD-C15FCAF9CFA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11790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A0DE195-01F8-B645-1B94-44007FC470D4}"/>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F1D832B-1C2F-BE49-0804-EF39F07420B4}"/>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5" name="Picture 4">
            <a:extLst>
              <a:ext uri="{FF2B5EF4-FFF2-40B4-BE49-F238E27FC236}">
                <a16:creationId xmlns:a16="http://schemas.microsoft.com/office/drawing/2014/main" id="{594C5348-6847-21AD-B26F-101D57A5FE6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6" name="Picture 5">
            <a:extLst>
              <a:ext uri="{FF2B5EF4-FFF2-40B4-BE49-F238E27FC236}">
                <a16:creationId xmlns:a16="http://schemas.microsoft.com/office/drawing/2014/main" id="{96A01E55-4CC2-A4B6-9DBF-4981D0B78349}"/>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7" name="Picture 6">
            <a:extLst>
              <a:ext uri="{FF2B5EF4-FFF2-40B4-BE49-F238E27FC236}">
                <a16:creationId xmlns:a16="http://schemas.microsoft.com/office/drawing/2014/main" id="{01D22547-4670-9C87-24DD-C024E393343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8" name="Title 1">
            <a:extLst>
              <a:ext uri="{FF2B5EF4-FFF2-40B4-BE49-F238E27FC236}">
                <a16:creationId xmlns:a16="http://schemas.microsoft.com/office/drawing/2014/main" id="{40362E0B-90EA-0E61-B2C6-483C193BAFEA}"/>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FD65AD91-476A-0BA9-C319-FAE9FA6A660D}"/>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C01B1C61-C5A9-7B1F-243D-18345F4AF7E3}"/>
              </a:ext>
            </a:extLst>
          </p:cNvPr>
          <p:cNvPicPr>
            <a:picLocks noChangeAspect="1"/>
          </p:cNvPicPr>
          <p:nvPr userDrawn="1"/>
        </p:nvPicPr>
        <p:blipFill>
          <a:blip r:embed="rId9"/>
          <a:stretch>
            <a:fillRect/>
          </a:stretch>
        </p:blipFill>
        <p:spPr>
          <a:xfrm>
            <a:off x="3245371" y="7825468"/>
            <a:ext cx="1203760" cy="1461947"/>
          </a:xfrm>
          <a:prstGeom prst="rect">
            <a:avLst/>
          </a:prstGeom>
        </p:spPr>
      </p:pic>
      <p:pic>
        <p:nvPicPr>
          <p:cNvPr id="11" name="Picture 10">
            <a:extLst>
              <a:ext uri="{FF2B5EF4-FFF2-40B4-BE49-F238E27FC236}">
                <a16:creationId xmlns:a16="http://schemas.microsoft.com/office/drawing/2014/main" id="{D7E40760-66D0-92ED-ADC3-0B4CDF29002C}"/>
              </a:ext>
            </a:extLst>
          </p:cNvPr>
          <p:cNvPicPr>
            <a:picLocks noChangeAspect="1"/>
          </p:cNvPicPr>
          <p:nvPr userDrawn="1"/>
        </p:nvPicPr>
        <p:blipFill>
          <a:blip r:embed="rId9"/>
          <a:stretch>
            <a:fillRect/>
          </a:stretch>
        </p:blipFill>
        <p:spPr>
          <a:xfrm>
            <a:off x="-1659241" y="607019"/>
            <a:ext cx="1203760" cy="1461947"/>
          </a:xfrm>
          <a:prstGeom prst="rect">
            <a:avLst/>
          </a:prstGeom>
        </p:spPr>
      </p:pic>
    </p:spTree>
    <p:custDataLst>
      <p:tags r:id="rId6"/>
    </p:custDataLst>
    <p:extLst>
      <p:ext uri="{BB962C8B-B14F-4D97-AF65-F5344CB8AC3E}">
        <p14:creationId xmlns:p14="http://schemas.microsoft.com/office/powerpoint/2010/main" val="352128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0.xml"/><Relationship Id="rId7" Type="http://schemas.openxmlformats.org/officeDocument/2006/relationships/image" Target="../media/image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notesSlide" Target="../notesSlides/notesSlide6.xml"/><Relationship Id="rId10" Type="http://schemas.openxmlformats.org/officeDocument/2006/relationships/image" Target="../media/image19.png"/><Relationship Id="rId4" Type="http://schemas.openxmlformats.org/officeDocument/2006/relationships/slideLayout" Target="../slideLayouts/slideLayout12.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3.xml"/><Relationship Id="rId7" Type="http://schemas.openxmlformats.org/officeDocument/2006/relationships/image" Target="../media/image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notesSlide" Target="../notesSlides/notesSlide7.xml"/><Relationship Id="rId10" Type="http://schemas.openxmlformats.org/officeDocument/2006/relationships/image" Target="../media/image19.png"/><Relationship Id="rId4" Type="http://schemas.openxmlformats.org/officeDocument/2006/relationships/slideLayout" Target="../slideLayouts/slideLayout12.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6.xml"/><Relationship Id="rId7" Type="http://schemas.openxmlformats.org/officeDocument/2006/relationships/image" Target="../media/image5.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png"/><Relationship Id="rId5" Type="http://schemas.openxmlformats.org/officeDocument/2006/relationships/notesSlide" Target="../notesSlides/notesSlide8.xml"/><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0.png"/><Relationship Id="rId3" Type="http://schemas.openxmlformats.org/officeDocument/2006/relationships/tags" Target="../tags/tag20.xml"/><Relationship Id="rId7" Type="http://schemas.openxmlformats.org/officeDocument/2006/relationships/slideLayout" Target="../slideLayouts/slideLayout12.xml"/><Relationship Id="rId12" Type="http://schemas.openxmlformats.org/officeDocument/2006/relationships/image" Target="../media/image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media/image5.png"/><Relationship Id="rId4" Type="http://schemas.openxmlformats.org/officeDocument/2006/relationships/tags" Target="../tags/tag21.xml"/><Relationship Id="rId9"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9.xml"/><Relationship Id="rId7" Type="http://schemas.openxmlformats.org/officeDocument/2006/relationships/image" Target="../media/image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png"/><Relationship Id="rId5" Type="http://schemas.openxmlformats.org/officeDocument/2006/relationships/notesSlide" Target="../notesSlides/notesSlide9.xml"/><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2.xml"/><Relationship Id="rId7" Type="http://schemas.openxmlformats.org/officeDocument/2006/relationships/image" Target="../media/image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png"/><Relationship Id="rId5" Type="http://schemas.openxmlformats.org/officeDocument/2006/relationships/notesSlide" Target="../notesSlides/notesSlide10.xml"/><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9.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4.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5.png"/><Relationship Id="rId5" Type="http://schemas.openxmlformats.org/officeDocument/2006/relationships/tags" Target="../tags/tag67.xml"/><Relationship Id="rId10" Type="http://schemas.openxmlformats.org/officeDocument/2006/relationships/image" Target="../media/image3.png"/><Relationship Id="rId4" Type="http://schemas.openxmlformats.org/officeDocument/2006/relationships/tags" Target="../tags/tag66.xml"/><Relationship Id="rId9" Type="http://schemas.openxmlformats.org/officeDocument/2006/relationships/slideLayout" Target="../slideLayouts/slideLayout12.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1.xml"/><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9.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5.png"/><Relationship Id="rId5" Type="http://schemas.openxmlformats.org/officeDocument/2006/relationships/tags" Target="../tags/tag32.xml"/><Relationship Id="rId10" Type="http://schemas.openxmlformats.org/officeDocument/2006/relationships/image" Target="../media/image3.png"/><Relationship Id="rId4" Type="http://schemas.openxmlformats.org/officeDocument/2006/relationships/tags" Target="../tags/tag31.xml"/><Relationship Id="rId9" Type="http://schemas.openxmlformats.org/officeDocument/2006/relationships/slideLayout" Target="../slideLayouts/slideLayout12.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7.png"/><Relationship Id="rId3" Type="http://schemas.openxmlformats.org/officeDocument/2006/relationships/tags" Target="../tags/tag38.xml"/><Relationship Id="rId7" Type="http://schemas.openxmlformats.org/officeDocument/2006/relationships/slideLayout" Target="../slideLayouts/slideLayout12.xml"/><Relationship Id="rId12" Type="http://schemas.openxmlformats.org/officeDocument/2006/relationships/image" Target="../media/image9.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4.png"/><Relationship Id="rId5" Type="http://schemas.openxmlformats.org/officeDocument/2006/relationships/tags" Target="../tags/tag40.xml"/><Relationship Id="rId10" Type="http://schemas.openxmlformats.org/officeDocument/2006/relationships/image" Target="../media/image5.png"/><Relationship Id="rId4" Type="http://schemas.openxmlformats.org/officeDocument/2006/relationships/tags" Target="../tags/tag39.xml"/><Relationship Id="rId9" Type="http://schemas.openxmlformats.org/officeDocument/2006/relationships/image" Target="../media/image3.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xml"/><Relationship Id="rId7" Type="http://schemas.openxmlformats.org/officeDocument/2006/relationships/image" Target="../media/image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png"/><Relationship Id="rId5" Type="http://schemas.openxmlformats.org/officeDocument/2006/relationships/notesSlide" Target="../notesSlides/notesSlide5.xml"/><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tags" Target="../tags/tag4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68580" y="0"/>
            <a:ext cx="12192000" cy="2305050"/>
          </a:xfrm>
          <a:prstGeom prst="rect">
            <a:avLst/>
          </a:prstGeom>
        </p:spPr>
      </p:pic>
      <p:pic>
        <p:nvPicPr>
          <p:cNvPr id="11" name="图形" descr="5d1dse482853c6"/>
          <p:cNvPicPr>
            <a:picLocks noChangeAspect="1"/>
          </p:cNvPicPr>
          <p:nvPr/>
        </p:nvPicPr>
        <p:blipFill>
          <a:blip r:embed="rId7"/>
          <a:srcRect l="37188" t="37500"/>
          <a:stretch>
            <a:fillRect/>
          </a:stretch>
        </p:blipFill>
        <p:spPr>
          <a:xfrm>
            <a:off x="4533900" y="3048635"/>
            <a:ext cx="7658100" cy="3810000"/>
          </a:xfrm>
          <a:prstGeom prst="rect">
            <a:avLst/>
          </a:prstGeom>
        </p:spPr>
      </p:pic>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grpSp>
        <p:nvGrpSpPr>
          <p:cNvPr id="4" name="图形"/>
          <p:cNvGrpSpPr/>
          <p:nvPr/>
        </p:nvGrpSpPr>
        <p:grpSpPr>
          <a:xfrm>
            <a:off x="4667578" y="1140007"/>
            <a:ext cx="2475208" cy="654848"/>
            <a:chOff x="5956" y="6980"/>
            <a:chExt cx="1674" cy="830"/>
          </a:xfrm>
        </p:grpSpPr>
        <p:sp>
          <p:nvSpPr>
            <p:cNvPr id="88" name="图形"/>
            <p:cNvSpPr/>
            <p:nvPr>
              <p:custDataLst>
                <p:tags r:id="rId2"/>
              </p:custDataLst>
            </p:nvPr>
          </p:nvSpPr>
          <p:spPr>
            <a:xfrm flipH="1">
              <a:off x="6048" y="7018"/>
              <a:ext cx="1490" cy="792"/>
            </a:xfrm>
            <a:prstGeom prst="roundRect">
              <a:avLst>
                <a:gd name="adj" fmla="val 50000"/>
              </a:avLst>
            </a:prstGeom>
            <a:gradFill>
              <a:gsLst>
                <a:gs pos="0">
                  <a:srgbClr val="FE7A26"/>
                </a:gs>
                <a:gs pos="100000">
                  <a:srgbClr val="FEA259"/>
                </a:gs>
              </a:gsLst>
              <a:lin ang="13500000" scaled="0"/>
            </a:gradFill>
            <a:ln>
              <a:noFill/>
            </a:ln>
            <a:effectLst>
              <a:outerShdw blurRad="215900" sx="102000" sy="102000" algn="ctr" rotWithShape="0">
                <a:srgbClr val="FE8B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sp>
          <p:nvSpPr>
            <p:cNvPr id="24" name="图形"/>
            <p:cNvSpPr txBox="1"/>
            <p:nvPr/>
          </p:nvSpPr>
          <p:spPr>
            <a:xfrm>
              <a:off x="5956" y="6980"/>
              <a:ext cx="1674" cy="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Tiếng</a:t>
              </a:r>
              <a:r>
                <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Việt</a:t>
              </a:r>
              <a:endPar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8" name="Picture 7">
            <a:extLst>
              <a:ext uri="{FF2B5EF4-FFF2-40B4-BE49-F238E27FC236}">
                <a16:creationId xmlns:a16="http://schemas.microsoft.com/office/drawing/2014/main" id="{06FDAE54-8AEF-2626-D7D1-059C4E3604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2101" y="621465"/>
            <a:ext cx="1336963" cy="1336963"/>
          </a:xfrm>
          <a:prstGeom prst="rect">
            <a:avLst/>
          </a:prstGeom>
        </p:spPr>
      </p:pic>
      <p:pic>
        <p:nvPicPr>
          <p:cNvPr id="6" name="Picture 5">
            <a:extLst>
              <a:ext uri="{FF2B5EF4-FFF2-40B4-BE49-F238E27FC236}">
                <a16:creationId xmlns:a16="http://schemas.microsoft.com/office/drawing/2014/main" id="{F2FB21D7-3EF9-DC9E-772B-0EB91C6FE865}"/>
              </a:ext>
            </a:extLst>
          </p:cNvPr>
          <p:cNvPicPr>
            <a:picLocks noChangeAspect="1"/>
          </p:cNvPicPr>
          <p:nvPr/>
        </p:nvPicPr>
        <p:blipFill rotWithShape="1">
          <a:blip r:embed="rId9"/>
          <a:srcRect l="86407" b="61463"/>
          <a:stretch/>
        </p:blipFill>
        <p:spPr>
          <a:xfrm>
            <a:off x="2024743" y="2072529"/>
            <a:ext cx="8605156" cy="2827044"/>
          </a:xfrm>
          <a:prstGeom prst="rect">
            <a:avLst/>
          </a:prstGeom>
        </p:spPr>
      </p:pic>
      <p:pic>
        <p:nvPicPr>
          <p:cNvPr id="12" name="Picture 11"/>
          <p:cNvPicPr>
            <a:picLocks noChangeAspect="1"/>
          </p:cNvPicPr>
          <p:nvPr/>
        </p:nvPicPr>
        <p:blipFill>
          <a:blip r:embed="rId10"/>
          <a:stretch>
            <a:fillRect/>
          </a:stretch>
        </p:blipFill>
        <p:spPr>
          <a:xfrm>
            <a:off x="-2381216" y="507365"/>
            <a:ext cx="1936093" cy="1858124"/>
          </a:xfrm>
          <a:prstGeom prst="rect">
            <a:avLst/>
          </a:prstGeom>
        </p:spPr>
      </p:pic>
      <p:pic>
        <p:nvPicPr>
          <p:cNvPr id="13" name="Picture 12"/>
          <p:cNvPicPr>
            <a:picLocks noChangeAspect="1"/>
          </p:cNvPicPr>
          <p:nvPr/>
        </p:nvPicPr>
        <p:blipFill>
          <a:blip r:embed="rId10"/>
          <a:stretch>
            <a:fillRect/>
          </a:stretch>
        </p:blipFill>
        <p:spPr>
          <a:xfrm>
            <a:off x="-2381216" y="507365"/>
            <a:ext cx="1936093" cy="1858124"/>
          </a:xfrm>
          <a:prstGeom prst="rect">
            <a:avLst/>
          </a:prstGeom>
        </p:spPr>
      </p:pic>
      <p:pic>
        <p:nvPicPr>
          <p:cNvPr id="14" name="Picture 13"/>
          <p:cNvPicPr>
            <a:picLocks noChangeAspect="1"/>
          </p:cNvPicPr>
          <p:nvPr/>
        </p:nvPicPr>
        <p:blipFill>
          <a:blip r:embed="rId10"/>
          <a:stretch>
            <a:fillRect/>
          </a:stretch>
        </p:blipFill>
        <p:spPr>
          <a:xfrm>
            <a:off x="10832067" y="-1930700"/>
            <a:ext cx="1936093" cy="1858124"/>
          </a:xfrm>
          <a:prstGeom prst="rect">
            <a:avLst/>
          </a:prstGeom>
        </p:spPr>
      </p:pic>
      <p:pic>
        <p:nvPicPr>
          <p:cNvPr id="16" name="Picture 15"/>
          <p:cNvPicPr>
            <a:picLocks noChangeAspect="1"/>
          </p:cNvPicPr>
          <p:nvPr/>
        </p:nvPicPr>
        <p:blipFill>
          <a:blip r:embed="rId10"/>
          <a:stretch>
            <a:fillRect/>
          </a:stretch>
        </p:blipFill>
        <p:spPr>
          <a:xfrm>
            <a:off x="2145267" y="7878796"/>
            <a:ext cx="6928395" cy="1858124"/>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E868F0-FB73-741E-8EBF-B6CBB862C073}"/>
              </a:ext>
            </a:extLst>
          </p:cNvPr>
          <p:cNvSpPr txBox="1"/>
          <p:nvPr/>
        </p:nvSpPr>
        <p:spPr>
          <a:xfrm>
            <a:off x="515389" y="648393"/>
            <a:ext cx="11305309" cy="5478423"/>
          </a:xfrm>
          <a:prstGeom prst="rect">
            <a:avLst/>
          </a:prstGeom>
          <a:noFill/>
        </p:spPr>
        <p:txBody>
          <a:bodyPr wrap="square">
            <a:spAutoFit/>
          </a:bodyPr>
          <a:lstStyle/>
          <a:p>
            <a:pPr algn="just" rtl="0" latinLnBrk="0"/>
            <a:r>
              <a:rPr lang="en-US" sz="2500" b="0" i="0" dirty="0">
                <a:solidFill>
                  <a:srgbClr val="000000"/>
                </a:solidFill>
                <a:effectLst/>
                <a:latin typeface="Cambria" panose="02040503050406030204" pitchFamily="18" charset="0"/>
              </a:rPr>
              <a:t>	</a:t>
            </a:r>
            <a:r>
              <a:rPr lang="vi-VN" sz="2500" b="0" i="0" dirty="0">
                <a:solidFill>
                  <a:srgbClr val="000000"/>
                </a:solidFill>
                <a:effectLst/>
                <a:latin typeface="Cambria" panose="02040503050406030204" pitchFamily="18" charset="0"/>
              </a:rPr>
              <a:t>Thấy Giét-xi buồn, mẹ thủ thỉ:</a:t>
            </a:r>
          </a:p>
          <a:p>
            <a:pPr algn="just" rtl="0" latinLnBrk="0"/>
            <a:r>
              <a:rPr lang="en-US" sz="2500" dirty="0">
                <a:solidFill>
                  <a:srgbClr val="000000"/>
                </a:solidFill>
                <a:latin typeface="Cambria" panose="02040503050406030204" pitchFamily="18" charset="0"/>
              </a:rPr>
              <a:t>        </a:t>
            </a:r>
            <a:r>
              <a:rPr lang="vi-VN" sz="2500" b="0" i="0" dirty="0">
                <a:solidFill>
                  <a:srgbClr val="000000"/>
                </a:solidFill>
                <a:effectLst/>
                <a:latin typeface="Cambria" panose="02040503050406030204" pitchFamily="18" charset="0"/>
              </a:rPr>
              <a:t>- Hôm nay, mẹ con mình cùng nhau nhổ cỏ vườn nhà nhé.</a:t>
            </a:r>
          </a:p>
          <a:p>
            <a:pPr algn="just" rtl="0" latinLnBrk="0"/>
            <a:r>
              <a:rPr lang="en-US" sz="2500" b="0" i="0" dirty="0">
                <a:solidFill>
                  <a:srgbClr val="000000"/>
                </a:solidFill>
                <a:effectLst/>
                <a:latin typeface="Cambria" panose="02040503050406030204" pitchFamily="18" charset="0"/>
              </a:rPr>
              <a:t>	</a:t>
            </a:r>
            <a:r>
              <a:rPr lang="vi-VN" sz="2500" b="0" i="0" dirty="0">
                <a:solidFill>
                  <a:srgbClr val="000000"/>
                </a:solidFill>
                <a:effectLst/>
                <a:latin typeface="Cambria" panose="02040503050406030204" pitchFamily="18" charset="0"/>
              </a:rPr>
              <a:t>Khu vườn vào xuân, những cây hồng leo khoác tấm áo xanh mới.</a:t>
            </a:r>
            <a:endParaRPr lang="en-US" sz="2500" b="0" i="0" dirty="0">
              <a:solidFill>
                <a:srgbClr val="000000"/>
              </a:solidFill>
              <a:effectLst/>
              <a:latin typeface="Cambria" panose="02040503050406030204" pitchFamily="18" charset="0"/>
            </a:endParaRPr>
          </a:p>
          <a:p>
            <a:pPr algn="just" rtl="0" latinLnBrk="0"/>
            <a:r>
              <a:rPr lang="en-US" sz="2500" b="0" i="0" dirty="0">
                <a:solidFill>
                  <a:srgbClr val="000000"/>
                </a:solidFill>
                <a:effectLst/>
                <a:latin typeface="Cambria" panose="02040503050406030204" pitchFamily="18" charset="0"/>
              </a:rPr>
              <a:t>-</a:t>
            </a:r>
            <a:r>
              <a:rPr lang="vi-VN" sz="2500" b="0" i="0" dirty="0">
                <a:solidFill>
                  <a:srgbClr val="000000"/>
                </a:solidFill>
                <a:effectLst/>
                <a:latin typeface="Cambria" panose="02040503050406030204" pitchFamily="18" charset="0"/>
              </a:rPr>
              <a:t> Mẹ con mình sẽ nhổ hết cỏ và hoa dại ở đây. Từ giờ, vườn nhà ta chỉ có hoa hồng thôi. – Vừa nói, mẹ vừa chạm tay vào khóm bồ công anh.</a:t>
            </a:r>
          </a:p>
          <a:p>
            <a:pPr algn="just" rtl="0" latinLnBrk="0"/>
            <a:r>
              <a:rPr lang="en-US" sz="2500" b="0" i="0" dirty="0">
                <a:solidFill>
                  <a:srgbClr val="000000"/>
                </a:solidFill>
                <a:effectLst/>
                <a:latin typeface="Cambria" panose="02040503050406030204" pitchFamily="18" charset="0"/>
              </a:rPr>
              <a:t>-</a:t>
            </a:r>
            <a:r>
              <a:rPr lang="vi-VN" sz="2500" b="0" i="0" dirty="0">
                <a:solidFill>
                  <a:srgbClr val="000000"/>
                </a:solidFill>
                <a:effectLst/>
                <a:latin typeface="Cambria" panose="02040503050406030204" pitchFamily="18" charset="0"/>
              </a:rPr>
              <a:t> Đừng, mẹ! Con thích hoa bồ công anh. Loài hoa nào cũng đẹp, kể cả bồ công anh. </a:t>
            </a:r>
            <a:r>
              <a:rPr lang="en-US" sz="2500" b="0" i="0" dirty="0">
                <a:solidFill>
                  <a:srgbClr val="000000"/>
                </a:solidFill>
                <a:effectLst/>
                <a:latin typeface="Cambria" panose="02040503050406030204" pitchFamily="18" charset="0"/>
              </a:rPr>
              <a:t>-</a:t>
            </a:r>
            <a:r>
              <a:rPr lang="vi-VN" sz="2500" b="0" i="0" dirty="0">
                <a:solidFill>
                  <a:srgbClr val="000000"/>
                </a:solidFill>
                <a:effectLst/>
                <a:latin typeface="Cambria" panose="02040503050406030204" pitchFamily="18" charset="0"/>
              </a:rPr>
              <a:t> Giét-xi nói.</a:t>
            </a:r>
          </a:p>
          <a:p>
            <a:pPr algn="just" rtl="0" latinLnBrk="0"/>
            <a:r>
              <a:rPr lang="vi-VN" sz="2500" b="0" i="0" dirty="0">
                <a:solidFill>
                  <a:srgbClr val="000000"/>
                </a:solidFill>
                <a:effectLst/>
                <a:latin typeface="Cambria" panose="02040503050406030204" pitchFamily="18" charset="0"/>
              </a:rPr>
              <a:t>Mẹ mỉm cười:</a:t>
            </a:r>
          </a:p>
          <a:p>
            <a:pPr algn="just" rtl="0" latinLnBrk="0"/>
            <a:r>
              <a:rPr lang="en-US" sz="2500" b="0" i="0" dirty="0">
                <a:solidFill>
                  <a:srgbClr val="000000"/>
                </a:solidFill>
                <a:effectLst/>
                <a:latin typeface="Cambria" panose="02040503050406030204" pitchFamily="18" charset="0"/>
              </a:rPr>
              <a:t>- </a:t>
            </a:r>
            <a:r>
              <a:rPr lang="vi-VN" sz="2500" b="0" i="0" dirty="0">
                <a:solidFill>
                  <a:srgbClr val="000000"/>
                </a:solidFill>
                <a:effectLst/>
                <a:latin typeface="Cambria" panose="02040503050406030204" pitchFamily="18" charset="0"/>
              </a:rPr>
              <a:t>Đúng rồi, mỗi loài hoa có một vẻ đẹp riêng con ạ. Con người cũng vậy. Không phải ai cũng thành công chúa, nhưng điều đó không có gì đáng xấu hổ.</a:t>
            </a:r>
          </a:p>
          <a:p>
            <a:pPr algn="just" rtl="0" latinLnBrk="0"/>
            <a:r>
              <a:rPr lang="vi-VN" sz="2500" b="0" i="0" dirty="0">
                <a:solidFill>
                  <a:srgbClr val="000000"/>
                </a:solidFill>
                <a:effectLst/>
                <a:latin typeface="Cambria" panose="02040503050406030204" pitchFamily="18" charset="0"/>
              </a:rPr>
              <a:t>Giét-xi đoán mẹ đã biết chuyện thay vai diễn của mình. Mẹ dịu dàng nói:</a:t>
            </a:r>
          </a:p>
          <a:p>
            <a:pPr algn="just" rtl="0" latinLnBrk="0"/>
            <a:r>
              <a:rPr lang="en-US" sz="2500" b="0" i="0" dirty="0">
                <a:solidFill>
                  <a:srgbClr val="000000"/>
                </a:solidFill>
                <a:effectLst/>
                <a:latin typeface="Cambria" panose="02040503050406030204" pitchFamily="18" charset="0"/>
              </a:rPr>
              <a:t>-</a:t>
            </a:r>
            <a:r>
              <a:rPr lang="vi-VN" sz="2500" b="0" i="0" dirty="0">
                <a:solidFill>
                  <a:srgbClr val="000000"/>
                </a:solidFill>
                <a:effectLst/>
                <a:latin typeface="Cambria" panose="02040503050406030204" pitchFamily="18" charset="0"/>
              </a:rPr>
              <a:t> Con gái bé nhỏ của mẹ, con có giọng đọc truyền cảm, rất hợp với vai người dẫn chuyện. Nếu thiếu người dẫn chuyện, vở kịch cũng khó mà thành công được con ạ. </a:t>
            </a:r>
          </a:p>
          <a:p>
            <a:r>
              <a:rPr lang="vi-VN" sz="2500" b="0" i="0" dirty="0">
                <a:solidFill>
                  <a:srgbClr val="000000"/>
                </a:solidFill>
                <a:effectLst/>
                <a:latin typeface="Cambria" panose="02040503050406030204" pitchFamily="18" charset="0"/>
              </a:rPr>
              <a:t> </a:t>
            </a:r>
            <a:r>
              <a:rPr lang="en-US" sz="25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(Du-nan biên soạn, Hòa Vân dịch)</a:t>
            </a:r>
            <a:endParaRPr lang="vi-VN" sz="2500" b="0" i="0" dirty="0">
              <a:solidFill>
                <a:srgbClr val="000000"/>
              </a:solidFill>
              <a:effectLst/>
              <a:latin typeface="Cambria" panose="02040503050406030204" pitchFamily="18" charset="0"/>
            </a:endParaRPr>
          </a:p>
        </p:txBody>
      </p:sp>
      <p:sp>
        <p:nvSpPr>
          <p:cNvPr id="3" name="Rectangle 2"/>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381216" y="507365"/>
            <a:ext cx="1936093" cy="1858124"/>
          </a:xfrm>
          <a:prstGeom prst="rect">
            <a:avLst/>
          </a:prstGeom>
        </p:spPr>
      </p:pic>
      <p:pic>
        <p:nvPicPr>
          <p:cNvPr id="5" name="Picture 4"/>
          <p:cNvPicPr>
            <a:picLocks noChangeAspect="1"/>
          </p:cNvPicPr>
          <p:nvPr/>
        </p:nvPicPr>
        <p:blipFill>
          <a:blip r:embed="rId3"/>
          <a:stretch>
            <a:fillRect/>
          </a:stretch>
        </p:blipFill>
        <p:spPr>
          <a:xfrm>
            <a:off x="-2381216" y="507365"/>
            <a:ext cx="1936093" cy="1858124"/>
          </a:xfrm>
          <a:prstGeom prst="rect">
            <a:avLst/>
          </a:prstGeom>
        </p:spPr>
      </p:pic>
      <p:pic>
        <p:nvPicPr>
          <p:cNvPr id="6" name="Picture 5"/>
          <p:cNvPicPr>
            <a:picLocks noChangeAspect="1"/>
          </p:cNvPicPr>
          <p:nvPr/>
        </p:nvPicPr>
        <p:blipFill>
          <a:blip r:embed="rId3"/>
          <a:stretch>
            <a:fillRect/>
          </a:stretch>
        </p:blipFill>
        <p:spPr>
          <a:xfrm>
            <a:off x="10832067" y="-1930700"/>
            <a:ext cx="1936093" cy="1858124"/>
          </a:xfrm>
          <a:prstGeom prst="rect">
            <a:avLst/>
          </a:prstGeom>
        </p:spPr>
      </p:pic>
      <p:pic>
        <p:nvPicPr>
          <p:cNvPr id="8" name="Picture 7"/>
          <p:cNvPicPr>
            <a:picLocks noChangeAspect="1"/>
          </p:cNvPicPr>
          <p:nvPr/>
        </p:nvPicPr>
        <p:blipFill>
          <a:blip r:embed="rId3"/>
          <a:stretch>
            <a:fillRect/>
          </a:stretch>
        </p:blipFill>
        <p:spPr>
          <a:xfrm>
            <a:off x="2145267" y="7878796"/>
            <a:ext cx="6928395" cy="1858124"/>
          </a:xfrm>
          <a:prstGeom prst="rect">
            <a:avLst/>
          </a:prstGeom>
        </p:spPr>
      </p:pic>
      <p:pic>
        <p:nvPicPr>
          <p:cNvPr id="9" name="Picture 8"/>
          <p:cNvPicPr>
            <a:picLocks noChangeAspect="1"/>
          </p:cNvPicPr>
          <p:nvPr/>
        </p:nvPicPr>
        <p:blipFill>
          <a:blip r:embed="rId3"/>
          <a:stretch>
            <a:fillRect/>
          </a:stretch>
        </p:blipFill>
        <p:spPr>
          <a:xfrm>
            <a:off x="-2228816" y="659765"/>
            <a:ext cx="1936093" cy="1858124"/>
          </a:xfrm>
          <a:prstGeom prst="rect">
            <a:avLst/>
          </a:prstGeom>
        </p:spPr>
      </p:pic>
      <p:pic>
        <p:nvPicPr>
          <p:cNvPr id="10" name="Picture 9"/>
          <p:cNvPicPr>
            <a:picLocks noChangeAspect="1"/>
          </p:cNvPicPr>
          <p:nvPr/>
        </p:nvPicPr>
        <p:blipFill>
          <a:blip r:embed="rId3"/>
          <a:stretch>
            <a:fillRect/>
          </a:stretch>
        </p:blipFill>
        <p:spPr>
          <a:xfrm>
            <a:off x="10852651" y="-1930700"/>
            <a:ext cx="1936093" cy="1858124"/>
          </a:xfrm>
          <a:prstGeom prst="rect">
            <a:avLst/>
          </a:prstGeom>
        </p:spPr>
      </p:pic>
      <p:pic>
        <p:nvPicPr>
          <p:cNvPr id="11" name="Picture 10"/>
          <p:cNvPicPr>
            <a:picLocks noChangeAspect="1"/>
          </p:cNvPicPr>
          <p:nvPr/>
        </p:nvPicPr>
        <p:blipFill>
          <a:blip r:embed="rId3"/>
          <a:stretch>
            <a:fillRect/>
          </a:stretch>
        </p:blipFill>
        <p:spPr>
          <a:xfrm>
            <a:off x="2297667" y="8031196"/>
            <a:ext cx="6928395" cy="1858124"/>
          </a:xfrm>
          <a:prstGeom prst="rect">
            <a:avLst/>
          </a:prstGeom>
        </p:spPr>
      </p:pic>
    </p:spTree>
    <p:custDataLst>
      <p:tags r:id="rId1"/>
    </p:custDataLst>
    <p:extLst>
      <p:ext uri="{BB962C8B-B14F-4D97-AF65-F5344CB8AC3E}">
        <p14:creationId xmlns:p14="http://schemas.microsoft.com/office/powerpoint/2010/main" val="3926523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851" y="-1072595"/>
            <a:ext cx="4975045" cy="4975045"/>
            <a:chOff x="6544408" y="-943044"/>
            <a:chExt cx="4975045" cy="4975045"/>
          </a:xfrm>
        </p:grpSpPr>
        <p:pic>
          <p:nvPicPr>
            <p:cNvPr id="18" name="图片 8">
              <a:extLst>
                <a:ext uri="{FF2B5EF4-FFF2-40B4-BE49-F238E27FC236}">
                  <a16:creationId xmlns:a16="http://schemas.microsoft.com/office/drawing/2014/main" id="{EDBA7EFC-BD3E-9FB1-B44D-0CBFCB551E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9" name="TextBox 18"/>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20"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21"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
        <p:nvSpPr>
          <p:cNvPr id="26" name="Rectangle 25"/>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381216" y="507365"/>
            <a:ext cx="1936093" cy="1858124"/>
          </a:xfrm>
          <a:prstGeom prst="rect">
            <a:avLst/>
          </a:prstGeom>
        </p:spPr>
      </p:pic>
      <p:pic>
        <p:nvPicPr>
          <p:cNvPr id="9" name="Picture 8"/>
          <p:cNvPicPr>
            <a:picLocks noChangeAspect="1"/>
          </p:cNvPicPr>
          <p:nvPr/>
        </p:nvPicPr>
        <p:blipFill>
          <a:blip r:embed="rId3"/>
          <a:stretch>
            <a:fillRect/>
          </a:stretch>
        </p:blipFill>
        <p:spPr>
          <a:xfrm>
            <a:off x="-2381216" y="507365"/>
            <a:ext cx="1936093" cy="1858124"/>
          </a:xfrm>
          <a:prstGeom prst="rect">
            <a:avLst/>
          </a:prstGeom>
        </p:spPr>
      </p:pic>
      <p:pic>
        <p:nvPicPr>
          <p:cNvPr id="10" name="Picture 9"/>
          <p:cNvPicPr>
            <a:picLocks noChangeAspect="1"/>
          </p:cNvPicPr>
          <p:nvPr/>
        </p:nvPicPr>
        <p:blipFill>
          <a:blip r:embed="rId3"/>
          <a:stretch>
            <a:fillRect/>
          </a:stretch>
        </p:blipFill>
        <p:spPr>
          <a:xfrm>
            <a:off x="10832067" y="-1930700"/>
            <a:ext cx="1936093" cy="1858124"/>
          </a:xfrm>
          <a:prstGeom prst="rect">
            <a:avLst/>
          </a:prstGeom>
        </p:spPr>
      </p:pic>
      <p:pic>
        <p:nvPicPr>
          <p:cNvPr id="11" name="Picture 10"/>
          <p:cNvPicPr>
            <a:picLocks noChangeAspect="1"/>
          </p:cNvPicPr>
          <p:nvPr/>
        </p:nvPicPr>
        <p:blipFill>
          <a:blip r:embed="rId3"/>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1940890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858670-2F63-6D89-EDEF-FA3562EA2578}"/>
              </a:ext>
            </a:extLst>
          </p:cNvPr>
          <p:cNvGrpSpPr/>
          <p:nvPr/>
        </p:nvGrpSpPr>
        <p:grpSpPr>
          <a:xfrm>
            <a:off x="905196" y="1882158"/>
            <a:ext cx="2187142" cy="963416"/>
            <a:chOff x="1147155" y="2228671"/>
            <a:chExt cx="2640678" cy="963416"/>
          </a:xfrm>
        </p:grpSpPr>
        <p:sp>
          <p:nvSpPr>
            <p:cNvPr id="10" name="Rectangle: Rounded Corners 9">
              <a:extLst>
                <a:ext uri="{FF2B5EF4-FFF2-40B4-BE49-F238E27FC236}">
                  <a16:creationId xmlns:a16="http://schemas.microsoft.com/office/drawing/2014/main" id="{76597717-3375-78E8-1686-47BF6683ABC1}"/>
                </a:ext>
              </a:extLst>
            </p:cNvPr>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1756B8BC-01E6-7A13-6BF9-1559DA49683A}"/>
                </a:ext>
              </a:extLst>
            </p:cNvPr>
            <p:cNvSpPr txBox="1"/>
            <p:nvPr/>
          </p:nvSpPr>
          <p:spPr>
            <a:xfrm>
              <a:off x="1382684" y="2325659"/>
              <a:ext cx="2405149" cy="707886"/>
            </a:xfrm>
            <a:prstGeom prst="rect">
              <a:avLst/>
            </a:prstGeom>
            <a:noFill/>
          </p:spPr>
          <p:txBody>
            <a:bodyPr wrap="square">
              <a:spAutoFit/>
            </a:bodyPr>
            <a:lstStyle/>
            <a:p>
              <a:pPr algn="just" rtl="0" latinLnBrk="0"/>
              <a:r>
                <a:rPr lang="en-US" sz="4000" b="1" i="0" dirty="0" err="1">
                  <a:solidFill>
                    <a:srgbClr val="000000"/>
                  </a:solidFill>
                  <a:effectLst/>
                  <a:latin typeface="Cambria" panose="02040503050406030204" pitchFamily="18" charset="0"/>
                </a:rPr>
                <a:t>Đoạn</a:t>
              </a:r>
              <a:r>
                <a:rPr lang="en-US" sz="4000" b="1" i="0" dirty="0">
                  <a:solidFill>
                    <a:srgbClr val="000000"/>
                  </a:solidFill>
                  <a:effectLst/>
                  <a:latin typeface="Cambria" panose="02040503050406030204" pitchFamily="18" charset="0"/>
                </a:rPr>
                <a:t> 1:</a:t>
              </a:r>
              <a:endParaRPr lang="vi-VN" sz="4000" b="1" i="0" dirty="0">
                <a:solidFill>
                  <a:srgbClr val="000000"/>
                </a:solidFill>
                <a:effectLst/>
                <a:latin typeface="Cambria" panose="02040503050406030204" pitchFamily="18" charset="0"/>
              </a:endParaRPr>
            </a:p>
          </p:txBody>
        </p:sp>
      </p:grpSp>
      <p:grpSp>
        <p:nvGrpSpPr>
          <p:cNvPr id="5" name="Group 4">
            <a:extLst>
              <a:ext uri="{FF2B5EF4-FFF2-40B4-BE49-F238E27FC236}">
                <a16:creationId xmlns:a16="http://schemas.microsoft.com/office/drawing/2014/main" id="{E1606FD7-75EF-DC21-77CB-CBC98654DE6C}"/>
              </a:ext>
            </a:extLst>
          </p:cNvPr>
          <p:cNvGrpSpPr/>
          <p:nvPr/>
        </p:nvGrpSpPr>
        <p:grpSpPr>
          <a:xfrm>
            <a:off x="905194" y="3198490"/>
            <a:ext cx="2187142" cy="963416"/>
            <a:chOff x="1147155" y="2228671"/>
            <a:chExt cx="2640678" cy="963416"/>
          </a:xfrm>
        </p:grpSpPr>
        <p:sp>
          <p:nvSpPr>
            <p:cNvPr id="6" name="Rectangle: Rounded Corners 5">
              <a:extLst>
                <a:ext uri="{FF2B5EF4-FFF2-40B4-BE49-F238E27FC236}">
                  <a16:creationId xmlns:a16="http://schemas.microsoft.com/office/drawing/2014/main" id="{192630D1-5C51-F340-2C5A-E61A58030572}"/>
                </a:ext>
              </a:extLst>
            </p:cNvPr>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3BE0D471-B716-E6C1-CD65-E85148F1FE45}"/>
                </a:ext>
              </a:extLst>
            </p:cNvPr>
            <p:cNvSpPr txBox="1"/>
            <p:nvPr/>
          </p:nvSpPr>
          <p:spPr>
            <a:xfrm>
              <a:off x="1382684" y="2325659"/>
              <a:ext cx="2405149" cy="707886"/>
            </a:xfrm>
            <a:prstGeom prst="rect">
              <a:avLst/>
            </a:prstGeom>
            <a:noFill/>
          </p:spPr>
          <p:txBody>
            <a:bodyPr wrap="square">
              <a:spAutoFit/>
            </a:bodyPr>
            <a:lstStyle/>
            <a:p>
              <a:pPr algn="just" rtl="0" latinLnBrk="0"/>
              <a:r>
                <a:rPr lang="en-US" sz="4000" b="1" i="0" dirty="0" err="1">
                  <a:solidFill>
                    <a:srgbClr val="000000"/>
                  </a:solidFill>
                  <a:effectLst/>
                  <a:latin typeface="Cambria" panose="02040503050406030204" pitchFamily="18" charset="0"/>
                </a:rPr>
                <a:t>Đoạn</a:t>
              </a:r>
              <a:r>
                <a:rPr lang="en-US" sz="4000" b="1" i="0" dirty="0">
                  <a:solidFill>
                    <a:srgbClr val="000000"/>
                  </a:solidFill>
                  <a:effectLst/>
                  <a:latin typeface="Cambria" panose="02040503050406030204" pitchFamily="18" charset="0"/>
                </a:rPr>
                <a:t> 2:</a:t>
              </a:r>
              <a:endParaRPr lang="vi-VN" sz="4000" b="1" i="0" dirty="0">
                <a:solidFill>
                  <a:srgbClr val="000000"/>
                </a:solidFill>
                <a:effectLst/>
                <a:latin typeface="Cambria" panose="02040503050406030204" pitchFamily="18" charset="0"/>
              </a:endParaRPr>
            </a:p>
          </p:txBody>
        </p:sp>
      </p:grpSp>
      <p:grpSp>
        <p:nvGrpSpPr>
          <p:cNvPr id="8" name="Group 7">
            <a:extLst>
              <a:ext uri="{FF2B5EF4-FFF2-40B4-BE49-F238E27FC236}">
                <a16:creationId xmlns:a16="http://schemas.microsoft.com/office/drawing/2014/main" id="{E2E54B71-D883-5E31-0CEE-7516A45730CC}"/>
              </a:ext>
            </a:extLst>
          </p:cNvPr>
          <p:cNvGrpSpPr/>
          <p:nvPr/>
        </p:nvGrpSpPr>
        <p:grpSpPr>
          <a:xfrm>
            <a:off x="905193" y="4930458"/>
            <a:ext cx="2187142" cy="963416"/>
            <a:chOff x="1147155" y="2228671"/>
            <a:chExt cx="2640678" cy="963416"/>
          </a:xfrm>
        </p:grpSpPr>
        <p:sp>
          <p:nvSpPr>
            <p:cNvPr id="9" name="Rectangle: Rounded Corners 8">
              <a:extLst>
                <a:ext uri="{FF2B5EF4-FFF2-40B4-BE49-F238E27FC236}">
                  <a16:creationId xmlns:a16="http://schemas.microsoft.com/office/drawing/2014/main" id="{2CF730FE-96BA-4039-2CA3-DE8B06CFFB8F}"/>
                </a:ext>
              </a:extLst>
            </p:cNvPr>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a:extLst>
                <a:ext uri="{FF2B5EF4-FFF2-40B4-BE49-F238E27FC236}">
                  <a16:creationId xmlns:a16="http://schemas.microsoft.com/office/drawing/2014/main" id="{462D810B-CC92-DA86-E940-9AD49C4E3043}"/>
                </a:ext>
              </a:extLst>
            </p:cNvPr>
            <p:cNvSpPr txBox="1"/>
            <p:nvPr/>
          </p:nvSpPr>
          <p:spPr>
            <a:xfrm>
              <a:off x="1382684" y="2325659"/>
              <a:ext cx="2405149" cy="707886"/>
            </a:xfrm>
            <a:prstGeom prst="rect">
              <a:avLst/>
            </a:prstGeom>
            <a:noFill/>
          </p:spPr>
          <p:txBody>
            <a:bodyPr wrap="square">
              <a:spAutoFit/>
            </a:bodyPr>
            <a:lstStyle/>
            <a:p>
              <a:pPr algn="just" rtl="0" latinLnBrk="0"/>
              <a:r>
                <a:rPr lang="en-US" sz="4000" b="1" i="0" dirty="0" err="1">
                  <a:solidFill>
                    <a:srgbClr val="000000"/>
                  </a:solidFill>
                  <a:effectLst/>
                  <a:latin typeface="Cambria" panose="02040503050406030204" pitchFamily="18" charset="0"/>
                </a:rPr>
                <a:t>Đoạn</a:t>
              </a:r>
              <a:r>
                <a:rPr lang="en-US" sz="4000" b="1" i="0" dirty="0">
                  <a:solidFill>
                    <a:srgbClr val="000000"/>
                  </a:solidFill>
                  <a:effectLst/>
                  <a:latin typeface="Cambria" panose="02040503050406030204" pitchFamily="18" charset="0"/>
                </a:rPr>
                <a:t> 3:</a:t>
              </a:r>
              <a:endParaRPr lang="vi-VN" sz="4000" b="1" i="0" dirty="0">
                <a:solidFill>
                  <a:srgbClr val="000000"/>
                </a:solidFill>
                <a:effectLst/>
                <a:latin typeface="Cambria" panose="02040503050406030204" pitchFamily="18" charset="0"/>
              </a:endParaRPr>
            </a:p>
          </p:txBody>
        </p:sp>
      </p:grpSp>
      <p:sp>
        <p:nvSpPr>
          <p:cNvPr id="23" name="TextBox 22">
            <a:extLst>
              <a:ext uri="{FF2B5EF4-FFF2-40B4-BE49-F238E27FC236}">
                <a16:creationId xmlns:a16="http://schemas.microsoft.com/office/drawing/2014/main" id="{E3131F33-C042-741E-C553-7495DFC578CA}"/>
              </a:ext>
            </a:extLst>
          </p:cNvPr>
          <p:cNvSpPr txBox="1"/>
          <p:nvPr/>
        </p:nvSpPr>
        <p:spPr>
          <a:xfrm>
            <a:off x="3287414" y="2037698"/>
            <a:ext cx="5478004" cy="769441"/>
          </a:xfrm>
          <a:prstGeom prst="rect">
            <a:avLst/>
          </a:prstGeom>
          <a:noFill/>
        </p:spPr>
        <p:txBody>
          <a:bodyPr wrap="square">
            <a:spAutoFit/>
          </a:bodyPr>
          <a:lstStyle/>
          <a:p>
            <a:pPr algn="just"/>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Từ</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đầu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đến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vui</a:t>
            </a:r>
            <a:r>
              <a:rPr kumimoji="0" lang="en-US" sz="4400" b="1" i="1"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lắm</a:t>
            </a:r>
            <a:endParaRPr lang="en-US" sz="3200" b="1" i="1" dirty="0"/>
          </a:p>
        </p:txBody>
      </p:sp>
      <p:sp>
        <p:nvSpPr>
          <p:cNvPr id="24" name="TextBox 23">
            <a:extLst>
              <a:ext uri="{FF2B5EF4-FFF2-40B4-BE49-F238E27FC236}">
                <a16:creationId xmlns:a16="http://schemas.microsoft.com/office/drawing/2014/main" id="{A54E96E3-6797-2C96-79D0-AB29221F76B1}"/>
              </a:ext>
            </a:extLst>
          </p:cNvPr>
          <p:cNvSpPr txBox="1"/>
          <p:nvPr/>
        </p:nvSpPr>
        <p:spPr>
          <a:xfrm>
            <a:off x="3356997" y="3233923"/>
            <a:ext cx="8397199" cy="1446550"/>
          </a:xfrm>
          <a:prstGeom prst="rect">
            <a:avLst/>
          </a:prstGeom>
          <a:noFill/>
        </p:spPr>
        <p:txBody>
          <a:bodyPr wrap="square">
            <a:spAutoFit/>
          </a:bodyPr>
          <a:lstStyle/>
          <a:p>
            <a:pPr algn="just"/>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Tiếp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theo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đến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nhường</a:t>
            </a:r>
            <a:r>
              <a:rPr kumimoji="0" lang="en-US" sz="4400" b="1" i="1"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vai</a:t>
            </a:r>
            <a:r>
              <a:rPr kumimoji="0" lang="en-US" sz="4400" b="1" i="1"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chính</a:t>
            </a:r>
            <a:r>
              <a:rPr kumimoji="0" lang="en-US" sz="4400" b="1" i="1"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cho</a:t>
            </a:r>
            <a:r>
              <a:rPr kumimoji="0" lang="en-US" sz="4400" b="1" i="1"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bạn</a:t>
            </a:r>
            <a:endParaRPr lang="en-US" sz="3200" b="1" i="1" dirty="0"/>
          </a:p>
        </p:txBody>
      </p:sp>
      <p:sp>
        <p:nvSpPr>
          <p:cNvPr id="25" name="TextBox 24">
            <a:extLst>
              <a:ext uri="{FF2B5EF4-FFF2-40B4-BE49-F238E27FC236}">
                <a16:creationId xmlns:a16="http://schemas.microsoft.com/office/drawing/2014/main" id="{1BF279D5-9E10-2675-AAFD-3353BD1B1E8B}"/>
              </a:ext>
            </a:extLst>
          </p:cNvPr>
          <p:cNvSpPr txBox="1"/>
          <p:nvPr/>
        </p:nvSpPr>
        <p:spPr>
          <a:xfrm>
            <a:off x="3356997" y="5124433"/>
            <a:ext cx="2511789" cy="769441"/>
          </a:xfrm>
          <a:prstGeom prst="rect">
            <a:avLst/>
          </a:prstGeom>
          <a:noFill/>
        </p:spPr>
        <p:txBody>
          <a:bodyPr wrap="square">
            <a:spAutoFit/>
          </a:bodyPr>
          <a:lstStyle/>
          <a:p>
            <a:pPr algn="just"/>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Còn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cs typeface="+mn-cs"/>
              </a:rPr>
              <a:t>lại</a:t>
            </a:r>
            <a:endParaRPr lang="en-US" sz="3200" b="1" i="1" dirty="0"/>
          </a:p>
        </p:txBody>
      </p:sp>
      <p:pic>
        <p:nvPicPr>
          <p:cNvPr id="13" name="Picture 12">
            <a:extLst>
              <a:ext uri="{FF2B5EF4-FFF2-40B4-BE49-F238E27FC236}">
                <a16:creationId xmlns:a16="http://schemas.microsoft.com/office/drawing/2014/main" id="{3556654F-7013-71F5-11CE-0864032C635D}"/>
              </a:ext>
            </a:extLst>
          </p:cNvPr>
          <p:cNvPicPr>
            <a:picLocks noChangeAspect="1"/>
          </p:cNvPicPr>
          <p:nvPr/>
        </p:nvPicPr>
        <p:blipFill>
          <a:blip r:embed="rId2"/>
          <a:stretch>
            <a:fillRect/>
          </a:stretch>
        </p:blipFill>
        <p:spPr>
          <a:xfrm>
            <a:off x="3287413" y="406586"/>
            <a:ext cx="4822354" cy="1926503"/>
          </a:xfrm>
          <a:prstGeom prst="rect">
            <a:avLst/>
          </a:prstGeom>
        </p:spPr>
      </p:pic>
      <p:sp>
        <p:nvSpPr>
          <p:cNvPr id="15" name="Rectangle 14"/>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2381216" y="507365"/>
            <a:ext cx="1936093" cy="1858124"/>
          </a:xfrm>
          <a:prstGeom prst="rect">
            <a:avLst/>
          </a:prstGeom>
        </p:spPr>
      </p:pic>
      <p:pic>
        <p:nvPicPr>
          <p:cNvPr id="17" name="Picture 16"/>
          <p:cNvPicPr>
            <a:picLocks noChangeAspect="1"/>
          </p:cNvPicPr>
          <p:nvPr/>
        </p:nvPicPr>
        <p:blipFill>
          <a:blip r:embed="rId3"/>
          <a:stretch>
            <a:fillRect/>
          </a:stretch>
        </p:blipFill>
        <p:spPr>
          <a:xfrm>
            <a:off x="-2381216" y="507365"/>
            <a:ext cx="1936093" cy="1858124"/>
          </a:xfrm>
          <a:prstGeom prst="rect">
            <a:avLst/>
          </a:prstGeom>
        </p:spPr>
      </p:pic>
      <p:pic>
        <p:nvPicPr>
          <p:cNvPr id="18" name="Picture 17"/>
          <p:cNvPicPr>
            <a:picLocks noChangeAspect="1"/>
          </p:cNvPicPr>
          <p:nvPr/>
        </p:nvPicPr>
        <p:blipFill>
          <a:blip r:embed="rId3"/>
          <a:stretch>
            <a:fillRect/>
          </a:stretch>
        </p:blipFill>
        <p:spPr>
          <a:xfrm>
            <a:off x="10832067" y="-1930700"/>
            <a:ext cx="1936093" cy="1858124"/>
          </a:xfrm>
          <a:prstGeom prst="rect">
            <a:avLst/>
          </a:prstGeom>
        </p:spPr>
      </p:pic>
      <p:pic>
        <p:nvPicPr>
          <p:cNvPr id="19" name="Picture 18"/>
          <p:cNvPicPr>
            <a:picLocks noChangeAspect="1"/>
          </p:cNvPicPr>
          <p:nvPr/>
        </p:nvPicPr>
        <p:blipFill>
          <a:blip r:embed="rId3"/>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3975802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461C9-17CB-774D-0EA8-B125A41159E6}"/>
              </a:ext>
            </a:extLst>
          </p:cNvPr>
          <p:cNvPicPr>
            <a:picLocks noChangeAspect="1"/>
          </p:cNvPicPr>
          <p:nvPr/>
        </p:nvPicPr>
        <p:blipFill>
          <a:blip r:embed="rId3"/>
          <a:stretch>
            <a:fillRect/>
          </a:stretch>
        </p:blipFill>
        <p:spPr>
          <a:xfrm>
            <a:off x="3962399" y="-122777"/>
            <a:ext cx="5525365" cy="871083"/>
          </a:xfrm>
          <a:prstGeom prst="rect">
            <a:avLst/>
          </a:prstGeom>
        </p:spPr>
      </p:pic>
      <p:sp>
        <p:nvSpPr>
          <p:cNvPr id="7" name="TextBox 6">
            <a:extLst>
              <a:ext uri="{FF2B5EF4-FFF2-40B4-BE49-F238E27FC236}">
                <a16:creationId xmlns:a16="http://schemas.microsoft.com/office/drawing/2014/main" id="{4CE868F0-FB73-741E-8EBF-B6CBB862C073}"/>
              </a:ext>
            </a:extLst>
          </p:cNvPr>
          <p:cNvSpPr txBox="1"/>
          <p:nvPr/>
        </p:nvSpPr>
        <p:spPr>
          <a:xfrm>
            <a:off x="1" y="446301"/>
            <a:ext cx="12192000" cy="6863417"/>
          </a:xfrm>
          <a:prstGeom prst="rect">
            <a:avLst/>
          </a:prstGeom>
          <a:noFill/>
        </p:spPr>
        <p:txBody>
          <a:bodyPr wrap="square">
            <a:spAutoFit/>
          </a:bodyPr>
          <a:lstStyle/>
          <a:p>
            <a:pPr algn="just" rtl="0" latinLnBrk="0"/>
            <a:r>
              <a:rPr lang="en-US" sz="2000" b="0" i="0" dirty="0">
                <a:solidFill>
                  <a:srgbClr val="000000"/>
                </a:solidFill>
                <a:effectLst/>
                <a:latin typeface="Cambria" panose="02040503050406030204" pitchFamily="18" charset="0"/>
              </a:rPr>
              <a:t>	</a:t>
            </a:r>
            <a:r>
              <a:rPr lang="en-US" sz="2000" b="0" i="0" dirty="0">
                <a:solidFill>
                  <a:srgbClr val="FF0000"/>
                </a:solidFill>
                <a:effectLst/>
                <a:latin typeface="Cambria" panose="02040503050406030204" pitchFamily="18" charset="0"/>
              </a:rPr>
              <a:t>1. S</a:t>
            </a:r>
            <a:r>
              <a:rPr lang="vi-VN" sz="2000" b="0" i="0" dirty="0">
                <a:solidFill>
                  <a:srgbClr val="FF0000"/>
                </a:solidFill>
                <a:effectLst/>
                <a:latin typeface="Cambria" panose="02040503050406030204" pitchFamily="18" charset="0"/>
              </a:rPr>
              <a:t>au bữa ăn trưa, cô giáo thông báo Giét-xi được chọn đóng vai công chúa trong vở kịch sắp tới. Cảm nhận được ánh mắt ngưỡng mộ của bạn bė, Giét-xi vui lắm.</a:t>
            </a:r>
          </a:p>
          <a:p>
            <a:pPr algn="just" rtl="0" latinLnBrk="0"/>
            <a:r>
              <a:rPr lang="en-US" sz="2000" b="0" i="0" dirty="0">
                <a:solidFill>
                  <a:srgbClr val="000000"/>
                </a:solidFill>
                <a:effectLst/>
                <a:latin typeface="Cambria" panose="02040503050406030204" pitchFamily="18" charset="0"/>
              </a:rPr>
              <a:t>	</a:t>
            </a:r>
            <a:r>
              <a:rPr lang="en-US" sz="2000" b="0" i="0" dirty="0">
                <a:solidFill>
                  <a:srgbClr val="7030A0"/>
                </a:solidFill>
                <a:effectLst/>
                <a:latin typeface="Cambria" panose="02040503050406030204" pitchFamily="18" charset="0"/>
              </a:rPr>
              <a:t>2. </a:t>
            </a:r>
            <a:r>
              <a:rPr lang="vi-VN" sz="2000" b="0" i="0" dirty="0">
                <a:solidFill>
                  <a:srgbClr val="7030A0"/>
                </a:solidFill>
                <a:effectLst/>
                <a:latin typeface="Cambria" panose="02040503050406030204" pitchFamily="18" charset="0"/>
              </a:rPr>
              <a:t>Về nhà, Giét-xi hào hứng kể cho mẹ nghe. Cả tuần ấy, tối nào mẹ cũng tập lời thoại cùng Giét-xi. Giét-xi siêng năng luyện tập và nhớ lời thoại rất nhanh. Nhưng khi lên sân khấu diễn thử, mọi lời thoại trong đầu Giét-xi đều bay đi đâu hết. Cuối cùng, cô giáo đành nói:</a:t>
            </a:r>
          </a:p>
          <a:p>
            <a:pPr algn="just" rtl="0" latinLnBrk="0"/>
            <a:r>
              <a:rPr lang="en-US" sz="2000" b="0" i="0" dirty="0">
                <a:solidFill>
                  <a:srgbClr val="7030A0"/>
                </a:solidFill>
                <a:effectLst/>
                <a:latin typeface="Cambria" panose="02040503050406030204" pitchFamily="18" charset="0"/>
              </a:rPr>
              <a:t>	</a:t>
            </a:r>
            <a:r>
              <a:rPr lang="vi-VN" sz="2000" b="0" i="0" dirty="0">
                <a:solidFill>
                  <a:srgbClr val="7030A0"/>
                </a:solidFill>
                <a:effectLst/>
                <a:latin typeface="Cambria" panose="02040503050406030204" pitchFamily="18" charset="0"/>
              </a:rPr>
              <a:t>- Giét-xi à, cô đã bổ sung vai dẫn chuyện cho vở kịch. Cô nghĩ vai đó hợp với em hơn. Em có đồng ý đổi vai không?</a:t>
            </a:r>
          </a:p>
          <a:p>
            <a:pPr algn="just" rtl="0" latinLnBrk="0"/>
            <a:r>
              <a:rPr lang="en-US" sz="2000" b="0" i="0" dirty="0">
                <a:solidFill>
                  <a:srgbClr val="7030A0"/>
                </a:solidFill>
                <a:effectLst/>
                <a:latin typeface="Cambria" panose="02040503050406030204" pitchFamily="18" charset="0"/>
              </a:rPr>
              <a:t>	</a:t>
            </a:r>
            <a:r>
              <a:rPr lang="vi-VN" sz="2000" b="0" i="0" dirty="0">
                <a:solidFill>
                  <a:srgbClr val="7030A0"/>
                </a:solidFill>
                <a:effectLst/>
                <a:latin typeface="Cambria" panose="02040503050406030204" pitchFamily="18" charset="0"/>
              </a:rPr>
              <a:t>Lời cô rất dịu dàng nhưng Giét-xi thấy buồn lắm. Sao không buồn khi phải nhường vai chính cho bạn!</a:t>
            </a:r>
            <a:endParaRPr lang="en-US" sz="2000" b="0" i="0" dirty="0">
              <a:solidFill>
                <a:srgbClr val="7030A0"/>
              </a:solidFill>
              <a:effectLst/>
              <a:latin typeface="Cambria" panose="02040503050406030204" pitchFamily="18" charset="0"/>
            </a:endParaRPr>
          </a:p>
          <a:p>
            <a:pPr algn="just"/>
            <a:r>
              <a:rPr lang="en-US" sz="2000" dirty="0">
                <a:solidFill>
                  <a:srgbClr val="000000"/>
                </a:solidFill>
                <a:latin typeface="Cambria" panose="02040503050406030204" pitchFamily="18" charset="0"/>
              </a:rPr>
              <a:t>	3. </a:t>
            </a:r>
            <a:r>
              <a:rPr lang="vi-VN" sz="2000" dirty="0">
                <a:solidFill>
                  <a:srgbClr val="000000"/>
                </a:solidFill>
                <a:latin typeface="Cambria" panose="02040503050406030204" pitchFamily="18" charset="0"/>
              </a:rPr>
              <a:t>Thấy Giét-xi buồn, mẹ thủ thỉ:</a:t>
            </a:r>
          </a:p>
          <a:p>
            <a:pPr algn="just"/>
            <a:r>
              <a:rPr lang="en-US" sz="2000" dirty="0">
                <a:solidFill>
                  <a:srgbClr val="000000"/>
                </a:solidFill>
                <a:latin typeface="Cambria" panose="02040503050406030204" pitchFamily="18" charset="0"/>
              </a:rPr>
              <a:t>        	</a:t>
            </a:r>
            <a:r>
              <a:rPr lang="vi-VN" sz="2000" dirty="0">
                <a:solidFill>
                  <a:srgbClr val="000000"/>
                </a:solidFill>
                <a:latin typeface="Cambria" panose="02040503050406030204" pitchFamily="18" charset="0"/>
              </a:rPr>
              <a:t>- Hôm nay, mẹ con mình cùng nhau nhổ cỏ vườn nhà nhé.</a:t>
            </a:r>
          </a:p>
          <a:p>
            <a:pPr algn="just"/>
            <a:r>
              <a:rPr lang="en-US" sz="2000" dirty="0">
                <a:solidFill>
                  <a:srgbClr val="000000"/>
                </a:solidFill>
                <a:latin typeface="Cambria" panose="02040503050406030204" pitchFamily="18" charset="0"/>
              </a:rPr>
              <a:t>	</a:t>
            </a:r>
            <a:r>
              <a:rPr lang="vi-VN" sz="2000" dirty="0">
                <a:solidFill>
                  <a:srgbClr val="000000"/>
                </a:solidFill>
                <a:latin typeface="Cambria" panose="02040503050406030204" pitchFamily="18" charset="0"/>
              </a:rPr>
              <a:t>Khu vườn vào xuân, những cây hồng leo khoác tấm áo xanh mới.</a:t>
            </a:r>
            <a:endParaRPr lang="en-US" sz="2000" dirty="0">
              <a:solidFill>
                <a:srgbClr val="000000"/>
              </a:solidFill>
              <a:latin typeface="Cambria" panose="02040503050406030204" pitchFamily="18" charset="0"/>
            </a:endParaRPr>
          </a:p>
          <a:p>
            <a:pPr algn="just"/>
            <a:r>
              <a:rPr lang="en-US" sz="2000" dirty="0">
                <a:solidFill>
                  <a:srgbClr val="000000"/>
                </a:solidFill>
                <a:latin typeface="Cambria" panose="02040503050406030204" pitchFamily="18" charset="0"/>
              </a:rPr>
              <a:t>	-</a:t>
            </a:r>
            <a:r>
              <a:rPr lang="vi-VN" sz="2000" dirty="0">
                <a:solidFill>
                  <a:srgbClr val="000000"/>
                </a:solidFill>
                <a:latin typeface="Cambria" panose="02040503050406030204" pitchFamily="18" charset="0"/>
              </a:rPr>
              <a:t> Mẹ con mình sẽ nhổ hết cỏ và hoa dại ở đây. Từ giờ, vườn nhà ta chỉ có hoa hồng thôi. – Vừa nói, mẹ vừa chạm tay vào khóm bồ công anh.</a:t>
            </a:r>
          </a:p>
          <a:p>
            <a:pPr algn="just"/>
            <a:r>
              <a:rPr lang="en-US" sz="2000" dirty="0">
                <a:solidFill>
                  <a:srgbClr val="000000"/>
                </a:solidFill>
                <a:latin typeface="Cambria" panose="02040503050406030204" pitchFamily="18" charset="0"/>
              </a:rPr>
              <a:t>	-</a:t>
            </a:r>
            <a:r>
              <a:rPr lang="vi-VN" sz="2000" dirty="0">
                <a:solidFill>
                  <a:srgbClr val="000000"/>
                </a:solidFill>
                <a:latin typeface="Cambria" panose="02040503050406030204" pitchFamily="18" charset="0"/>
              </a:rPr>
              <a:t> Đừng, mẹ! Con thích hoa bồ công anh. Loài hoa nào cũng đẹp, kể cả bồ công anh. </a:t>
            </a:r>
            <a:r>
              <a:rPr lang="en-US" sz="2000" dirty="0">
                <a:solidFill>
                  <a:srgbClr val="000000"/>
                </a:solidFill>
                <a:latin typeface="Cambria" panose="02040503050406030204" pitchFamily="18" charset="0"/>
              </a:rPr>
              <a:t>-</a:t>
            </a:r>
            <a:r>
              <a:rPr lang="vi-VN" sz="2000" dirty="0">
                <a:solidFill>
                  <a:srgbClr val="000000"/>
                </a:solidFill>
                <a:latin typeface="Cambria" panose="02040503050406030204" pitchFamily="18" charset="0"/>
              </a:rPr>
              <a:t> Giét-xi nói.</a:t>
            </a:r>
          </a:p>
          <a:p>
            <a:pPr algn="just"/>
            <a:r>
              <a:rPr lang="en-US" sz="2000" dirty="0">
                <a:solidFill>
                  <a:srgbClr val="000000"/>
                </a:solidFill>
                <a:latin typeface="Cambria" panose="02040503050406030204" pitchFamily="18" charset="0"/>
              </a:rPr>
              <a:t>	</a:t>
            </a:r>
            <a:r>
              <a:rPr lang="vi-VN" sz="2000" dirty="0">
                <a:solidFill>
                  <a:srgbClr val="000000"/>
                </a:solidFill>
                <a:latin typeface="Cambria" panose="02040503050406030204" pitchFamily="18" charset="0"/>
              </a:rPr>
              <a:t>Mẹ mỉm cười:</a:t>
            </a:r>
          </a:p>
          <a:p>
            <a:pPr algn="just"/>
            <a:r>
              <a:rPr lang="en-US" sz="2000" dirty="0">
                <a:solidFill>
                  <a:srgbClr val="000000"/>
                </a:solidFill>
                <a:latin typeface="Cambria" panose="02040503050406030204" pitchFamily="18" charset="0"/>
              </a:rPr>
              <a:t>	- </a:t>
            </a:r>
            <a:r>
              <a:rPr lang="vi-VN" sz="2000" dirty="0">
                <a:solidFill>
                  <a:srgbClr val="000000"/>
                </a:solidFill>
                <a:latin typeface="Cambria" panose="02040503050406030204" pitchFamily="18" charset="0"/>
              </a:rPr>
              <a:t>Đúng rồi, mỗi loài hoa có một vẻ đẹp riêng con ạ. Con người cũng vậy. Không phải ai cũng thành công chúa, nhưng điều đó không có gì đáng xấu hổ.</a:t>
            </a:r>
          </a:p>
          <a:p>
            <a:pPr algn="just"/>
            <a:r>
              <a:rPr lang="vi-VN" sz="2000" dirty="0">
                <a:solidFill>
                  <a:srgbClr val="000000"/>
                </a:solidFill>
                <a:latin typeface="Cambria" panose="02040503050406030204" pitchFamily="18" charset="0"/>
              </a:rPr>
              <a:t>Giét-xi đoán mẹ đã biết chuyện thay vai diễn của mình. Mẹ dịu dàng nói:</a:t>
            </a:r>
          </a:p>
          <a:p>
            <a:pPr algn="just"/>
            <a:r>
              <a:rPr lang="en-US" sz="2000" dirty="0">
                <a:solidFill>
                  <a:srgbClr val="000000"/>
                </a:solidFill>
                <a:latin typeface="Cambria" panose="02040503050406030204" pitchFamily="18" charset="0"/>
              </a:rPr>
              <a:t>	-</a:t>
            </a:r>
            <a:r>
              <a:rPr lang="vi-VN" sz="2000" dirty="0">
                <a:solidFill>
                  <a:srgbClr val="000000"/>
                </a:solidFill>
                <a:latin typeface="Cambria" panose="02040503050406030204" pitchFamily="18" charset="0"/>
              </a:rPr>
              <a:t> Con gái bé nhỏ của mẹ, con có giọng đọc truyền cảm, rất hợp với vai người dẫn chuyện. Nếu thiếu người dẫn chuyện, vở kịch cũng khó mà thành công được con ạ. </a:t>
            </a:r>
          </a:p>
          <a:p>
            <a:pPr algn="r"/>
            <a:r>
              <a:rPr lang="vi-VN" sz="2000" dirty="0">
                <a:solidFill>
                  <a:srgbClr val="000000"/>
                </a:solidFill>
                <a:latin typeface="Cambria" panose="02040503050406030204" pitchFamily="18" charset="0"/>
              </a:rPr>
              <a:t> </a:t>
            </a:r>
            <a:r>
              <a:rPr lang="en-US" sz="2000" dirty="0">
                <a:solidFill>
                  <a:srgbClr val="000000"/>
                </a:solidFill>
                <a:latin typeface="Cambria" panose="02040503050406030204" pitchFamily="18" charset="0"/>
              </a:rPr>
              <a:t>                                                                        </a:t>
            </a:r>
            <a:r>
              <a:rPr lang="vi-VN" sz="2000" dirty="0">
                <a:solidFill>
                  <a:srgbClr val="000000"/>
                </a:solidFill>
                <a:latin typeface="Cambria" panose="02040503050406030204" pitchFamily="18" charset="0"/>
              </a:rPr>
              <a:t>(Du-nan biên soạn, Hòa Vân dịch)</a:t>
            </a:r>
          </a:p>
          <a:p>
            <a:pPr algn="just" rtl="0" latinLnBrk="0"/>
            <a:endParaRPr lang="vi-VN" sz="2000" b="0" i="0" dirty="0">
              <a:solidFill>
                <a:srgbClr val="000000"/>
              </a:solidFill>
              <a:effectLst/>
              <a:latin typeface="Cambria" panose="02040503050406030204" pitchFamily="18" charset="0"/>
            </a:endParaRPr>
          </a:p>
        </p:txBody>
      </p:sp>
      <p:sp>
        <p:nvSpPr>
          <p:cNvPr id="2" name="Rectangle 1"/>
          <p:cNvSpPr/>
          <p:nvPr/>
        </p:nvSpPr>
        <p:spPr>
          <a:xfrm>
            <a:off x="11408229" y="0"/>
            <a:ext cx="783771" cy="37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6671137"/>
            <a:ext cx="716279" cy="186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381216" y="507365"/>
            <a:ext cx="1936093" cy="1858124"/>
          </a:xfrm>
          <a:prstGeom prst="rect">
            <a:avLst/>
          </a:prstGeom>
        </p:spPr>
      </p:pic>
      <p:pic>
        <p:nvPicPr>
          <p:cNvPr id="9" name="Picture 8"/>
          <p:cNvPicPr>
            <a:picLocks noChangeAspect="1"/>
          </p:cNvPicPr>
          <p:nvPr/>
        </p:nvPicPr>
        <p:blipFill>
          <a:blip r:embed="rId4"/>
          <a:stretch>
            <a:fillRect/>
          </a:stretch>
        </p:blipFill>
        <p:spPr>
          <a:xfrm>
            <a:off x="10832067" y="-1930700"/>
            <a:ext cx="1936093" cy="1858124"/>
          </a:xfrm>
          <a:prstGeom prst="rect">
            <a:avLst/>
          </a:prstGeom>
        </p:spPr>
      </p:pic>
      <p:pic>
        <p:nvPicPr>
          <p:cNvPr id="10" name="Picture 9"/>
          <p:cNvPicPr>
            <a:picLocks noChangeAspect="1"/>
          </p:cNvPicPr>
          <p:nvPr/>
        </p:nvPicPr>
        <p:blipFill>
          <a:blip r:embed="rId4"/>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2667382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6"/>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7"/>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8"/>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8"/>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9"/>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8"/>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8"/>
          <a:srcRect l="88234" t="44365" b="25750"/>
          <a:stretch>
            <a:fillRect/>
          </a:stretch>
        </p:blipFill>
        <p:spPr>
          <a:xfrm flipH="1">
            <a:off x="1431290" y="4131310"/>
            <a:ext cx="1228725" cy="1561465"/>
          </a:xfrm>
          <a:prstGeom prst="rect">
            <a:avLst/>
          </a:prstGeom>
        </p:spPr>
      </p:pic>
      <p:grpSp>
        <p:nvGrpSpPr>
          <p:cNvPr id="11" name="Group 10"/>
          <p:cNvGrpSpPr/>
          <p:nvPr/>
        </p:nvGrpSpPr>
        <p:grpSpPr>
          <a:xfrm flipH="1">
            <a:off x="1690776" y="-1044212"/>
            <a:ext cx="8374744" cy="7678057"/>
            <a:chOff x="4297072" y="-1511409"/>
            <a:chExt cx="5628630"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4297072" y="-1511409"/>
              <a:ext cx="5628630" cy="4975045"/>
            </a:xfrm>
            <a:prstGeom prst="rect">
              <a:avLst/>
            </a:prstGeom>
          </p:spPr>
        </p:pic>
        <p:sp>
          <p:nvSpPr>
            <p:cNvPr id="13" name="TextBox 12"/>
            <p:cNvSpPr txBox="1"/>
            <p:nvPr/>
          </p:nvSpPr>
          <p:spPr>
            <a:xfrm>
              <a:off x="5678225" y="494566"/>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đoạn</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4" name="Picture 13"/>
          <p:cNvPicPr>
            <a:picLocks noChangeAspect="1"/>
          </p:cNvPicPr>
          <p:nvPr/>
        </p:nvPicPr>
        <p:blipFill>
          <a:blip r:embed="rId11"/>
          <a:stretch>
            <a:fillRect/>
          </a:stretch>
        </p:blipFill>
        <p:spPr>
          <a:xfrm>
            <a:off x="-2381216" y="507365"/>
            <a:ext cx="1936093" cy="1858124"/>
          </a:xfrm>
          <a:prstGeom prst="rect">
            <a:avLst/>
          </a:prstGeom>
        </p:spPr>
      </p:pic>
      <p:pic>
        <p:nvPicPr>
          <p:cNvPr id="15" name="Picture 14"/>
          <p:cNvPicPr>
            <a:picLocks noChangeAspect="1"/>
          </p:cNvPicPr>
          <p:nvPr/>
        </p:nvPicPr>
        <p:blipFill>
          <a:blip r:embed="rId11"/>
          <a:stretch>
            <a:fillRect/>
          </a:stretch>
        </p:blipFill>
        <p:spPr>
          <a:xfrm>
            <a:off x="10832067" y="-1930700"/>
            <a:ext cx="1936093" cy="1858124"/>
          </a:xfrm>
          <a:prstGeom prst="rect">
            <a:avLst/>
          </a:prstGeom>
        </p:spPr>
      </p:pic>
      <p:pic>
        <p:nvPicPr>
          <p:cNvPr id="21" name="Picture 20"/>
          <p:cNvPicPr>
            <a:picLocks noChangeAspect="1"/>
          </p:cNvPicPr>
          <p:nvPr/>
        </p:nvPicPr>
        <p:blipFill>
          <a:blip r:embed="rId11"/>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67833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858670-2F63-6D89-EDEF-FA3562EA2578}"/>
              </a:ext>
            </a:extLst>
          </p:cNvPr>
          <p:cNvGrpSpPr/>
          <p:nvPr/>
        </p:nvGrpSpPr>
        <p:grpSpPr>
          <a:xfrm>
            <a:off x="2345739" y="2266078"/>
            <a:ext cx="2640678" cy="963416"/>
            <a:chOff x="1147155" y="2228671"/>
            <a:chExt cx="2640678" cy="963416"/>
          </a:xfrm>
        </p:grpSpPr>
        <p:sp>
          <p:nvSpPr>
            <p:cNvPr id="10" name="Rectangle: Rounded Corners 9">
              <a:extLst>
                <a:ext uri="{FF2B5EF4-FFF2-40B4-BE49-F238E27FC236}">
                  <a16:creationId xmlns:a16="http://schemas.microsoft.com/office/drawing/2014/main" id="{76597717-3375-78E8-1686-47BF6683ABC1}"/>
                </a:ext>
              </a:extLst>
            </p:cNvPr>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56B8BC-01E6-7A13-6BF9-1559DA49683A}"/>
                </a:ext>
              </a:extLst>
            </p:cNvPr>
            <p:cNvSpPr txBox="1"/>
            <p:nvPr/>
          </p:nvSpPr>
          <p:spPr>
            <a:xfrm>
              <a:off x="1382684" y="2325659"/>
              <a:ext cx="2405149" cy="769441"/>
            </a:xfrm>
            <a:prstGeom prst="rect">
              <a:avLst/>
            </a:prstGeom>
            <a:noFill/>
          </p:spPr>
          <p:txBody>
            <a:bodyPr wrap="square">
              <a:spAutoFit/>
            </a:bodyPr>
            <a:lstStyle/>
            <a:p>
              <a:pPr algn="just" rtl="0" latinLnBrk="0"/>
              <a:r>
                <a:rPr lang="en-US" sz="4400" b="1" dirty="0" err="1">
                  <a:solidFill>
                    <a:srgbClr val="000000"/>
                  </a:solidFill>
                  <a:latin typeface="Cambria" panose="02040503050406030204" pitchFamily="18" charset="0"/>
                </a:rPr>
                <a:t>Giét</a:t>
              </a:r>
              <a:r>
                <a:rPr lang="en-US" sz="4400" b="1" dirty="0">
                  <a:solidFill>
                    <a:srgbClr val="000000"/>
                  </a:solidFill>
                  <a:latin typeface="Cambria" panose="02040503050406030204" pitchFamily="18" charset="0"/>
                </a:rPr>
                <a:t> – xi </a:t>
              </a:r>
              <a:endParaRPr lang="vi-VN" sz="4400" b="1" i="0" dirty="0">
                <a:solidFill>
                  <a:srgbClr val="000000"/>
                </a:solidFill>
                <a:effectLst/>
                <a:latin typeface="Cambria" panose="02040503050406030204" pitchFamily="18" charset="0"/>
              </a:endParaRPr>
            </a:p>
          </p:txBody>
        </p:sp>
      </p:grpSp>
      <p:grpSp>
        <p:nvGrpSpPr>
          <p:cNvPr id="13" name="Group 12">
            <a:extLst>
              <a:ext uri="{FF2B5EF4-FFF2-40B4-BE49-F238E27FC236}">
                <a16:creationId xmlns:a16="http://schemas.microsoft.com/office/drawing/2014/main" id="{541257DF-037C-C6FE-BBDD-C07376DD8B2E}"/>
              </a:ext>
            </a:extLst>
          </p:cNvPr>
          <p:cNvGrpSpPr/>
          <p:nvPr/>
        </p:nvGrpSpPr>
        <p:grpSpPr>
          <a:xfrm>
            <a:off x="5921430" y="2266078"/>
            <a:ext cx="3821085" cy="963416"/>
            <a:chOff x="1147155" y="2228671"/>
            <a:chExt cx="2640678" cy="963416"/>
          </a:xfrm>
        </p:grpSpPr>
        <p:sp>
          <p:nvSpPr>
            <p:cNvPr id="14" name="Rectangle: Rounded Corners 13">
              <a:extLst>
                <a:ext uri="{FF2B5EF4-FFF2-40B4-BE49-F238E27FC236}">
                  <a16:creationId xmlns:a16="http://schemas.microsoft.com/office/drawing/2014/main" id="{C2838AF8-E807-1827-A04B-9643D9266CBB}"/>
                </a:ext>
              </a:extLst>
            </p:cNvPr>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82045D0-8EF4-CE58-0AF6-108AF978C8F2}"/>
                </a:ext>
              </a:extLst>
            </p:cNvPr>
            <p:cNvSpPr txBox="1"/>
            <p:nvPr/>
          </p:nvSpPr>
          <p:spPr>
            <a:xfrm>
              <a:off x="1382684" y="2325659"/>
              <a:ext cx="2405149" cy="769441"/>
            </a:xfrm>
            <a:prstGeom prst="rect">
              <a:avLst/>
            </a:prstGeom>
            <a:noFill/>
          </p:spPr>
          <p:txBody>
            <a:bodyPr wrap="square">
              <a:spAutoFit/>
            </a:bodyPr>
            <a:lstStyle/>
            <a:p>
              <a:pPr algn="just" rtl="0" latinLnBrk="0"/>
              <a:r>
                <a:rPr lang="en-US" sz="4400" b="1" dirty="0" err="1">
                  <a:solidFill>
                    <a:srgbClr val="000000"/>
                  </a:solidFill>
                  <a:latin typeface="Cambria" panose="02040503050406030204" pitchFamily="18" charset="0"/>
                </a:rPr>
                <a:t>ngưỡng</a:t>
              </a:r>
              <a:r>
                <a:rPr lang="en-US" sz="4400" b="1" dirty="0">
                  <a:solidFill>
                    <a:srgbClr val="000000"/>
                  </a:solidFill>
                  <a:latin typeface="Cambria" panose="02040503050406030204" pitchFamily="18" charset="0"/>
                </a:rPr>
                <a:t> </a:t>
              </a:r>
              <a:r>
                <a:rPr lang="en-US" sz="4400" b="1" dirty="0" err="1">
                  <a:solidFill>
                    <a:srgbClr val="000000"/>
                  </a:solidFill>
                  <a:latin typeface="Cambria" panose="02040503050406030204" pitchFamily="18" charset="0"/>
                </a:rPr>
                <a:t>mộ</a:t>
              </a:r>
              <a:endParaRPr lang="en-US" sz="4400" b="1" dirty="0">
                <a:solidFill>
                  <a:srgbClr val="000000"/>
                </a:solidFill>
                <a:latin typeface="Cambria" panose="02040503050406030204" pitchFamily="18" charset="0"/>
              </a:endParaRPr>
            </a:p>
          </p:txBody>
        </p:sp>
      </p:grpSp>
      <p:grpSp>
        <p:nvGrpSpPr>
          <p:cNvPr id="16" name="Group 15">
            <a:extLst>
              <a:ext uri="{FF2B5EF4-FFF2-40B4-BE49-F238E27FC236}">
                <a16:creationId xmlns:a16="http://schemas.microsoft.com/office/drawing/2014/main" id="{B8100032-5493-C16C-BC19-F1E0358E5B17}"/>
              </a:ext>
            </a:extLst>
          </p:cNvPr>
          <p:cNvGrpSpPr/>
          <p:nvPr/>
        </p:nvGrpSpPr>
        <p:grpSpPr>
          <a:xfrm>
            <a:off x="2095140" y="3975160"/>
            <a:ext cx="3141877" cy="963416"/>
            <a:chOff x="1147155" y="2228671"/>
            <a:chExt cx="2640678" cy="963416"/>
          </a:xfrm>
        </p:grpSpPr>
        <p:sp>
          <p:nvSpPr>
            <p:cNvPr id="17" name="Rectangle: Rounded Corners 16">
              <a:extLst>
                <a:ext uri="{FF2B5EF4-FFF2-40B4-BE49-F238E27FC236}">
                  <a16:creationId xmlns:a16="http://schemas.microsoft.com/office/drawing/2014/main" id="{3043AE6A-2041-C5B6-3F71-D53CEE0D9C91}"/>
                </a:ext>
              </a:extLst>
            </p:cNvPr>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7F706CA-7D6E-EDCF-8C8A-EF36BE377E92}"/>
                </a:ext>
              </a:extLst>
            </p:cNvPr>
            <p:cNvSpPr txBox="1"/>
            <p:nvPr/>
          </p:nvSpPr>
          <p:spPr>
            <a:xfrm>
              <a:off x="1382684" y="2325659"/>
              <a:ext cx="2405149" cy="769441"/>
            </a:xfrm>
            <a:prstGeom prst="rect">
              <a:avLst/>
            </a:prstGeom>
            <a:noFill/>
          </p:spPr>
          <p:txBody>
            <a:bodyPr wrap="square">
              <a:spAutoFit/>
            </a:bodyPr>
            <a:lstStyle/>
            <a:p>
              <a:pPr algn="just" rtl="0" latinLnBrk="0"/>
              <a:r>
                <a:rPr lang="en-US" sz="4400" b="1" dirty="0" err="1">
                  <a:solidFill>
                    <a:srgbClr val="000000"/>
                  </a:solidFill>
                  <a:latin typeface="Cambria" panose="02040503050406030204" pitchFamily="18" charset="0"/>
                </a:rPr>
                <a:t>sân</a:t>
              </a:r>
              <a:r>
                <a:rPr lang="en-US" sz="4400" b="1" dirty="0">
                  <a:solidFill>
                    <a:srgbClr val="000000"/>
                  </a:solidFill>
                  <a:latin typeface="Cambria" panose="02040503050406030204" pitchFamily="18" charset="0"/>
                </a:rPr>
                <a:t> </a:t>
              </a:r>
              <a:r>
                <a:rPr lang="en-US" sz="4400" b="1" dirty="0" err="1">
                  <a:solidFill>
                    <a:srgbClr val="000000"/>
                  </a:solidFill>
                  <a:latin typeface="Cambria" panose="02040503050406030204" pitchFamily="18" charset="0"/>
                </a:rPr>
                <a:t>khấu</a:t>
              </a:r>
              <a:endParaRPr lang="en-US" sz="4400" b="1" dirty="0">
                <a:solidFill>
                  <a:srgbClr val="000000"/>
                </a:solidFill>
                <a:latin typeface="Cambria" panose="02040503050406030204" pitchFamily="18" charset="0"/>
              </a:endParaRPr>
            </a:p>
          </p:txBody>
        </p:sp>
      </p:grpSp>
      <p:grpSp>
        <p:nvGrpSpPr>
          <p:cNvPr id="19" name="Group 18">
            <a:extLst>
              <a:ext uri="{FF2B5EF4-FFF2-40B4-BE49-F238E27FC236}">
                <a16:creationId xmlns:a16="http://schemas.microsoft.com/office/drawing/2014/main" id="{2B083495-45C8-0EDD-4E8E-C89FAA5FAB87}"/>
              </a:ext>
            </a:extLst>
          </p:cNvPr>
          <p:cNvGrpSpPr/>
          <p:nvPr/>
        </p:nvGrpSpPr>
        <p:grpSpPr>
          <a:xfrm>
            <a:off x="6262243" y="3975160"/>
            <a:ext cx="2861646" cy="963416"/>
            <a:chOff x="1147155" y="2228671"/>
            <a:chExt cx="2640678" cy="963416"/>
          </a:xfrm>
        </p:grpSpPr>
        <p:sp>
          <p:nvSpPr>
            <p:cNvPr id="20" name="Rectangle: Rounded Corners 19">
              <a:extLst>
                <a:ext uri="{FF2B5EF4-FFF2-40B4-BE49-F238E27FC236}">
                  <a16:creationId xmlns:a16="http://schemas.microsoft.com/office/drawing/2014/main" id="{AE256A07-E527-25E6-83AA-C5169DEB0DBA}"/>
                </a:ext>
              </a:extLst>
            </p:cNvPr>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C8C6B6E-9FAC-9C84-5D94-2CB9E45B55D2}"/>
                </a:ext>
              </a:extLst>
            </p:cNvPr>
            <p:cNvSpPr txBox="1"/>
            <p:nvPr/>
          </p:nvSpPr>
          <p:spPr>
            <a:xfrm>
              <a:off x="1382684" y="2325659"/>
              <a:ext cx="2405149" cy="769441"/>
            </a:xfrm>
            <a:prstGeom prst="rect">
              <a:avLst/>
            </a:prstGeom>
            <a:noFill/>
          </p:spPr>
          <p:txBody>
            <a:bodyPr wrap="square">
              <a:spAutoFit/>
            </a:bodyPr>
            <a:lstStyle/>
            <a:p>
              <a:pPr algn="just" rtl="0" latinLnBrk="0"/>
              <a:r>
                <a:rPr lang="en-US" sz="4400" b="1" dirty="0" err="1">
                  <a:solidFill>
                    <a:srgbClr val="000000"/>
                  </a:solidFill>
                  <a:latin typeface="Cambria" panose="02040503050406030204" pitchFamily="18" charset="0"/>
                </a:rPr>
                <a:t>xấu</a:t>
              </a:r>
              <a:r>
                <a:rPr lang="en-US" sz="4400" b="1" dirty="0">
                  <a:solidFill>
                    <a:srgbClr val="000000"/>
                  </a:solidFill>
                  <a:latin typeface="Cambria" panose="02040503050406030204" pitchFamily="18" charset="0"/>
                </a:rPr>
                <a:t> </a:t>
              </a:r>
              <a:r>
                <a:rPr lang="en-US" sz="4400" b="1" dirty="0" err="1">
                  <a:solidFill>
                    <a:srgbClr val="000000"/>
                  </a:solidFill>
                  <a:latin typeface="Cambria" panose="02040503050406030204" pitchFamily="18" charset="0"/>
                </a:rPr>
                <a:t>hổ</a:t>
              </a:r>
              <a:endParaRPr lang="en-US" sz="4400" b="1" dirty="0">
                <a:solidFill>
                  <a:srgbClr val="000000"/>
                </a:solidFill>
                <a:latin typeface="Cambria" panose="02040503050406030204" pitchFamily="18" charset="0"/>
              </a:endParaRPr>
            </a:p>
          </p:txBody>
        </p:sp>
      </p:grpSp>
      <p:pic>
        <p:nvPicPr>
          <p:cNvPr id="5" name="Picture 4">
            <a:extLst>
              <a:ext uri="{FF2B5EF4-FFF2-40B4-BE49-F238E27FC236}">
                <a16:creationId xmlns:a16="http://schemas.microsoft.com/office/drawing/2014/main" id="{5283F8C6-5BB3-D74C-1FEE-75727B4AA0F7}"/>
              </a:ext>
            </a:extLst>
          </p:cNvPr>
          <p:cNvPicPr>
            <a:picLocks noChangeAspect="1"/>
          </p:cNvPicPr>
          <p:nvPr/>
        </p:nvPicPr>
        <p:blipFill>
          <a:blip r:embed="rId2"/>
          <a:stretch>
            <a:fillRect/>
          </a:stretch>
        </p:blipFill>
        <p:spPr>
          <a:xfrm>
            <a:off x="1907685" y="460172"/>
            <a:ext cx="8376630" cy="1926503"/>
          </a:xfrm>
          <a:prstGeom prst="rect">
            <a:avLst/>
          </a:prstGeom>
        </p:spPr>
      </p:pic>
      <p:sp>
        <p:nvSpPr>
          <p:cNvPr id="22" name="Rectangle 21"/>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2381216" y="507365"/>
            <a:ext cx="1936093" cy="1858124"/>
          </a:xfrm>
          <a:prstGeom prst="rect">
            <a:avLst/>
          </a:prstGeom>
        </p:spPr>
      </p:pic>
      <p:pic>
        <p:nvPicPr>
          <p:cNvPr id="24" name="Picture 23"/>
          <p:cNvPicPr>
            <a:picLocks noChangeAspect="1"/>
          </p:cNvPicPr>
          <p:nvPr/>
        </p:nvPicPr>
        <p:blipFill>
          <a:blip r:embed="rId3"/>
          <a:stretch>
            <a:fillRect/>
          </a:stretch>
        </p:blipFill>
        <p:spPr>
          <a:xfrm>
            <a:off x="10832067" y="-1930700"/>
            <a:ext cx="1936093" cy="1858124"/>
          </a:xfrm>
          <a:prstGeom prst="rect">
            <a:avLst/>
          </a:prstGeom>
        </p:spPr>
      </p:pic>
      <p:pic>
        <p:nvPicPr>
          <p:cNvPr id="25" name="Picture 24"/>
          <p:cNvPicPr>
            <a:picLocks noChangeAspect="1"/>
          </p:cNvPicPr>
          <p:nvPr/>
        </p:nvPicPr>
        <p:blipFill>
          <a:blip r:embed="rId3"/>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31054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4A9641-AA76-2F9C-0B62-90A967EE3324}"/>
              </a:ext>
            </a:extLst>
          </p:cNvPr>
          <p:cNvSpPr txBox="1"/>
          <p:nvPr/>
        </p:nvSpPr>
        <p:spPr>
          <a:xfrm>
            <a:off x="617996" y="2136338"/>
            <a:ext cx="10956008" cy="2585323"/>
          </a:xfrm>
          <a:prstGeom prst="rect">
            <a:avLst/>
          </a:prstGeom>
          <a:noFill/>
        </p:spPr>
        <p:txBody>
          <a:bodyPr wrap="square">
            <a:spAutoFit/>
          </a:bodyPr>
          <a:lstStyle/>
          <a:p>
            <a:pPr algn="just"/>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S</a:t>
            </a: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au bữa ăn trưa, cô giáo </a:t>
            </a:r>
            <a:r>
              <a:rPr kumimoji="0" lang="vi-VN" sz="5400" b="1" i="0" u="none" strike="noStrike" kern="1200" cap="none" spc="0" normalizeH="0" baseline="0" noProof="0">
                <a:ln>
                  <a:noFill/>
                </a:ln>
                <a:solidFill>
                  <a:srgbClr val="000000"/>
                </a:solidFill>
                <a:effectLst/>
                <a:uLnTx/>
                <a:uFillTx/>
                <a:latin typeface="Cambria" panose="02040503050406030204" pitchFamily="18" charset="0"/>
                <a:ea typeface="思源宋体 SemiBold"/>
                <a:cs typeface="+mn-cs"/>
              </a:rPr>
              <a:t>thông báo</a:t>
            </a:r>
            <a:r>
              <a:rPr kumimoji="0" lang="en-US" sz="5400" b="1" i="0" u="none" strike="noStrike" kern="1200" cap="none" spc="0" normalizeH="0" noProof="0">
                <a:ln>
                  <a:noFill/>
                </a:ln>
                <a:solidFill>
                  <a:srgbClr val="000000"/>
                </a:solidFill>
                <a:effectLst/>
                <a:uLnTx/>
                <a:uFillTx/>
                <a:latin typeface="Cambria" panose="02040503050406030204" pitchFamily="18" charset="0"/>
                <a:ea typeface="思源宋体 SemiBold"/>
                <a:cs typeface="+mn-cs"/>
              </a:rPr>
              <a:t> </a:t>
            </a:r>
            <a:r>
              <a:rPr kumimoji="0" lang="vi-VN" sz="5400" b="1" i="0" u="none" strike="noStrike" kern="1200" cap="none" spc="0" normalizeH="0" baseline="0" noProof="0">
                <a:ln>
                  <a:noFill/>
                </a:ln>
                <a:solidFill>
                  <a:srgbClr val="000000"/>
                </a:solidFill>
                <a:effectLst/>
                <a:uLnTx/>
                <a:uFillTx/>
                <a:latin typeface="Cambria" panose="02040503050406030204" pitchFamily="18" charset="0"/>
                <a:ea typeface="思源宋体 SemiBold"/>
                <a:cs typeface="+mn-cs"/>
              </a:rPr>
              <a:t>Giét-xi </a:t>
            </a: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được chọn đóng vai </a:t>
            </a:r>
            <a:r>
              <a:rPr kumimoji="0" lang="vi-VN" sz="5400" b="1" i="0" u="none" strike="noStrike" kern="1200" cap="none" spc="0" normalizeH="0" baseline="0" noProof="0">
                <a:ln>
                  <a:noFill/>
                </a:ln>
                <a:solidFill>
                  <a:srgbClr val="000000"/>
                </a:solidFill>
                <a:effectLst/>
                <a:uLnTx/>
                <a:uFillTx/>
                <a:latin typeface="Cambria" panose="02040503050406030204" pitchFamily="18" charset="0"/>
                <a:ea typeface="思源宋体 SemiBold"/>
                <a:cs typeface="+mn-cs"/>
              </a:rPr>
              <a:t>công chúa</a:t>
            </a:r>
            <a:r>
              <a:rPr kumimoji="0" lang="en-US" sz="5400" b="1" i="0" u="none" strike="noStrike" kern="1200" cap="none" spc="0" normalizeH="0" baseline="0" noProof="0">
                <a:ln>
                  <a:noFill/>
                </a:ln>
                <a:solidFill>
                  <a:srgbClr val="000000"/>
                </a:solidFill>
                <a:effectLst/>
                <a:uLnTx/>
                <a:uFillTx/>
                <a:latin typeface="Cambria" panose="02040503050406030204" pitchFamily="18" charset="0"/>
                <a:ea typeface="思源宋体 SemiBold"/>
                <a:cs typeface="+mn-cs"/>
              </a:rPr>
              <a:t> </a:t>
            </a:r>
            <a:r>
              <a:rPr kumimoji="0" lang="vi-VN" sz="5400" b="1" i="0" u="none" strike="noStrike" kern="1200" cap="none" spc="0" normalizeH="0" baseline="0" noProof="0">
                <a:ln>
                  <a:noFill/>
                </a:ln>
                <a:solidFill>
                  <a:srgbClr val="000000"/>
                </a:solidFill>
                <a:effectLst/>
                <a:uLnTx/>
                <a:uFillTx/>
                <a:latin typeface="Cambria" panose="02040503050406030204" pitchFamily="18" charset="0"/>
                <a:ea typeface="思源宋体 SemiBold"/>
                <a:cs typeface="+mn-cs"/>
              </a:rPr>
              <a:t> </a:t>
            </a: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cs typeface="+mn-cs"/>
              </a:rPr>
              <a:t>trong vở kịch sắp tới. </a:t>
            </a:r>
            <a:endParaRPr lang="en-US" sz="4000" b="1" dirty="0"/>
          </a:p>
        </p:txBody>
      </p:sp>
      <p:cxnSp>
        <p:nvCxnSpPr>
          <p:cNvPr id="8" name="Straight Connector 7">
            <a:extLst>
              <a:ext uri="{FF2B5EF4-FFF2-40B4-BE49-F238E27FC236}">
                <a16:creationId xmlns:a16="http://schemas.microsoft.com/office/drawing/2014/main" id="{2D90435E-9515-5D61-4CB9-1D80B44E7778}"/>
              </a:ext>
            </a:extLst>
          </p:cNvPr>
          <p:cNvCxnSpPr>
            <a:cxnSpLocks/>
          </p:cNvCxnSpPr>
          <p:nvPr/>
        </p:nvCxnSpPr>
        <p:spPr>
          <a:xfrm flipH="1">
            <a:off x="6578138" y="2202838"/>
            <a:ext cx="238298" cy="7647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272649-4578-2F35-52A5-404AD09AC6E6}"/>
              </a:ext>
            </a:extLst>
          </p:cNvPr>
          <p:cNvCxnSpPr>
            <a:cxnSpLocks/>
          </p:cNvCxnSpPr>
          <p:nvPr/>
        </p:nvCxnSpPr>
        <p:spPr>
          <a:xfrm flipH="1">
            <a:off x="3865329" y="3889838"/>
            <a:ext cx="238298" cy="764771"/>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C133A81-1778-9803-F51B-8C93EB322311}"/>
              </a:ext>
            </a:extLst>
          </p:cNvPr>
          <p:cNvPicPr>
            <a:picLocks noChangeAspect="1"/>
          </p:cNvPicPr>
          <p:nvPr/>
        </p:nvPicPr>
        <p:blipFill>
          <a:blip r:embed="rId2"/>
          <a:stretch>
            <a:fillRect/>
          </a:stretch>
        </p:blipFill>
        <p:spPr>
          <a:xfrm>
            <a:off x="2615537" y="604433"/>
            <a:ext cx="6578154" cy="1926503"/>
          </a:xfrm>
          <a:prstGeom prst="rect">
            <a:avLst/>
          </a:prstGeom>
        </p:spPr>
      </p:pic>
      <p:sp>
        <p:nvSpPr>
          <p:cNvPr id="7" name="Rectangle 6"/>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2381216" y="507365"/>
            <a:ext cx="1936093" cy="1858124"/>
          </a:xfrm>
          <a:prstGeom prst="rect">
            <a:avLst/>
          </a:prstGeom>
        </p:spPr>
      </p:pic>
      <p:pic>
        <p:nvPicPr>
          <p:cNvPr id="12" name="Picture 11"/>
          <p:cNvPicPr>
            <a:picLocks noChangeAspect="1"/>
          </p:cNvPicPr>
          <p:nvPr/>
        </p:nvPicPr>
        <p:blipFill>
          <a:blip r:embed="rId3"/>
          <a:stretch>
            <a:fillRect/>
          </a:stretch>
        </p:blipFill>
        <p:spPr>
          <a:xfrm>
            <a:off x="10832067" y="-1930700"/>
            <a:ext cx="1936093" cy="1858124"/>
          </a:xfrm>
          <a:prstGeom prst="rect">
            <a:avLst/>
          </a:prstGeom>
        </p:spPr>
      </p:pic>
      <p:pic>
        <p:nvPicPr>
          <p:cNvPr id="13" name="Picture 12"/>
          <p:cNvPicPr>
            <a:picLocks noChangeAspect="1"/>
          </p:cNvPicPr>
          <p:nvPr/>
        </p:nvPicPr>
        <p:blipFill>
          <a:blip r:embed="rId3"/>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3438094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6"/>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7"/>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8"/>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8"/>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9"/>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8"/>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8"/>
          <a:srcRect l="88234" t="44365" b="25750"/>
          <a:stretch>
            <a:fillRect/>
          </a:stretch>
        </p:blipFill>
        <p:spPr>
          <a:xfrm flipH="1">
            <a:off x="1431290" y="4131310"/>
            <a:ext cx="1228725" cy="1561465"/>
          </a:xfrm>
          <a:prstGeom prst="rect">
            <a:avLst/>
          </a:prstGeom>
        </p:spPr>
      </p:pic>
      <p:grpSp>
        <p:nvGrpSpPr>
          <p:cNvPr id="11" name="Group 10"/>
          <p:cNvGrpSpPr/>
          <p:nvPr/>
        </p:nvGrpSpPr>
        <p:grpSpPr>
          <a:xfrm flipH="1">
            <a:off x="1690776" y="-1044212"/>
            <a:ext cx="8374744" cy="7678057"/>
            <a:chOff x="4297072" y="-1511409"/>
            <a:chExt cx="5628630"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4297072" y="-1511409"/>
              <a:ext cx="5628630" cy="4975045"/>
            </a:xfrm>
            <a:prstGeom prst="rect">
              <a:avLst/>
            </a:prstGeom>
          </p:spPr>
        </p:pic>
        <p:sp>
          <p:nvSpPr>
            <p:cNvPr id="13" name="TextBox 12"/>
            <p:cNvSpPr txBox="1"/>
            <p:nvPr/>
          </p:nvSpPr>
          <p:spPr>
            <a:xfrm>
              <a:off x="5678225" y="494566"/>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nhóm</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4" name="Picture 13"/>
          <p:cNvPicPr>
            <a:picLocks noChangeAspect="1"/>
          </p:cNvPicPr>
          <p:nvPr/>
        </p:nvPicPr>
        <p:blipFill>
          <a:blip r:embed="rId11"/>
          <a:stretch>
            <a:fillRect/>
          </a:stretch>
        </p:blipFill>
        <p:spPr>
          <a:xfrm>
            <a:off x="-2381216" y="507365"/>
            <a:ext cx="1936093" cy="1858124"/>
          </a:xfrm>
          <a:prstGeom prst="rect">
            <a:avLst/>
          </a:prstGeom>
        </p:spPr>
      </p:pic>
      <p:pic>
        <p:nvPicPr>
          <p:cNvPr id="15" name="Picture 14"/>
          <p:cNvPicPr>
            <a:picLocks noChangeAspect="1"/>
          </p:cNvPicPr>
          <p:nvPr/>
        </p:nvPicPr>
        <p:blipFill>
          <a:blip r:embed="rId11"/>
          <a:stretch>
            <a:fillRect/>
          </a:stretch>
        </p:blipFill>
        <p:spPr>
          <a:xfrm>
            <a:off x="10832067" y="-1930700"/>
            <a:ext cx="1936093" cy="1858124"/>
          </a:xfrm>
          <a:prstGeom prst="rect">
            <a:avLst/>
          </a:prstGeom>
        </p:spPr>
      </p:pic>
      <p:pic>
        <p:nvPicPr>
          <p:cNvPr id="21" name="Picture 20"/>
          <p:cNvPicPr>
            <a:picLocks noChangeAspect="1"/>
          </p:cNvPicPr>
          <p:nvPr/>
        </p:nvPicPr>
        <p:blipFill>
          <a:blip r:embed="rId11"/>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4126120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6"/>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7"/>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8"/>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8"/>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9"/>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8"/>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8"/>
          <a:srcRect l="88234" t="44365" b="25750"/>
          <a:stretch>
            <a:fillRect/>
          </a:stretch>
        </p:blipFill>
        <p:spPr>
          <a:xfrm flipH="1">
            <a:off x="1431290" y="4131310"/>
            <a:ext cx="1228725" cy="1561465"/>
          </a:xfrm>
          <a:prstGeom prst="rect">
            <a:avLst/>
          </a:prstGeom>
        </p:spPr>
      </p:pic>
      <p:pic>
        <p:nvPicPr>
          <p:cNvPr id="10" name="Picture 9"/>
          <p:cNvPicPr>
            <a:picLocks noChangeAspect="1"/>
          </p:cNvPicPr>
          <p:nvPr/>
        </p:nvPicPr>
        <p:blipFill>
          <a:blip r:embed="rId10"/>
          <a:stretch>
            <a:fillRect/>
          </a:stretch>
        </p:blipFill>
        <p:spPr>
          <a:xfrm>
            <a:off x="-2381216" y="507365"/>
            <a:ext cx="1936093" cy="1858124"/>
          </a:xfrm>
          <a:prstGeom prst="rect">
            <a:avLst/>
          </a:prstGeom>
        </p:spPr>
      </p:pic>
      <p:pic>
        <p:nvPicPr>
          <p:cNvPr id="11" name="Picture 10"/>
          <p:cNvPicPr>
            <a:picLocks noChangeAspect="1"/>
          </p:cNvPicPr>
          <p:nvPr/>
        </p:nvPicPr>
        <p:blipFill>
          <a:blip r:embed="rId10"/>
          <a:stretch>
            <a:fillRect/>
          </a:stretch>
        </p:blipFill>
        <p:spPr>
          <a:xfrm>
            <a:off x="10832067" y="-1930700"/>
            <a:ext cx="1936093" cy="1858124"/>
          </a:xfrm>
          <a:prstGeom prst="rect">
            <a:avLst/>
          </a:prstGeom>
        </p:spPr>
      </p:pic>
      <p:pic>
        <p:nvPicPr>
          <p:cNvPr id="12" name="Picture 11"/>
          <p:cNvPicPr>
            <a:picLocks noChangeAspect="1"/>
          </p:cNvPicPr>
          <p:nvPr/>
        </p:nvPicPr>
        <p:blipFill>
          <a:blip r:embed="rId10"/>
          <a:stretch>
            <a:fillRect/>
          </a:stretch>
        </p:blipFill>
        <p:spPr>
          <a:xfrm>
            <a:off x="2145267" y="7878796"/>
            <a:ext cx="6928395" cy="1858124"/>
          </a:xfrm>
          <a:prstGeom prst="rect">
            <a:avLst/>
          </a:prstGeom>
        </p:spPr>
      </p:pic>
      <p:sp>
        <p:nvSpPr>
          <p:cNvPr id="14" name="圆角矩形 21">
            <a:extLst>
              <a:ext uri="{FF2B5EF4-FFF2-40B4-BE49-F238E27FC236}">
                <a16:creationId xmlns:a16="http://schemas.microsoft.com/office/drawing/2014/main" id="{E159D424-AD02-4AE1-F0AA-C13F3C66A367}"/>
              </a:ext>
            </a:extLst>
          </p:cNvPr>
          <p:cNvSpPr/>
          <p:nvPr/>
        </p:nvSpPr>
        <p:spPr>
          <a:xfrm>
            <a:off x="3998703" y="979022"/>
            <a:ext cx="3703956" cy="989016"/>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chemeClr val="accent2">
                  <a:lumMod val="75000"/>
                </a:schemeClr>
              </a:solidFill>
              <a:uFillTx/>
              <a:latin typeface="雷盖体" panose="00000800000000000000" pitchFamily="2" charset="-122"/>
              <a:ea typeface="雷盖体" panose="00000800000000000000" pitchFamily="2" charset="-122"/>
              <a:sym typeface="雷盖体" panose="00000800000000000000" pitchFamily="2" charset="-122"/>
            </a:endParaRPr>
          </a:p>
        </p:txBody>
      </p:sp>
      <p:sp>
        <p:nvSpPr>
          <p:cNvPr id="21"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2"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24"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custDataLst>
      <p:tags r:id="rId1"/>
    </p:custDataLst>
    <p:extLst>
      <p:ext uri="{BB962C8B-B14F-4D97-AF65-F5344CB8AC3E}">
        <p14:creationId xmlns:p14="http://schemas.microsoft.com/office/powerpoint/2010/main" val="2842384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out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054FE-3E42-D793-093D-AE7FA31FEE99}"/>
              </a:ext>
            </a:extLst>
          </p:cNvPr>
          <p:cNvSpPr txBox="1"/>
          <p:nvPr/>
        </p:nvSpPr>
        <p:spPr>
          <a:xfrm>
            <a:off x="1729045" y="508108"/>
            <a:ext cx="9415549" cy="1323439"/>
          </a:xfrm>
          <a:prstGeom prst="rect">
            <a:avLst/>
          </a:prstGeom>
          <a:noFill/>
        </p:spPr>
        <p:txBody>
          <a:bodyPr wrap="square">
            <a:spAutoFit/>
          </a:bodyPr>
          <a:lstStyle/>
          <a:p>
            <a:pPr algn="ctr"/>
            <a:r>
              <a:rPr lang="vi-VN" sz="4000" b="1" i="0" dirty="0">
                <a:solidFill>
                  <a:srgbClr val="32C8AB"/>
                </a:solidFill>
                <a:effectLst/>
                <a:latin typeface="Cambria" panose="02040503050406030204" pitchFamily="18" charset="0"/>
              </a:rPr>
              <a:t>Tìm các câu văn thể hiện thái độ của Giét-xi đối với mỗi vai diễn được giao. </a:t>
            </a:r>
            <a:endParaRPr lang="en-US" sz="4000" b="1" dirty="0">
              <a:solidFill>
                <a:srgbClr val="32C8AB"/>
              </a:solidFill>
              <a:latin typeface="Cambria" panose="02040503050406030204" pitchFamily="18" charset="0"/>
            </a:endParaRPr>
          </a:p>
        </p:txBody>
      </p:sp>
      <p:pic>
        <p:nvPicPr>
          <p:cNvPr id="7" name="Graphic 6">
            <a:extLst>
              <a:ext uri="{FF2B5EF4-FFF2-40B4-BE49-F238E27FC236}">
                <a16:creationId xmlns:a16="http://schemas.microsoft.com/office/drawing/2014/main" id="{8C094014-9754-8246-9178-9DBAD77AA9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406" y="397576"/>
            <a:ext cx="929337" cy="1323439"/>
          </a:xfrm>
          <a:prstGeom prst="rect">
            <a:avLst/>
          </a:prstGeom>
        </p:spPr>
      </p:pic>
      <p:sp>
        <p:nvSpPr>
          <p:cNvPr id="10" name="TextBox 9">
            <a:extLst>
              <a:ext uri="{FF2B5EF4-FFF2-40B4-BE49-F238E27FC236}">
                <a16:creationId xmlns:a16="http://schemas.microsoft.com/office/drawing/2014/main" id="{61C1FB2F-3461-E699-B32A-7B6034570E6F}"/>
              </a:ext>
            </a:extLst>
          </p:cNvPr>
          <p:cNvSpPr txBox="1"/>
          <p:nvPr/>
        </p:nvSpPr>
        <p:spPr>
          <a:xfrm>
            <a:off x="931024" y="1831546"/>
            <a:ext cx="10690169" cy="4524315"/>
          </a:xfrm>
          <a:prstGeom prst="rect">
            <a:avLst/>
          </a:prstGeom>
          <a:noFill/>
        </p:spPr>
        <p:txBody>
          <a:bodyPr wrap="square">
            <a:spAutoFit/>
          </a:bodyPr>
          <a:lstStyle/>
          <a:p>
            <a:r>
              <a:rPr lang="vi-VN" sz="3200" dirty="0">
                <a:latin typeface="Cambria" panose="02040503050406030204" pitchFamily="18" charset="0"/>
              </a:rPr>
              <a:t>- Các câu văn thể hiện thái độ của Giét-xi đối với vai diễn công chúa:</a:t>
            </a:r>
          </a:p>
          <a:p>
            <a:r>
              <a:rPr lang="vi-VN" sz="3200" dirty="0">
                <a:latin typeface="Cambria" panose="02040503050406030204" pitchFamily="18" charset="0"/>
              </a:rPr>
              <a:t>+ "Cảm nhận được ánh mắt ngưỡng mộ của bạn bè, Giét - xi vui lắm."</a:t>
            </a:r>
          </a:p>
          <a:p>
            <a:r>
              <a:rPr lang="vi-VN" sz="3200" dirty="0">
                <a:latin typeface="Cambria" panose="02040503050406030204" pitchFamily="18" charset="0"/>
              </a:rPr>
              <a:t>+ "Về nhà, Giét - xi hào hứng kể cho mẹ nghe."</a:t>
            </a:r>
          </a:p>
          <a:p>
            <a:r>
              <a:rPr lang="vi-VN" sz="3200" dirty="0">
                <a:latin typeface="Cambria" panose="02040503050406030204" pitchFamily="18" charset="0"/>
              </a:rPr>
              <a:t>+ "Giét - xi siêng năng luyện tập và nhớ lời thoại rất nhanh". </a:t>
            </a:r>
          </a:p>
          <a:p>
            <a:r>
              <a:rPr lang="vi-VN" sz="3200" dirty="0">
                <a:latin typeface="Cambria" panose="02040503050406030204" pitchFamily="18" charset="0"/>
              </a:rPr>
              <a:t>- Các câu văn thể hiện thái độ của Giét-xi đối với vai diễn người dẫn chuyện:</a:t>
            </a:r>
          </a:p>
          <a:p>
            <a:r>
              <a:rPr lang="vi-VN" sz="3200" dirty="0">
                <a:latin typeface="Cambria" panose="02040503050406030204" pitchFamily="18" charset="0"/>
              </a:rPr>
              <a:t>+ “Lời cô rất dịu dàng nhưng Giét-xi thấy buồn lắm.”</a:t>
            </a:r>
            <a:endParaRPr lang="en-US" sz="3200" dirty="0">
              <a:latin typeface="Cambria" panose="02040503050406030204" pitchFamily="18" charset="0"/>
            </a:endParaRPr>
          </a:p>
        </p:txBody>
      </p:sp>
      <p:sp>
        <p:nvSpPr>
          <p:cNvPr id="5" name="Rectangle 4"/>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381216" y="507365"/>
            <a:ext cx="1936093" cy="1858124"/>
          </a:xfrm>
          <a:prstGeom prst="rect">
            <a:avLst/>
          </a:prstGeom>
        </p:spPr>
      </p:pic>
      <p:pic>
        <p:nvPicPr>
          <p:cNvPr id="9" name="Picture 8"/>
          <p:cNvPicPr>
            <a:picLocks noChangeAspect="1"/>
          </p:cNvPicPr>
          <p:nvPr/>
        </p:nvPicPr>
        <p:blipFill>
          <a:blip r:embed="rId4"/>
          <a:stretch>
            <a:fillRect/>
          </a:stretch>
        </p:blipFill>
        <p:spPr>
          <a:xfrm>
            <a:off x="10832067" y="-1930700"/>
            <a:ext cx="1936093" cy="1858124"/>
          </a:xfrm>
          <a:prstGeom prst="rect">
            <a:avLst/>
          </a:prstGeom>
        </p:spPr>
      </p:pic>
      <p:pic>
        <p:nvPicPr>
          <p:cNvPr id="11" name="Picture 10"/>
          <p:cNvPicPr>
            <a:picLocks noChangeAspect="1"/>
          </p:cNvPicPr>
          <p:nvPr/>
        </p:nvPicPr>
        <p:blipFill>
          <a:blip r:embed="rId4"/>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3226066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9"/>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10"/>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11"/>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11"/>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12"/>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11"/>
          <a:srcRect t="64885" r="80052"/>
          <a:stretch>
            <a:fillRect/>
          </a:stretch>
        </p:blipFill>
        <p:spPr>
          <a:xfrm>
            <a:off x="-68580" y="4531995"/>
            <a:ext cx="2642870" cy="2326005"/>
          </a:xfrm>
          <a:prstGeom prst="rect">
            <a:avLst/>
          </a:prstGeom>
        </p:spPr>
      </p:pic>
      <p:grpSp>
        <p:nvGrpSpPr>
          <p:cNvPr id="2" name="图形"/>
          <p:cNvGrpSpPr/>
          <p:nvPr/>
        </p:nvGrpSpPr>
        <p:grpSpPr>
          <a:xfrm>
            <a:off x="1250315" y="2163445"/>
            <a:ext cx="1323340" cy="1967865"/>
            <a:chOff x="1969" y="3407"/>
            <a:chExt cx="2084" cy="3099"/>
          </a:xfrm>
        </p:grpSpPr>
        <p:sp>
          <p:nvSpPr>
            <p:cNvPr id="122" name="图形"/>
            <p:cNvSpPr/>
            <p:nvPr>
              <p:custDataLst>
                <p:tags r:id="rId4"/>
              </p:custDataLst>
            </p:nvPr>
          </p:nvSpPr>
          <p:spPr>
            <a:xfrm>
              <a:off x="2628" y="5792"/>
              <a:ext cx="714" cy="714"/>
            </a:xfrm>
            <a:prstGeom prst="ellipse">
              <a:avLst/>
            </a:prstGeom>
            <a:gradFill>
              <a:gsLst>
                <a:gs pos="0">
                  <a:srgbClr val="FE8B3C"/>
                </a:gs>
                <a:gs pos="100000">
                  <a:srgbClr val="FE9F55"/>
                </a:gs>
              </a:gsLst>
              <a:lin ang="13500000" scaled="0"/>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SemiBold" panose="02020600000000000000" charset="-122"/>
              </a:endParaRPr>
            </a:p>
          </p:txBody>
        </p:sp>
        <p:grpSp>
          <p:nvGrpSpPr>
            <p:cNvPr id="123" name="组合 122"/>
            <p:cNvGrpSpPr/>
            <p:nvPr/>
          </p:nvGrpSpPr>
          <p:grpSpPr>
            <a:xfrm>
              <a:off x="1969" y="3407"/>
              <a:ext cx="2085" cy="2085"/>
              <a:chOff x="9375" y="3025"/>
              <a:chExt cx="1384" cy="1384"/>
            </a:xfrm>
          </p:grpSpPr>
          <p:sp>
            <p:nvSpPr>
              <p:cNvPr id="124" name="图形"/>
              <p:cNvSpPr/>
              <p:nvPr>
                <p:custDataLst>
                  <p:tags r:id="rId5"/>
                </p:custDataLst>
              </p:nvPr>
            </p:nvSpPr>
            <p:spPr>
              <a:xfrm>
                <a:off x="9375" y="3025"/>
                <a:ext cx="1384" cy="1384"/>
              </a:xfrm>
              <a:prstGeom prst="ellipse">
                <a:avLst/>
              </a:prstGeom>
              <a:gradFill>
                <a:gsLst>
                  <a:gs pos="0">
                    <a:srgbClr val="FE8B3C"/>
                  </a:gs>
                  <a:gs pos="100000">
                    <a:srgbClr val="FE9F5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FFFFFF"/>
                  </a:solidFill>
                  <a:effectLst/>
                  <a:uLnTx/>
                  <a:uFillTx/>
                  <a:latin typeface="包图粗黑体" panose="02000800000000000000" charset="-122"/>
                  <a:ea typeface="包图粗黑体" panose="02000800000000000000" charset="-122"/>
                  <a:cs typeface="思源宋体 SemiBold" panose="02020600000000000000" charset="-122"/>
                </a:endParaRPr>
              </a:p>
            </p:txBody>
          </p:sp>
          <p:sp>
            <p:nvSpPr>
              <p:cNvPr id="125" name="图形"/>
              <p:cNvSpPr txBox="1"/>
              <p:nvPr>
                <p:custDataLst>
                  <p:tags r:id="rId6"/>
                </p:custDataLst>
              </p:nvPr>
            </p:nvSpPr>
            <p:spPr>
              <a:xfrm>
                <a:off x="9434" y="3177"/>
                <a:ext cx="1230" cy="11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srgbClr val="FFFFFF"/>
                    </a:solidFill>
                    <a:effectLst/>
                    <a:uLnTx/>
                    <a:uFillTx/>
                    <a:latin typeface="#9Slide07 IcielBaliho Script" pitchFamily="2" charset="0"/>
                    <a:ea typeface="包图粗黑体" panose="02000800000000000000" charset="-122"/>
                    <a:cs typeface="思源宋体 SemiBold" panose="02020600000000000000" charset="-122"/>
                  </a:rPr>
                  <a:t>01</a:t>
                </a:r>
              </a:p>
            </p:txBody>
          </p:sp>
        </p:grpSp>
      </p:grpSp>
      <p:pic>
        <p:nvPicPr>
          <p:cNvPr id="23" name="图形" descr="5d1dse482853c6"/>
          <p:cNvPicPr>
            <a:picLocks noChangeAspect="1"/>
          </p:cNvPicPr>
          <p:nvPr/>
        </p:nvPicPr>
        <p:blipFill>
          <a:blip r:embed="rId11"/>
          <a:srcRect l="88234" t="44365" b="25750"/>
          <a:stretch>
            <a:fillRect/>
          </a:stretch>
        </p:blipFill>
        <p:spPr>
          <a:xfrm flipH="1">
            <a:off x="1431290" y="4131310"/>
            <a:ext cx="1228725" cy="1561465"/>
          </a:xfrm>
          <a:prstGeom prst="rect">
            <a:avLst/>
          </a:prstGeom>
        </p:spPr>
      </p:pic>
      <p:pic>
        <p:nvPicPr>
          <p:cNvPr id="3" name="Picture 2">
            <a:extLst>
              <a:ext uri="{FF2B5EF4-FFF2-40B4-BE49-F238E27FC236}">
                <a16:creationId xmlns:a16="http://schemas.microsoft.com/office/drawing/2014/main" id="{1B74E92B-9BBE-A79A-EA53-845D4AF61754}"/>
              </a:ext>
            </a:extLst>
          </p:cNvPr>
          <p:cNvPicPr>
            <a:picLocks noChangeAspect="1"/>
          </p:cNvPicPr>
          <p:nvPr/>
        </p:nvPicPr>
        <p:blipFill>
          <a:blip r:embed="rId13"/>
          <a:stretch>
            <a:fillRect/>
          </a:stretch>
        </p:blipFill>
        <p:spPr>
          <a:xfrm>
            <a:off x="2728595" y="568647"/>
            <a:ext cx="6828112" cy="5803895"/>
          </a:xfrm>
          <a:prstGeom prst="rect">
            <a:avLst/>
          </a:prstGeom>
        </p:spPr>
      </p:pic>
      <p:pic>
        <p:nvPicPr>
          <p:cNvPr id="15" name="Picture 14"/>
          <p:cNvPicPr>
            <a:picLocks noChangeAspect="1"/>
          </p:cNvPicPr>
          <p:nvPr/>
        </p:nvPicPr>
        <p:blipFill>
          <a:blip r:embed="rId14"/>
          <a:stretch>
            <a:fillRect/>
          </a:stretch>
        </p:blipFill>
        <p:spPr>
          <a:xfrm>
            <a:off x="-2381216" y="507365"/>
            <a:ext cx="1936093" cy="1858124"/>
          </a:xfrm>
          <a:prstGeom prst="rect">
            <a:avLst/>
          </a:prstGeom>
        </p:spPr>
      </p:pic>
      <p:pic>
        <p:nvPicPr>
          <p:cNvPr id="21" name="Picture 20"/>
          <p:cNvPicPr>
            <a:picLocks noChangeAspect="1"/>
          </p:cNvPicPr>
          <p:nvPr/>
        </p:nvPicPr>
        <p:blipFill>
          <a:blip r:embed="rId14"/>
          <a:stretch>
            <a:fillRect/>
          </a:stretch>
        </p:blipFill>
        <p:spPr>
          <a:xfrm>
            <a:off x="-2381216" y="507365"/>
            <a:ext cx="1936093" cy="1858124"/>
          </a:xfrm>
          <a:prstGeom prst="rect">
            <a:avLst/>
          </a:prstGeom>
        </p:spPr>
      </p:pic>
      <p:pic>
        <p:nvPicPr>
          <p:cNvPr id="22" name="Picture 21"/>
          <p:cNvPicPr>
            <a:picLocks noChangeAspect="1"/>
          </p:cNvPicPr>
          <p:nvPr/>
        </p:nvPicPr>
        <p:blipFill>
          <a:blip r:embed="rId14"/>
          <a:stretch>
            <a:fillRect/>
          </a:stretch>
        </p:blipFill>
        <p:spPr>
          <a:xfrm>
            <a:off x="10832067" y="-1930700"/>
            <a:ext cx="1936093" cy="1858124"/>
          </a:xfrm>
          <a:prstGeom prst="rect">
            <a:avLst/>
          </a:prstGeom>
        </p:spPr>
      </p:pic>
      <p:pic>
        <p:nvPicPr>
          <p:cNvPr id="24" name="Picture 23"/>
          <p:cNvPicPr>
            <a:picLocks noChangeAspect="1"/>
          </p:cNvPicPr>
          <p:nvPr/>
        </p:nvPicPr>
        <p:blipFill>
          <a:blip r:embed="rId14"/>
          <a:stretch>
            <a:fillRect/>
          </a:stretch>
        </p:blipFill>
        <p:spPr>
          <a:xfrm>
            <a:off x="2145267" y="7878796"/>
            <a:ext cx="6928395" cy="1858124"/>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123D47-955C-5EE3-891A-B97817D75364}"/>
              </a:ext>
            </a:extLst>
          </p:cNvPr>
          <p:cNvPicPr>
            <a:picLocks noChangeAspect="1"/>
          </p:cNvPicPr>
          <p:nvPr/>
        </p:nvPicPr>
        <p:blipFill>
          <a:blip r:embed="rId2"/>
          <a:stretch>
            <a:fillRect/>
          </a:stretch>
        </p:blipFill>
        <p:spPr>
          <a:xfrm>
            <a:off x="953194" y="479550"/>
            <a:ext cx="1349618" cy="1432378"/>
          </a:xfrm>
          <a:prstGeom prst="rect">
            <a:avLst/>
          </a:prstGeom>
        </p:spPr>
      </p:pic>
      <p:sp>
        <p:nvSpPr>
          <p:cNvPr id="6" name="TextBox 5">
            <a:extLst>
              <a:ext uri="{FF2B5EF4-FFF2-40B4-BE49-F238E27FC236}">
                <a16:creationId xmlns:a16="http://schemas.microsoft.com/office/drawing/2014/main" id="{2317203B-3178-A0BD-CF28-878106FE0A3E}"/>
              </a:ext>
            </a:extLst>
          </p:cNvPr>
          <p:cNvSpPr txBox="1"/>
          <p:nvPr/>
        </p:nvSpPr>
        <p:spPr>
          <a:xfrm>
            <a:off x="1970302" y="595574"/>
            <a:ext cx="9268504" cy="1200329"/>
          </a:xfrm>
          <a:prstGeom prst="rect">
            <a:avLst/>
          </a:prstGeom>
          <a:noFill/>
        </p:spPr>
        <p:txBody>
          <a:bodyPr wrap="square">
            <a:spAutoFit/>
          </a:bodyPr>
          <a:lstStyle/>
          <a:p>
            <a:pPr algn="ctr"/>
            <a:r>
              <a:rPr lang="vi-VN" sz="3600" b="1" dirty="0">
                <a:solidFill>
                  <a:srgbClr val="EE543E"/>
                </a:solidFill>
                <a:latin typeface="Cambria" panose="02040503050406030204" pitchFamily="18" charset="0"/>
              </a:rPr>
              <a:t>Vì sao Giét-xi buồn khi phải đổi sang vai người dẫn chuyện?</a:t>
            </a:r>
            <a:endParaRPr lang="en-US" sz="3600" b="1" dirty="0">
              <a:solidFill>
                <a:srgbClr val="EE543E"/>
              </a:solidFill>
              <a:latin typeface="Cambria" panose="02040503050406030204" pitchFamily="18" charset="0"/>
            </a:endParaRPr>
          </a:p>
        </p:txBody>
      </p:sp>
      <p:sp>
        <p:nvSpPr>
          <p:cNvPr id="8" name="TextBox 7">
            <a:extLst>
              <a:ext uri="{FF2B5EF4-FFF2-40B4-BE49-F238E27FC236}">
                <a16:creationId xmlns:a16="http://schemas.microsoft.com/office/drawing/2014/main" id="{81CC77E2-3F77-B217-623F-58D9A49929D2}"/>
              </a:ext>
            </a:extLst>
          </p:cNvPr>
          <p:cNvSpPr txBox="1"/>
          <p:nvPr/>
        </p:nvSpPr>
        <p:spPr>
          <a:xfrm>
            <a:off x="838293" y="2144330"/>
            <a:ext cx="10515413" cy="3170099"/>
          </a:xfrm>
          <a:prstGeom prst="rect">
            <a:avLst/>
          </a:prstGeom>
          <a:noFill/>
        </p:spPr>
        <p:txBody>
          <a:bodyPr wrap="square">
            <a:spAutoFit/>
          </a:bodyPr>
          <a:lstStyle/>
          <a:p>
            <a:pPr algn="just"/>
            <a:r>
              <a:rPr lang="vi-VN" sz="4000" dirty="0">
                <a:latin typeface="Cambria" panose="02040503050406030204" pitchFamily="18" charset="0"/>
              </a:rPr>
              <a:t>“</a:t>
            </a:r>
            <a:r>
              <a:rPr lang="vi-VN" sz="4000" i="1" dirty="0">
                <a:latin typeface="Cambria" panose="02040503050406030204" pitchFamily="18" charset="0"/>
              </a:rPr>
              <a:t>Lời cô rất dịu dàng nhưng Giét-xi thấy buồn lắm. Sao không buồn khi phải nhường vai chính cho bạn</a:t>
            </a:r>
            <a:r>
              <a:rPr lang="vi-VN" sz="4000" dirty="0">
                <a:latin typeface="Cambria" panose="02040503050406030204" pitchFamily="18" charset="0"/>
              </a:rPr>
              <a:t>!” </a:t>
            </a:r>
          </a:p>
          <a:p>
            <a:pPr algn="just"/>
            <a:r>
              <a:rPr lang="vi-VN" sz="4000" b="1" dirty="0">
                <a:latin typeface="Cambria" panose="02040503050406030204" pitchFamily="18" charset="0"/>
              </a:rPr>
              <a:t>Giét-xi buồn khi phải đổi sang vai người dẫn chuyện vì phải nhường vai chính cho bạn. </a:t>
            </a:r>
            <a:endParaRPr lang="en-US" sz="4000" b="1" dirty="0">
              <a:latin typeface="Cambria" panose="02040503050406030204" pitchFamily="18" charset="0"/>
            </a:endParaRPr>
          </a:p>
        </p:txBody>
      </p:sp>
      <p:sp>
        <p:nvSpPr>
          <p:cNvPr id="5" name="Rectangle 4"/>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381216" y="507365"/>
            <a:ext cx="1936093" cy="1858124"/>
          </a:xfrm>
          <a:prstGeom prst="rect">
            <a:avLst/>
          </a:prstGeom>
        </p:spPr>
      </p:pic>
      <p:pic>
        <p:nvPicPr>
          <p:cNvPr id="10" name="Picture 9"/>
          <p:cNvPicPr>
            <a:picLocks noChangeAspect="1"/>
          </p:cNvPicPr>
          <p:nvPr/>
        </p:nvPicPr>
        <p:blipFill>
          <a:blip r:embed="rId3"/>
          <a:stretch>
            <a:fillRect/>
          </a:stretch>
        </p:blipFill>
        <p:spPr>
          <a:xfrm>
            <a:off x="10832067" y="-1930700"/>
            <a:ext cx="1936093" cy="1858124"/>
          </a:xfrm>
          <a:prstGeom prst="rect">
            <a:avLst/>
          </a:prstGeom>
        </p:spPr>
      </p:pic>
      <p:pic>
        <p:nvPicPr>
          <p:cNvPr id="11" name="Picture 10"/>
          <p:cNvPicPr>
            <a:picLocks noChangeAspect="1"/>
          </p:cNvPicPr>
          <p:nvPr/>
        </p:nvPicPr>
        <p:blipFill>
          <a:blip r:embed="rId3"/>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451381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0F4A0D-DB79-B461-6D3E-DA73B962C3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66" y="432262"/>
            <a:ext cx="1384496" cy="1449929"/>
          </a:xfrm>
          <a:prstGeom prst="rect">
            <a:avLst/>
          </a:prstGeom>
        </p:spPr>
      </p:pic>
      <p:sp>
        <p:nvSpPr>
          <p:cNvPr id="5" name="TextBox 4">
            <a:extLst>
              <a:ext uri="{FF2B5EF4-FFF2-40B4-BE49-F238E27FC236}">
                <a16:creationId xmlns:a16="http://schemas.microsoft.com/office/drawing/2014/main" id="{2F2C19BF-5CFA-1C36-3AE4-DFC6E587936C}"/>
              </a:ext>
            </a:extLst>
          </p:cNvPr>
          <p:cNvSpPr txBox="1"/>
          <p:nvPr/>
        </p:nvSpPr>
        <p:spPr>
          <a:xfrm>
            <a:off x="2128058" y="641112"/>
            <a:ext cx="9326879" cy="1323439"/>
          </a:xfrm>
          <a:prstGeom prst="rect">
            <a:avLst/>
          </a:prstGeom>
          <a:noFill/>
        </p:spPr>
        <p:txBody>
          <a:bodyPr wrap="square">
            <a:spAutoFit/>
          </a:bodyPr>
          <a:lstStyle/>
          <a:p>
            <a:pPr algn="ctr"/>
            <a:r>
              <a:rPr lang="vi-VN" sz="4000" b="1" dirty="0">
                <a:solidFill>
                  <a:srgbClr val="2CA4C4"/>
                </a:solidFill>
                <a:latin typeface="Cambria" panose="02040503050406030204" pitchFamily="18" charset="0"/>
              </a:rPr>
              <a:t> Theo em, mẹ rủ Giét-xi cùng nhổ c</a:t>
            </a:r>
            <a:r>
              <a:rPr lang="en-US" sz="4000" b="1" dirty="0">
                <a:solidFill>
                  <a:srgbClr val="2CA4C4"/>
                </a:solidFill>
                <a:latin typeface="Cambria" panose="02040503050406030204" pitchFamily="18" charset="0"/>
              </a:rPr>
              <a:t>ỏ</a:t>
            </a:r>
            <a:r>
              <a:rPr lang="vi-VN" sz="4000" b="1" dirty="0">
                <a:solidFill>
                  <a:srgbClr val="2CA4C4"/>
                </a:solidFill>
                <a:latin typeface="Cambria" panose="02040503050406030204" pitchFamily="18" charset="0"/>
              </a:rPr>
              <a:t> vườn để làm gì? Tìm câu trả lời đúng.</a:t>
            </a:r>
            <a:endParaRPr lang="en-US" sz="4000" b="1" dirty="0">
              <a:solidFill>
                <a:srgbClr val="2CA4C4"/>
              </a:solidFill>
              <a:latin typeface="Cambria" panose="02040503050406030204" pitchFamily="18" charset="0"/>
            </a:endParaRPr>
          </a:p>
        </p:txBody>
      </p:sp>
      <p:sp>
        <p:nvSpPr>
          <p:cNvPr id="7" name="TextBox 6">
            <a:extLst>
              <a:ext uri="{FF2B5EF4-FFF2-40B4-BE49-F238E27FC236}">
                <a16:creationId xmlns:a16="http://schemas.microsoft.com/office/drawing/2014/main" id="{53ED9020-F2DB-B99E-FE03-468886D2ACF8}"/>
              </a:ext>
            </a:extLst>
          </p:cNvPr>
          <p:cNvSpPr txBox="1"/>
          <p:nvPr/>
        </p:nvSpPr>
        <p:spPr>
          <a:xfrm>
            <a:off x="876566" y="2289779"/>
            <a:ext cx="10794503" cy="3416320"/>
          </a:xfrm>
          <a:prstGeom prst="rect">
            <a:avLst/>
          </a:prstGeom>
          <a:noFill/>
        </p:spPr>
        <p:txBody>
          <a:bodyPr wrap="square">
            <a:spAutoFit/>
          </a:bodyPr>
          <a:lstStyle/>
          <a:p>
            <a:pPr algn="just"/>
            <a:r>
              <a:rPr lang="vi-VN" sz="3600" b="1" dirty="0">
                <a:latin typeface="Cambria" panose="02040503050406030204" pitchFamily="18" charset="0"/>
              </a:rPr>
              <a:t>A. Mẹ muốn dạy cho Giét-xi biết cách làm cỏ vườn.</a:t>
            </a:r>
          </a:p>
          <a:p>
            <a:pPr algn="just"/>
            <a:r>
              <a:rPr lang="vi-VN" sz="3600" b="1" dirty="0">
                <a:latin typeface="Cambria" panose="02040503050406030204" pitchFamily="18" charset="0"/>
              </a:rPr>
              <a:t>B. Mẹ muốn Giét xi biết tên các loại hoa cỏ trong vườn.</a:t>
            </a:r>
          </a:p>
          <a:p>
            <a:pPr algn="just"/>
            <a:r>
              <a:rPr lang="vi-VN" sz="3600" b="1" dirty="0">
                <a:latin typeface="Cambria" panose="02040503050406030204" pitchFamily="18" charset="0"/>
              </a:rPr>
              <a:t>C. Mẹ muốn Giét-xi hiểu: Cũng như các loài hoa, mỗi người có vẻ đẹp và giá trị riêng.</a:t>
            </a:r>
          </a:p>
          <a:p>
            <a:pPr algn="just"/>
            <a:r>
              <a:rPr lang="vi-VN" sz="3600" b="1" dirty="0">
                <a:latin typeface="Cambria" panose="02040503050406030204" pitchFamily="18" charset="0"/>
              </a:rPr>
              <a:t>D. Mẹ muốn Giét-xi quên đi chuyện đóng kịch</a:t>
            </a:r>
            <a:endParaRPr lang="en-US" sz="3600" b="1" dirty="0">
              <a:latin typeface="Cambria" panose="02040503050406030204" pitchFamily="18" charset="0"/>
            </a:endParaRPr>
          </a:p>
        </p:txBody>
      </p:sp>
      <p:sp>
        <p:nvSpPr>
          <p:cNvPr id="2" name="Oval 1">
            <a:extLst>
              <a:ext uri="{FF2B5EF4-FFF2-40B4-BE49-F238E27FC236}">
                <a16:creationId xmlns:a16="http://schemas.microsoft.com/office/drawing/2014/main" id="{274FC6BA-8E07-EA05-8495-F32CF6466726}"/>
              </a:ext>
            </a:extLst>
          </p:cNvPr>
          <p:cNvSpPr/>
          <p:nvPr/>
        </p:nvSpPr>
        <p:spPr>
          <a:xfrm>
            <a:off x="715793" y="3908810"/>
            <a:ext cx="801509" cy="713433"/>
          </a:xfrm>
          <a:prstGeom prst="ellipse">
            <a:avLst/>
          </a:prstGeom>
          <a:noFill/>
          <a:ln w="57150">
            <a:solidFill>
              <a:srgbClr val="C339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2381216" y="507365"/>
            <a:ext cx="1936093" cy="1858124"/>
          </a:xfrm>
          <a:prstGeom prst="rect">
            <a:avLst/>
          </a:prstGeom>
        </p:spPr>
      </p:pic>
      <p:pic>
        <p:nvPicPr>
          <p:cNvPr id="10" name="Picture 9"/>
          <p:cNvPicPr>
            <a:picLocks noChangeAspect="1"/>
          </p:cNvPicPr>
          <p:nvPr/>
        </p:nvPicPr>
        <p:blipFill>
          <a:blip r:embed="rId4"/>
          <a:stretch>
            <a:fillRect/>
          </a:stretch>
        </p:blipFill>
        <p:spPr>
          <a:xfrm>
            <a:off x="10832067" y="-1930700"/>
            <a:ext cx="1936093" cy="1858124"/>
          </a:xfrm>
          <a:prstGeom prst="rect">
            <a:avLst/>
          </a:prstGeom>
        </p:spPr>
      </p:pic>
      <p:pic>
        <p:nvPicPr>
          <p:cNvPr id="11" name="Picture 10"/>
          <p:cNvPicPr>
            <a:picLocks noChangeAspect="1"/>
          </p:cNvPicPr>
          <p:nvPr/>
        </p:nvPicPr>
        <p:blipFill>
          <a:blip r:embed="rId4"/>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1264607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DFE8674-9CF7-B0FE-EEFB-FE01B10776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809" y="581891"/>
            <a:ext cx="1212134" cy="1399987"/>
          </a:xfrm>
          <a:prstGeom prst="rect">
            <a:avLst/>
          </a:prstGeom>
        </p:spPr>
      </p:pic>
      <p:sp>
        <p:nvSpPr>
          <p:cNvPr id="5" name="TextBox 4">
            <a:extLst>
              <a:ext uri="{FF2B5EF4-FFF2-40B4-BE49-F238E27FC236}">
                <a16:creationId xmlns:a16="http://schemas.microsoft.com/office/drawing/2014/main" id="{36227F2C-A14B-FC2C-F7E9-7C0E3BF9D968}"/>
              </a:ext>
            </a:extLst>
          </p:cNvPr>
          <p:cNvSpPr txBox="1"/>
          <p:nvPr/>
        </p:nvSpPr>
        <p:spPr>
          <a:xfrm>
            <a:off x="2443943" y="658439"/>
            <a:ext cx="8246225" cy="1323439"/>
          </a:xfrm>
          <a:prstGeom prst="rect">
            <a:avLst/>
          </a:prstGeom>
          <a:noFill/>
        </p:spPr>
        <p:txBody>
          <a:bodyPr wrap="square">
            <a:spAutoFit/>
          </a:bodyPr>
          <a:lstStyle/>
          <a:p>
            <a:pPr algn="ctr"/>
            <a:r>
              <a:rPr lang="en-US" sz="4000" b="1" dirty="0" err="1">
                <a:solidFill>
                  <a:srgbClr val="FF8B47"/>
                </a:solidFill>
                <a:latin typeface="Cambria" panose="02040503050406030204" pitchFamily="18" charset="0"/>
              </a:rPr>
              <a:t>Đoán</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xem</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Giét</a:t>
            </a:r>
            <a:r>
              <a:rPr lang="en-US" sz="4000" b="1" dirty="0">
                <a:solidFill>
                  <a:srgbClr val="FF8B47"/>
                </a:solidFill>
                <a:latin typeface="Cambria" panose="02040503050406030204" pitchFamily="18" charset="0"/>
              </a:rPr>
              <a:t>-xi </a:t>
            </a:r>
            <a:r>
              <a:rPr lang="en-US" sz="4000" b="1" dirty="0" err="1">
                <a:solidFill>
                  <a:srgbClr val="FF8B47"/>
                </a:solidFill>
                <a:latin typeface="Cambria" panose="02040503050406030204" pitchFamily="18" charset="0"/>
              </a:rPr>
              <a:t>cảm</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thấy</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thế</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nào</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khi</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trò</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chuyện</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cùng</a:t>
            </a:r>
            <a:r>
              <a:rPr lang="en-US" sz="4000" b="1" dirty="0">
                <a:solidFill>
                  <a:srgbClr val="FF8B47"/>
                </a:solidFill>
                <a:latin typeface="Cambria" panose="02040503050406030204" pitchFamily="18" charset="0"/>
              </a:rPr>
              <a:t> </a:t>
            </a:r>
            <a:r>
              <a:rPr lang="en-US" sz="4000" b="1" dirty="0" err="1">
                <a:solidFill>
                  <a:srgbClr val="FF8B47"/>
                </a:solidFill>
                <a:latin typeface="Cambria" panose="02040503050406030204" pitchFamily="18" charset="0"/>
              </a:rPr>
              <a:t>mẹ</a:t>
            </a:r>
            <a:r>
              <a:rPr lang="en-US" sz="4000" b="1" dirty="0">
                <a:solidFill>
                  <a:srgbClr val="FF8B47"/>
                </a:solidFill>
                <a:latin typeface="Cambria" panose="02040503050406030204" pitchFamily="18" charset="0"/>
              </a:rPr>
              <a:t>. </a:t>
            </a:r>
          </a:p>
        </p:txBody>
      </p:sp>
      <p:sp>
        <p:nvSpPr>
          <p:cNvPr id="7" name="TextBox 6">
            <a:extLst>
              <a:ext uri="{FF2B5EF4-FFF2-40B4-BE49-F238E27FC236}">
                <a16:creationId xmlns:a16="http://schemas.microsoft.com/office/drawing/2014/main" id="{DF67FB92-4183-A2E4-A294-100276B12DA3}"/>
              </a:ext>
            </a:extLst>
          </p:cNvPr>
          <p:cNvSpPr txBox="1"/>
          <p:nvPr/>
        </p:nvSpPr>
        <p:spPr>
          <a:xfrm>
            <a:off x="917171" y="2229243"/>
            <a:ext cx="10357657" cy="3970318"/>
          </a:xfrm>
          <a:prstGeom prst="rect">
            <a:avLst/>
          </a:prstGeom>
          <a:noFill/>
        </p:spPr>
        <p:txBody>
          <a:bodyPr wrap="square">
            <a:spAutoFit/>
          </a:bodyPr>
          <a:lstStyle/>
          <a:p>
            <a:pPr algn="just"/>
            <a:r>
              <a:rPr lang="en-US" sz="3600" b="1" dirty="0">
                <a:latin typeface="Cambria" panose="02040503050406030204" pitchFamily="18" charset="0"/>
              </a:rPr>
              <a:t>	</a:t>
            </a:r>
            <a:r>
              <a:rPr lang="vi-VN" sz="3600" b="1" dirty="0">
                <a:latin typeface="Cambria" panose="02040503050406030204" pitchFamily="18" charset="0"/>
              </a:rPr>
              <a:t>Khi trò chuyện với mẹ, Giét - xi mới đầu vẫn cảm thấy rất buồn vì bị thay vai diễn, không dám nói với mẹ. Tuy nhiên sau khi nghe được lời mẹ nói, cô bé đã hiểu ra mỗi loài hoa lại có một vẻ đẹp riêng cũng như con người vậy. Vì thế, cô không còn buồn nữa và cảm nhận được giá trị của mình cũng đã được công nhận. </a:t>
            </a:r>
            <a:endParaRPr lang="en-US" sz="3600" b="1" dirty="0">
              <a:latin typeface="Cambria" panose="02040503050406030204" pitchFamily="18" charset="0"/>
            </a:endParaRPr>
          </a:p>
        </p:txBody>
      </p:sp>
      <p:sp>
        <p:nvSpPr>
          <p:cNvPr id="6" name="Rectangle 5"/>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2381216" y="507365"/>
            <a:ext cx="1936093" cy="1858124"/>
          </a:xfrm>
          <a:prstGeom prst="rect">
            <a:avLst/>
          </a:prstGeom>
        </p:spPr>
      </p:pic>
      <p:pic>
        <p:nvPicPr>
          <p:cNvPr id="10" name="Picture 9"/>
          <p:cNvPicPr>
            <a:picLocks noChangeAspect="1"/>
          </p:cNvPicPr>
          <p:nvPr/>
        </p:nvPicPr>
        <p:blipFill>
          <a:blip r:embed="rId4"/>
          <a:stretch>
            <a:fillRect/>
          </a:stretch>
        </p:blipFill>
        <p:spPr>
          <a:xfrm>
            <a:off x="10832067" y="-1930700"/>
            <a:ext cx="1936093" cy="1858124"/>
          </a:xfrm>
          <a:prstGeom prst="rect">
            <a:avLst/>
          </a:prstGeom>
        </p:spPr>
      </p:pic>
      <p:pic>
        <p:nvPicPr>
          <p:cNvPr id="11" name="Picture 10"/>
          <p:cNvPicPr>
            <a:picLocks noChangeAspect="1"/>
          </p:cNvPicPr>
          <p:nvPr/>
        </p:nvPicPr>
        <p:blipFill>
          <a:blip r:embed="rId4"/>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3218100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251519-1B8F-04F2-D150-5EAB154E6C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13" y="406590"/>
            <a:ext cx="1588009" cy="1713156"/>
          </a:xfrm>
          <a:prstGeom prst="rect">
            <a:avLst/>
          </a:prstGeom>
        </p:spPr>
      </p:pic>
      <p:sp>
        <p:nvSpPr>
          <p:cNvPr id="5" name="TextBox 4">
            <a:extLst>
              <a:ext uri="{FF2B5EF4-FFF2-40B4-BE49-F238E27FC236}">
                <a16:creationId xmlns:a16="http://schemas.microsoft.com/office/drawing/2014/main" id="{2F0FD653-377E-D85A-7D1C-2266889F5024}"/>
              </a:ext>
            </a:extLst>
          </p:cNvPr>
          <p:cNvSpPr txBox="1"/>
          <p:nvPr/>
        </p:nvSpPr>
        <p:spPr>
          <a:xfrm>
            <a:off x="3025833" y="539893"/>
            <a:ext cx="6749934" cy="1446550"/>
          </a:xfrm>
          <a:prstGeom prst="rect">
            <a:avLst/>
          </a:prstGeom>
          <a:noFill/>
        </p:spPr>
        <p:txBody>
          <a:bodyPr wrap="square">
            <a:spAutoFit/>
          </a:bodyPr>
          <a:lstStyle/>
          <a:p>
            <a:pPr algn="ctr"/>
            <a:r>
              <a:rPr lang="vi-VN" sz="4400" b="1" dirty="0">
                <a:solidFill>
                  <a:srgbClr val="C33950"/>
                </a:solidFill>
                <a:latin typeface="Cambria" panose="02040503050406030204" pitchFamily="18" charset="0"/>
              </a:rPr>
              <a:t>Em học được điều gì từ câu chuyện trên? </a:t>
            </a:r>
            <a:endParaRPr lang="en-US" sz="4400" b="1" dirty="0">
              <a:solidFill>
                <a:srgbClr val="C33950"/>
              </a:solidFill>
              <a:latin typeface="Cambria" panose="02040503050406030204" pitchFamily="18" charset="0"/>
            </a:endParaRPr>
          </a:p>
        </p:txBody>
      </p:sp>
      <p:sp>
        <p:nvSpPr>
          <p:cNvPr id="7" name="TextBox 6">
            <a:extLst>
              <a:ext uri="{FF2B5EF4-FFF2-40B4-BE49-F238E27FC236}">
                <a16:creationId xmlns:a16="http://schemas.microsoft.com/office/drawing/2014/main" id="{AFCE68FB-EB3C-A60D-B6A2-220BDE28B929}"/>
              </a:ext>
            </a:extLst>
          </p:cNvPr>
          <p:cNvSpPr txBox="1"/>
          <p:nvPr/>
        </p:nvSpPr>
        <p:spPr>
          <a:xfrm>
            <a:off x="1038813" y="2241666"/>
            <a:ext cx="10141526" cy="2862322"/>
          </a:xfrm>
          <a:prstGeom prst="rect">
            <a:avLst/>
          </a:prstGeom>
          <a:noFill/>
        </p:spPr>
        <p:txBody>
          <a:bodyPr wrap="square">
            <a:spAutoFit/>
          </a:bodyPr>
          <a:lstStyle/>
          <a:p>
            <a:pPr algn="just"/>
            <a:r>
              <a:rPr lang="vi-VN" sz="3600" b="1" dirty="0">
                <a:latin typeface="Times New Roman" panose="02020603050405020304" pitchFamily="18" charset="0"/>
                <a:cs typeface="Times New Roman" panose="02020603050405020304" pitchFamily="18" charset="0"/>
              </a:rPr>
              <a:t>Qua câu chuyện, </a:t>
            </a:r>
            <a:r>
              <a:rPr lang="en-US" sz="3600" b="1" dirty="0">
                <a:latin typeface="Times New Roman" panose="02020603050405020304" pitchFamily="18" charset="0"/>
                <a:cs typeface="Times New Roman" panose="02020603050405020304" pitchFamily="18" charset="0"/>
              </a:rPr>
              <a:t>ta</a:t>
            </a:r>
            <a:r>
              <a:rPr lang="vi-VN" sz="3600" b="1" dirty="0">
                <a:latin typeface="Times New Roman" panose="02020603050405020304" pitchFamily="18" charset="0"/>
                <a:cs typeface="Times New Roman" panose="02020603050405020304" pitchFamily="18" charset="0"/>
              </a:rPr>
              <a:t> học được vai diễn nào cũng quan trọng và góp phần làm nên thành công cho vở kịch, mỗi vai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điễn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đều</a:t>
            </a:r>
            <a:r>
              <a:rPr lang="vi-VN" sz="3600" b="1" dirty="0">
                <a:latin typeface="Times New Roman" panose="02020603050405020304" pitchFamily="18" charset="0"/>
                <a:cs typeface="Times New Roman" panose="02020603050405020304" pitchFamily="18" charset="0"/>
              </a:rPr>
              <a:t> có một vai trò riêng.</a:t>
            </a:r>
            <a:r>
              <a:rPr lang="en-US" sz="3600" b="1" dirty="0">
                <a:latin typeface="Times New Roman" panose="02020603050405020304" pitchFamily="18" charset="0"/>
                <a:cs typeface="Times New Roman" panose="02020603050405020304" pitchFamily="18" charset="0"/>
              </a:rPr>
              <a:t> Ta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biết trân tr</a:t>
            </a:r>
            <a:r>
              <a:rPr lang="en-US" sz="3600" b="1" dirty="0">
                <a:latin typeface="Times New Roman" panose="02020603050405020304" pitchFamily="18" charset="0"/>
                <a:cs typeface="Times New Roman" panose="02020603050405020304" pitchFamily="18" charset="0"/>
              </a:rPr>
              <a:t>ọ</a:t>
            </a:r>
            <a:r>
              <a:rPr lang="vi-VN" sz="3600" b="1" dirty="0">
                <a:latin typeface="Times New Roman" panose="02020603050405020304" pitchFamily="18" charset="0"/>
                <a:cs typeface="Times New Roman" panose="02020603050405020304" pitchFamily="18" charset="0"/>
              </a:rPr>
              <a:t>ng giá trị của mình vì mỗi ngưòi đều có vẻ đẹp và những điều đáng quý,...</a:t>
            </a:r>
            <a:endParaRPr lang="en-US" sz="6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2381216" y="507365"/>
            <a:ext cx="1936093" cy="1858124"/>
          </a:xfrm>
          <a:prstGeom prst="rect">
            <a:avLst/>
          </a:prstGeom>
        </p:spPr>
      </p:pic>
      <p:pic>
        <p:nvPicPr>
          <p:cNvPr id="10" name="Picture 9"/>
          <p:cNvPicPr>
            <a:picLocks noChangeAspect="1"/>
          </p:cNvPicPr>
          <p:nvPr/>
        </p:nvPicPr>
        <p:blipFill>
          <a:blip r:embed="rId4"/>
          <a:stretch>
            <a:fillRect/>
          </a:stretch>
        </p:blipFill>
        <p:spPr>
          <a:xfrm>
            <a:off x="10832067" y="-1930700"/>
            <a:ext cx="1936093" cy="1858124"/>
          </a:xfrm>
          <a:prstGeom prst="rect">
            <a:avLst/>
          </a:prstGeom>
        </p:spPr>
      </p:pic>
      <p:pic>
        <p:nvPicPr>
          <p:cNvPr id="11" name="Picture 10"/>
          <p:cNvPicPr>
            <a:picLocks noChangeAspect="1"/>
          </p:cNvPicPr>
          <p:nvPr/>
        </p:nvPicPr>
        <p:blipFill>
          <a:blip r:embed="rId4"/>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3083794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4A9641-AA76-2F9C-0B62-90A967EE3324}"/>
              </a:ext>
            </a:extLst>
          </p:cNvPr>
          <p:cNvSpPr txBox="1"/>
          <p:nvPr/>
        </p:nvSpPr>
        <p:spPr>
          <a:xfrm>
            <a:off x="617995" y="1472608"/>
            <a:ext cx="10956008" cy="2185214"/>
          </a:xfrm>
          <a:prstGeom prst="rect">
            <a:avLst/>
          </a:prstGeom>
          <a:noFill/>
        </p:spPr>
        <p:txBody>
          <a:bodyPr wrap="square">
            <a:spAutoFit/>
          </a:bodyPr>
          <a:lstStyle/>
          <a:p>
            <a:pPr lvl="0" algn="just">
              <a:defRPr/>
            </a:pPr>
            <a:r>
              <a:rPr kumimoji="0" lang="en-US" sz="9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Cũng như các loài hoa, mỗi người có vẻ đẹp và giá trị riêng. </a:t>
            </a:r>
            <a:endParaRPr kumimoji="0" lang="en-US" sz="7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279AF8C-E9AE-859F-FCC9-255CC575DBC0}"/>
              </a:ext>
            </a:extLst>
          </p:cNvPr>
          <p:cNvPicPr>
            <a:picLocks noChangeAspect="1"/>
          </p:cNvPicPr>
          <p:nvPr/>
        </p:nvPicPr>
        <p:blipFill>
          <a:blip r:embed="rId2"/>
          <a:stretch>
            <a:fillRect/>
          </a:stretch>
        </p:blipFill>
        <p:spPr>
          <a:xfrm>
            <a:off x="3864670" y="509357"/>
            <a:ext cx="4462659" cy="1926503"/>
          </a:xfrm>
          <a:prstGeom prst="rect">
            <a:avLst/>
          </a:prstGeom>
        </p:spPr>
      </p:pic>
      <p:sp>
        <p:nvSpPr>
          <p:cNvPr id="4" name="Rectangle 3"/>
          <p:cNvSpPr/>
          <p:nvPr/>
        </p:nvSpPr>
        <p:spPr>
          <a:xfrm>
            <a:off x="0" y="662940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381216" y="507365"/>
            <a:ext cx="1936093" cy="1858124"/>
          </a:xfrm>
          <a:prstGeom prst="rect">
            <a:avLst/>
          </a:prstGeom>
        </p:spPr>
      </p:pic>
      <p:pic>
        <p:nvPicPr>
          <p:cNvPr id="9" name="Picture 8"/>
          <p:cNvPicPr>
            <a:picLocks noChangeAspect="1"/>
          </p:cNvPicPr>
          <p:nvPr/>
        </p:nvPicPr>
        <p:blipFill>
          <a:blip r:embed="rId3"/>
          <a:stretch>
            <a:fillRect/>
          </a:stretch>
        </p:blipFill>
        <p:spPr>
          <a:xfrm>
            <a:off x="10832067" y="-1930700"/>
            <a:ext cx="1936093" cy="1858124"/>
          </a:xfrm>
          <a:prstGeom prst="rect">
            <a:avLst/>
          </a:prstGeom>
        </p:spPr>
      </p:pic>
      <p:pic>
        <p:nvPicPr>
          <p:cNvPr id="10" name="Picture 9"/>
          <p:cNvPicPr>
            <a:picLocks noChangeAspect="1"/>
          </p:cNvPicPr>
          <p:nvPr/>
        </p:nvPicPr>
        <p:blipFill>
          <a:blip r:embed="rId3"/>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88912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6"/>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7"/>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8"/>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8"/>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9"/>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8"/>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8"/>
          <a:srcRect l="88234" t="44365" b="25750"/>
          <a:stretch>
            <a:fillRect/>
          </a:stretch>
        </p:blipFill>
        <p:spPr>
          <a:xfrm flipH="1">
            <a:off x="1431290" y="4131310"/>
            <a:ext cx="1228725" cy="1561465"/>
          </a:xfrm>
          <a:prstGeom prst="rect">
            <a:avLst/>
          </a:prstGeom>
        </p:spPr>
      </p:pic>
      <p:pic>
        <p:nvPicPr>
          <p:cNvPr id="10" name="Picture 9"/>
          <p:cNvPicPr>
            <a:picLocks noChangeAspect="1"/>
          </p:cNvPicPr>
          <p:nvPr/>
        </p:nvPicPr>
        <p:blipFill>
          <a:blip r:embed="rId10"/>
          <a:stretch>
            <a:fillRect/>
          </a:stretch>
        </p:blipFill>
        <p:spPr>
          <a:xfrm>
            <a:off x="-2381216" y="507365"/>
            <a:ext cx="1936093" cy="1858124"/>
          </a:xfrm>
          <a:prstGeom prst="rect">
            <a:avLst/>
          </a:prstGeom>
        </p:spPr>
      </p:pic>
      <p:pic>
        <p:nvPicPr>
          <p:cNvPr id="11" name="Picture 10"/>
          <p:cNvPicPr>
            <a:picLocks noChangeAspect="1"/>
          </p:cNvPicPr>
          <p:nvPr/>
        </p:nvPicPr>
        <p:blipFill>
          <a:blip r:embed="rId10"/>
          <a:stretch>
            <a:fillRect/>
          </a:stretch>
        </p:blipFill>
        <p:spPr>
          <a:xfrm>
            <a:off x="10832067" y="-1930700"/>
            <a:ext cx="1936093" cy="1858124"/>
          </a:xfrm>
          <a:prstGeom prst="rect">
            <a:avLst/>
          </a:prstGeom>
        </p:spPr>
      </p:pic>
      <p:pic>
        <p:nvPicPr>
          <p:cNvPr id="12" name="Picture 11"/>
          <p:cNvPicPr>
            <a:picLocks noChangeAspect="1"/>
          </p:cNvPicPr>
          <p:nvPr/>
        </p:nvPicPr>
        <p:blipFill>
          <a:blip r:embed="rId10"/>
          <a:stretch>
            <a:fillRect/>
          </a:stretch>
        </p:blipFill>
        <p:spPr>
          <a:xfrm>
            <a:off x="2145267" y="7878796"/>
            <a:ext cx="6928395" cy="1858124"/>
          </a:xfrm>
          <a:prstGeom prst="rect">
            <a:avLst/>
          </a:prstGeom>
        </p:spPr>
      </p:pic>
      <p:sp>
        <p:nvSpPr>
          <p:cNvPr id="14" name="圆角矩形 21">
            <a:extLst>
              <a:ext uri="{FF2B5EF4-FFF2-40B4-BE49-F238E27FC236}">
                <a16:creationId xmlns:a16="http://schemas.microsoft.com/office/drawing/2014/main" id="{E159D424-AD02-4AE1-F0AA-C13F3C66A367}"/>
              </a:ext>
            </a:extLst>
          </p:cNvPr>
          <p:cNvSpPr/>
          <p:nvPr/>
        </p:nvSpPr>
        <p:spPr>
          <a:xfrm>
            <a:off x="3998703" y="979022"/>
            <a:ext cx="3703956" cy="989016"/>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chemeClr val="accent2">
                  <a:lumMod val="75000"/>
                </a:schemeClr>
              </a:solidFill>
              <a:uFillTx/>
              <a:latin typeface="雷盖体" panose="00000800000000000000" pitchFamily="2" charset="-122"/>
              <a:ea typeface="雷盖体" panose="00000800000000000000" pitchFamily="2" charset="-122"/>
              <a:sym typeface="雷盖体" panose="00000800000000000000" pitchFamily="2" charset="-122"/>
            </a:endParaRPr>
          </a:p>
        </p:txBody>
      </p:sp>
      <p:sp>
        <p:nvSpPr>
          <p:cNvPr id="21"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2"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3 </a:t>
            </a:r>
            <a:endParaRPr lang="zh-CN" altLang="en-US" sz="66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24"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custDataLst>
      <p:tags r:id="rId1"/>
    </p:custDataLst>
    <p:extLst>
      <p:ext uri="{BB962C8B-B14F-4D97-AF65-F5344CB8AC3E}">
        <p14:creationId xmlns:p14="http://schemas.microsoft.com/office/powerpoint/2010/main" val="1140558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out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6"/>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7"/>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8"/>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8"/>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9"/>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8"/>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8"/>
          <a:srcRect l="88234" t="44365" b="25750"/>
          <a:stretch>
            <a:fillRect/>
          </a:stretch>
        </p:blipFill>
        <p:spPr>
          <a:xfrm flipH="1">
            <a:off x="1431290" y="4131310"/>
            <a:ext cx="1228725" cy="1561465"/>
          </a:xfrm>
          <a:prstGeom prst="rect">
            <a:avLst/>
          </a:prstGeom>
        </p:spPr>
      </p:pic>
      <p:sp>
        <p:nvSpPr>
          <p:cNvPr id="3" name="TextBox 2"/>
          <p:cNvSpPr txBox="1"/>
          <p:nvPr/>
        </p:nvSpPr>
        <p:spPr>
          <a:xfrm>
            <a:off x="1615439" y="1313984"/>
            <a:ext cx="8539163" cy="2308324"/>
          </a:xfrm>
          <a:prstGeom prst="rect">
            <a:avLst/>
          </a:prstGeom>
          <a:noFill/>
        </p:spPr>
        <p:txBody>
          <a:bodyPr wrap="square" rtlCol="0">
            <a:spAutoFit/>
          </a:bodyPr>
          <a:lstStyle/>
          <a:p>
            <a:pPr algn="ctr"/>
            <a:r>
              <a:rPr lang="en-US" sz="7200" b="1" dirty="0">
                <a:ln w="57150">
                  <a:solidFill>
                    <a:srgbClr val="C33950"/>
                  </a:solidFill>
                </a:ln>
                <a:solidFill>
                  <a:schemeClr val="bg1"/>
                </a:solidFill>
                <a:latin typeface="Cambria" panose="02040503050406030204" pitchFamily="18" charset="0"/>
                <a:ea typeface="Cambria" panose="02040503050406030204" pitchFamily="18" charset="0"/>
              </a:rPr>
              <a:t>LUYỆN TẬP </a:t>
            </a:r>
          </a:p>
          <a:p>
            <a:pPr algn="ctr"/>
            <a:r>
              <a:rPr lang="en-US" sz="7200" b="1" dirty="0">
                <a:ln w="57150">
                  <a:solidFill>
                    <a:srgbClr val="C33950"/>
                  </a:solidFill>
                </a:ln>
                <a:solidFill>
                  <a:schemeClr val="bg1"/>
                </a:solidFill>
                <a:latin typeface="Cambria" panose="02040503050406030204" pitchFamily="18" charset="0"/>
                <a:ea typeface="Cambria" panose="02040503050406030204" pitchFamily="18" charset="0"/>
              </a:rPr>
              <a:t>THEO VĂN BẢN ĐỌC</a:t>
            </a:r>
          </a:p>
        </p:txBody>
      </p:sp>
      <p:pic>
        <p:nvPicPr>
          <p:cNvPr id="10" name="Picture 9"/>
          <p:cNvPicPr>
            <a:picLocks noChangeAspect="1"/>
          </p:cNvPicPr>
          <p:nvPr/>
        </p:nvPicPr>
        <p:blipFill>
          <a:blip r:embed="rId10"/>
          <a:stretch>
            <a:fillRect/>
          </a:stretch>
        </p:blipFill>
        <p:spPr>
          <a:xfrm>
            <a:off x="-2381216" y="507365"/>
            <a:ext cx="1936093" cy="1858124"/>
          </a:xfrm>
          <a:prstGeom prst="rect">
            <a:avLst/>
          </a:prstGeom>
        </p:spPr>
      </p:pic>
      <p:pic>
        <p:nvPicPr>
          <p:cNvPr id="11" name="Picture 10"/>
          <p:cNvPicPr>
            <a:picLocks noChangeAspect="1"/>
          </p:cNvPicPr>
          <p:nvPr/>
        </p:nvPicPr>
        <p:blipFill>
          <a:blip r:embed="rId10"/>
          <a:stretch>
            <a:fillRect/>
          </a:stretch>
        </p:blipFill>
        <p:spPr>
          <a:xfrm>
            <a:off x="10832067" y="-1930700"/>
            <a:ext cx="1936093" cy="1858124"/>
          </a:xfrm>
          <a:prstGeom prst="rect">
            <a:avLst/>
          </a:prstGeom>
        </p:spPr>
      </p:pic>
      <p:pic>
        <p:nvPicPr>
          <p:cNvPr id="12" name="Picture 11"/>
          <p:cNvPicPr>
            <a:picLocks noChangeAspect="1"/>
          </p:cNvPicPr>
          <p:nvPr/>
        </p:nvPicPr>
        <p:blipFill>
          <a:blip r:embed="rId10"/>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2039740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9A437-C627-2448-65D9-859A4848560E}"/>
              </a:ext>
            </a:extLst>
          </p:cNvPr>
          <p:cNvSpPr txBox="1"/>
          <p:nvPr/>
        </p:nvSpPr>
        <p:spPr>
          <a:xfrm>
            <a:off x="1501833" y="607861"/>
            <a:ext cx="10922923" cy="1323439"/>
          </a:xfrm>
          <a:prstGeom prst="rect">
            <a:avLst/>
          </a:prstGeom>
          <a:noFill/>
        </p:spPr>
        <p:txBody>
          <a:bodyPr wrap="square">
            <a:spAutoFit/>
          </a:bodyPr>
          <a:lstStyle/>
          <a:p>
            <a:pPr algn="ctr"/>
            <a:r>
              <a:rPr lang="vi-VN" sz="4000" b="1" i="0" dirty="0">
                <a:solidFill>
                  <a:srgbClr val="000000"/>
                </a:solidFill>
                <a:effectLst/>
                <a:latin typeface="Cambria" panose="02040503050406030204" pitchFamily="18" charset="0"/>
              </a:rPr>
              <a:t>Tìm các danh từ chỉ người trong bài đọc</a:t>
            </a:r>
            <a:endParaRPr lang="en-US" sz="4000" b="1" i="0" dirty="0">
              <a:solidFill>
                <a:srgbClr val="000000"/>
              </a:solidFill>
              <a:effectLst/>
              <a:latin typeface="Cambria" panose="02040503050406030204" pitchFamily="18" charset="0"/>
            </a:endParaRPr>
          </a:p>
          <a:p>
            <a:pPr algn="ctr"/>
            <a:r>
              <a:rPr lang="vi-VN" sz="4000" b="1" i="0" dirty="0">
                <a:solidFill>
                  <a:srgbClr val="000000"/>
                </a:solidFill>
                <a:effectLst/>
                <a:latin typeface="Cambria" panose="02040503050406030204" pitchFamily="18" charset="0"/>
              </a:rPr>
              <a:t> Công chúa và người dẫn chuyện. </a:t>
            </a:r>
            <a:endParaRPr lang="en-US" sz="4000" b="1" dirty="0">
              <a:latin typeface="Cambria" panose="02040503050406030204" pitchFamily="18" charset="0"/>
            </a:endParaRPr>
          </a:p>
        </p:txBody>
      </p:sp>
      <p:grpSp>
        <p:nvGrpSpPr>
          <p:cNvPr id="4" name="Group 3">
            <a:extLst>
              <a:ext uri="{FF2B5EF4-FFF2-40B4-BE49-F238E27FC236}">
                <a16:creationId xmlns:a16="http://schemas.microsoft.com/office/drawing/2014/main" id="{1B8C9122-0DDB-1E91-A582-CCA4E7BDC724}"/>
              </a:ext>
            </a:extLst>
          </p:cNvPr>
          <p:cNvGrpSpPr/>
          <p:nvPr/>
        </p:nvGrpSpPr>
        <p:grpSpPr>
          <a:xfrm>
            <a:off x="645501" y="704849"/>
            <a:ext cx="1765190" cy="769441"/>
            <a:chOff x="1382684" y="2325659"/>
            <a:chExt cx="2647339" cy="769441"/>
          </a:xfrm>
        </p:grpSpPr>
        <p:sp>
          <p:nvSpPr>
            <p:cNvPr id="5" name="Rectangle: Rounded Corners 4">
              <a:extLst>
                <a:ext uri="{FF2B5EF4-FFF2-40B4-BE49-F238E27FC236}">
                  <a16:creationId xmlns:a16="http://schemas.microsoft.com/office/drawing/2014/main" id="{A0D719E0-F1D5-1553-3895-7798AD7E18DF}"/>
                </a:ext>
              </a:extLst>
            </p:cNvPr>
            <p:cNvSpPr/>
            <p:nvPr/>
          </p:nvSpPr>
          <p:spPr>
            <a:xfrm>
              <a:off x="1382684" y="2325659"/>
              <a:ext cx="2405148" cy="769441"/>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E0044C3-A046-1CC2-457F-2A7E54E48025}"/>
                </a:ext>
              </a:extLst>
            </p:cNvPr>
            <p:cNvSpPr txBox="1"/>
            <p:nvPr/>
          </p:nvSpPr>
          <p:spPr>
            <a:xfrm>
              <a:off x="1382684" y="2325659"/>
              <a:ext cx="2647339" cy="769441"/>
            </a:xfrm>
            <a:prstGeom prst="rect">
              <a:avLst/>
            </a:prstGeom>
            <a:noFill/>
          </p:spPr>
          <p:txBody>
            <a:bodyPr wrap="square">
              <a:spAutoFit/>
            </a:bodyPr>
            <a:lstStyle/>
            <a:p>
              <a:pPr algn="just" rtl="0" latinLnBrk="0"/>
              <a:r>
                <a:rPr lang="en-US" sz="4400" b="1" dirty="0" err="1">
                  <a:solidFill>
                    <a:srgbClr val="000000"/>
                  </a:solidFill>
                  <a:latin typeface="Cambria" panose="02040503050406030204" pitchFamily="18" charset="0"/>
                </a:rPr>
                <a:t>Bài</a:t>
              </a:r>
              <a:r>
                <a:rPr lang="en-US" sz="4400" b="1" dirty="0">
                  <a:solidFill>
                    <a:srgbClr val="000000"/>
                  </a:solidFill>
                  <a:latin typeface="Cambria" panose="02040503050406030204" pitchFamily="18" charset="0"/>
                </a:rPr>
                <a:t> 1:</a:t>
              </a:r>
              <a:endParaRPr lang="vi-VN" sz="4400" b="1" i="0" dirty="0">
                <a:solidFill>
                  <a:srgbClr val="000000"/>
                </a:solidFill>
                <a:effectLst/>
                <a:latin typeface="Cambria" panose="02040503050406030204" pitchFamily="18" charset="0"/>
              </a:endParaRPr>
            </a:p>
          </p:txBody>
        </p:sp>
      </p:grpSp>
      <p:sp>
        <p:nvSpPr>
          <p:cNvPr id="8" name="TextBox 7">
            <a:extLst>
              <a:ext uri="{FF2B5EF4-FFF2-40B4-BE49-F238E27FC236}">
                <a16:creationId xmlns:a16="http://schemas.microsoft.com/office/drawing/2014/main" id="{B2001657-FA4A-5379-B493-9B452B317704}"/>
              </a:ext>
            </a:extLst>
          </p:cNvPr>
          <p:cNvSpPr txBox="1"/>
          <p:nvPr/>
        </p:nvSpPr>
        <p:spPr>
          <a:xfrm>
            <a:off x="1047403" y="2125934"/>
            <a:ext cx="10457411" cy="2123658"/>
          </a:xfrm>
          <a:prstGeom prst="rect">
            <a:avLst/>
          </a:prstGeom>
          <a:noFill/>
        </p:spPr>
        <p:txBody>
          <a:bodyPr wrap="square">
            <a:spAutoFit/>
          </a:bodyPr>
          <a:lstStyle/>
          <a:p>
            <a:r>
              <a:rPr lang="vi-VN" sz="4400" b="1" i="0" dirty="0">
                <a:solidFill>
                  <a:srgbClr val="000000"/>
                </a:solidFill>
                <a:effectLst/>
                <a:latin typeface="Cambria" panose="02040503050406030204" pitchFamily="18" charset="0"/>
              </a:rPr>
              <a:t>Danh từ chỉ người</a:t>
            </a:r>
            <a:r>
              <a:rPr lang="vi-VN" sz="4400" b="0" i="0" dirty="0">
                <a:solidFill>
                  <a:srgbClr val="000000"/>
                </a:solidFill>
                <a:effectLst/>
                <a:latin typeface="Cambria" panose="02040503050406030204" pitchFamily="18" charset="0"/>
              </a:rPr>
              <a:t>: </a:t>
            </a:r>
            <a:r>
              <a:rPr lang="vi-VN" sz="4400" b="0" i="0" dirty="0">
                <a:solidFill>
                  <a:srgbClr val="C33950"/>
                </a:solidFill>
                <a:effectLst/>
                <a:latin typeface="Cambria" panose="02040503050406030204" pitchFamily="18" charset="0"/>
              </a:rPr>
              <a:t>Giét-xi, mẹ, cô giáo, công chúa, bạn bè, em, con, con người, con gái, người dẫn chuyện. </a:t>
            </a:r>
            <a:endParaRPr lang="en-US" sz="4400" dirty="0">
              <a:solidFill>
                <a:srgbClr val="C33950"/>
              </a:solidFill>
              <a:latin typeface="Cambria" panose="02040503050406030204" pitchFamily="18" charset="0"/>
            </a:endParaRPr>
          </a:p>
        </p:txBody>
      </p:sp>
      <p:sp>
        <p:nvSpPr>
          <p:cNvPr id="7" name="Rectangle 6"/>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2381216" y="507365"/>
            <a:ext cx="1936093" cy="1858124"/>
          </a:xfrm>
          <a:prstGeom prst="rect">
            <a:avLst/>
          </a:prstGeom>
        </p:spPr>
      </p:pic>
      <p:pic>
        <p:nvPicPr>
          <p:cNvPr id="11" name="Picture 10"/>
          <p:cNvPicPr>
            <a:picLocks noChangeAspect="1"/>
          </p:cNvPicPr>
          <p:nvPr/>
        </p:nvPicPr>
        <p:blipFill>
          <a:blip r:embed="rId2"/>
          <a:stretch>
            <a:fillRect/>
          </a:stretch>
        </p:blipFill>
        <p:spPr>
          <a:xfrm>
            <a:off x="10832067" y="-1930700"/>
            <a:ext cx="1936093" cy="1858124"/>
          </a:xfrm>
          <a:prstGeom prst="rect">
            <a:avLst/>
          </a:prstGeom>
        </p:spPr>
      </p:pic>
      <p:pic>
        <p:nvPicPr>
          <p:cNvPr id="12" name="Picture 11"/>
          <p:cNvPicPr>
            <a:picLocks noChangeAspect="1"/>
          </p:cNvPicPr>
          <p:nvPr/>
        </p:nvPicPr>
        <p:blipFill>
          <a:blip r:embed="rId2"/>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2823533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34230-3D9D-72BE-6721-7532F71B0199}"/>
              </a:ext>
            </a:extLst>
          </p:cNvPr>
          <p:cNvSpPr txBox="1"/>
          <p:nvPr/>
        </p:nvSpPr>
        <p:spPr>
          <a:xfrm>
            <a:off x="1805858" y="489404"/>
            <a:ext cx="10386142" cy="1200329"/>
          </a:xfrm>
          <a:prstGeom prst="rect">
            <a:avLst/>
          </a:prstGeom>
          <a:noFill/>
        </p:spPr>
        <p:txBody>
          <a:bodyPr wrap="square">
            <a:spAutoFit/>
          </a:bodyPr>
          <a:lstStyle/>
          <a:p>
            <a:pPr algn="ctr"/>
            <a:r>
              <a:rPr lang="en-US" sz="3600" b="1" i="0" dirty="0" err="1">
                <a:solidFill>
                  <a:srgbClr val="000000"/>
                </a:solidFill>
                <a:effectLst/>
                <a:latin typeface="Cambria" panose="02040503050406030204" pitchFamily="18" charset="0"/>
              </a:rPr>
              <a:t>Viết</a:t>
            </a:r>
            <a:r>
              <a:rPr lang="en-US" sz="3600" b="1" i="0" dirty="0">
                <a:solidFill>
                  <a:srgbClr val="000000"/>
                </a:solidFill>
                <a:effectLst/>
                <a:latin typeface="Cambria" panose="02040503050406030204" pitchFamily="18" charset="0"/>
              </a:rPr>
              <a:t> 2 – 3 </a:t>
            </a:r>
            <a:r>
              <a:rPr lang="en-US" sz="3600" b="1" i="0" dirty="0" err="1">
                <a:solidFill>
                  <a:srgbClr val="000000"/>
                </a:solidFill>
                <a:effectLst/>
                <a:latin typeface="Cambria" panose="02040503050406030204" pitchFamily="18" charset="0"/>
              </a:rPr>
              <a:t>câu</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nêu</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nhận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xét</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về</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một</a:t>
            </a:r>
            <a:r>
              <a:rPr lang="en-US" sz="3600" b="1" i="0" dirty="0">
                <a:solidFill>
                  <a:srgbClr val="000000"/>
                </a:solidFill>
                <a:effectLst/>
                <a:latin typeface="Cambria" panose="02040503050406030204" pitchFamily="18" charset="0"/>
              </a:rPr>
              <a:t> </a:t>
            </a:r>
          </a:p>
          <a:p>
            <a:pPr algn="ctr"/>
            <a:r>
              <a:rPr lang="en-US" sz="3600" b="1" i="0" dirty="0" err="1">
                <a:solidFill>
                  <a:srgbClr val="000000"/>
                </a:solidFill>
                <a:effectLst/>
                <a:latin typeface="Cambria" panose="02040503050406030204" pitchFamily="18" charset="0"/>
              </a:rPr>
              <a:t>nhân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vật</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em</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yêu</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thích</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trong</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câu</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chuyện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trên</a:t>
            </a:r>
            <a:r>
              <a:rPr lang="en-US" sz="3600" b="1" i="0" dirty="0">
                <a:solidFill>
                  <a:srgbClr val="000000"/>
                </a:solidFill>
                <a:effectLst/>
                <a:latin typeface="Cambria" panose="02040503050406030204" pitchFamily="18" charset="0"/>
              </a:rPr>
              <a:t>. </a:t>
            </a:r>
            <a:endParaRPr lang="en-US" sz="3600" b="1" dirty="0">
              <a:latin typeface="Cambria" panose="02040503050406030204" pitchFamily="18" charset="0"/>
            </a:endParaRPr>
          </a:p>
        </p:txBody>
      </p:sp>
      <p:grpSp>
        <p:nvGrpSpPr>
          <p:cNvPr id="3" name="Group 2">
            <a:extLst>
              <a:ext uri="{FF2B5EF4-FFF2-40B4-BE49-F238E27FC236}">
                <a16:creationId xmlns:a16="http://schemas.microsoft.com/office/drawing/2014/main" id="{D531222A-5EB8-9E12-2179-47AD2AA0EE6D}"/>
              </a:ext>
            </a:extLst>
          </p:cNvPr>
          <p:cNvGrpSpPr/>
          <p:nvPr/>
        </p:nvGrpSpPr>
        <p:grpSpPr>
          <a:xfrm>
            <a:off x="728628" y="489404"/>
            <a:ext cx="1765190" cy="769441"/>
            <a:chOff x="1382684" y="2325659"/>
            <a:chExt cx="2647339" cy="769441"/>
          </a:xfrm>
        </p:grpSpPr>
        <p:sp>
          <p:nvSpPr>
            <p:cNvPr id="4" name="Rectangle: Rounded Corners 3">
              <a:extLst>
                <a:ext uri="{FF2B5EF4-FFF2-40B4-BE49-F238E27FC236}">
                  <a16:creationId xmlns:a16="http://schemas.microsoft.com/office/drawing/2014/main" id="{40F968B7-B83A-C26B-3D73-55F0D62BEAB1}"/>
                </a:ext>
              </a:extLst>
            </p:cNvPr>
            <p:cNvSpPr/>
            <p:nvPr/>
          </p:nvSpPr>
          <p:spPr>
            <a:xfrm>
              <a:off x="1382684" y="2325659"/>
              <a:ext cx="2405148" cy="769441"/>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5DA354-3602-6A3C-F218-27D6A7776FEC}"/>
                </a:ext>
              </a:extLst>
            </p:cNvPr>
            <p:cNvSpPr txBox="1"/>
            <p:nvPr/>
          </p:nvSpPr>
          <p:spPr>
            <a:xfrm>
              <a:off x="1382684" y="2325659"/>
              <a:ext cx="2647339" cy="769441"/>
            </a:xfrm>
            <a:prstGeom prst="rect">
              <a:avLst/>
            </a:prstGeom>
            <a:noFill/>
          </p:spPr>
          <p:txBody>
            <a:bodyPr wrap="square">
              <a:spAutoFit/>
            </a:bodyPr>
            <a:lstStyle/>
            <a:p>
              <a:pPr algn="just" rtl="0" latinLnBrk="0"/>
              <a:r>
                <a:rPr lang="en-US" sz="4400" b="1" dirty="0" err="1">
                  <a:solidFill>
                    <a:srgbClr val="000000"/>
                  </a:solidFill>
                  <a:latin typeface="Cambria" panose="02040503050406030204" pitchFamily="18" charset="0"/>
                </a:rPr>
                <a:t>Bài</a:t>
              </a:r>
              <a:r>
                <a:rPr lang="en-US" sz="4400" b="1" dirty="0">
                  <a:solidFill>
                    <a:srgbClr val="000000"/>
                  </a:solidFill>
                  <a:latin typeface="Cambria" panose="02040503050406030204" pitchFamily="18" charset="0"/>
                </a:rPr>
                <a:t> 2:</a:t>
              </a:r>
              <a:endParaRPr lang="vi-VN" sz="4400" b="1" i="0" dirty="0">
                <a:solidFill>
                  <a:srgbClr val="000000"/>
                </a:solidFill>
                <a:effectLst/>
                <a:latin typeface="Cambria" panose="02040503050406030204" pitchFamily="18" charset="0"/>
              </a:endParaRPr>
            </a:p>
          </p:txBody>
        </p:sp>
      </p:grpSp>
      <p:sp>
        <p:nvSpPr>
          <p:cNvPr id="6" name="TextBox 5">
            <a:extLst>
              <a:ext uri="{FF2B5EF4-FFF2-40B4-BE49-F238E27FC236}">
                <a16:creationId xmlns:a16="http://schemas.microsoft.com/office/drawing/2014/main" id="{026D216C-413D-5758-FEB3-74005B3808BB}"/>
              </a:ext>
            </a:extLst>
          </p:cNvPr>
          <p:cNvSpPr txBox="1"/>
          <p:nvPr/>
        </p:nvSpPr>
        <p:spPr>
          <a:xfrm>
            <a:off x="734154" y="1689733"/>
            <a:ext cx="10386142" cy="3785652"/>
          </a:xfrm>
          <a:prstGeom prst="rect">
            <a:avLst/>
          </a:prstGeom>
          <a:noFill/>
        </p:spPr>
        <p:txBody>
          <a:bodyPr wrap="square">
            <a:spAutoFit/>
          </a:bodyPr>
          <a:lstStyle/>
          <a:p>
            <a:pPr algn="just"/>
            <a:r>
              <a:rPr lang="en-US" sz="4000" i="0" dirty="0">
                <a:solidFill>
                  <a:srgbClr val="000000"/>
                </a:solidFill>
                <a:effectLst/>
                <a:latin typeface="Cambria" panose="02040503050406030204" pitchFamily="18" charset="0"/>
              </a:rPr>
              <a:t>	</a:t>
            </a:r>
            <a:r>
              <a:rPr lang="vi-VN" sz="4000" i="0" dirty="0">
                <a:solidFill>
                  <a:srgbClr val="000000"/>
                </a:solidFill>
                <a:effectLst/>
                <a:latin typeface="Cambria" panose="02040503050406030204" pitchFamily="18" charset="0"/>
              </a:rPr>
              <a:t>Trong câu chuyện Công chúa và người dẫn chuyện, em thích nhất là nhân vật mẹ của Giét-xi. Mẹ của cô bé là một người rất điềm đạm, nhân hậu và luôn quan tâm chăm sóc con gái. Khi con gái gặp khó khăn, mẹ vẫn luôn ở bên chia sẻ cùng cô bé.  </a:t>
            </a:r>
          </a:p>
        </p:txBody>
      </p:sp>
      <p:sp>
        <p:nvSpPr>
          <p:cNvPr id="7" name="Rectangle 6"/>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567160" y="0"/>
            <a:ext cx="624840" cy="213360"/>
          </a:xfrm>
          <a:prstGeom prst="rect">
            <a:avLst/>
          </a:prstGeom>
          <a:solidFill>
            <a:srgbClr val="FE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381216" y="507365"/>
            <a:ext cx="1936093" cy="1858124"/>
          </a:xfrm>
          <a:prstGeom prst="rect">
            <a:avLst/>
          </a:prstGeom>
        </p:spPr>
      </p:pic>
      <p:pic>
        <p:nvPicPr>
          <p:cNvPr id="10" name="Picture 9"/>
          <p:cNvPicPr>
            <a:picLocks noChangeAspect="1"/>
          </p:cNvPicPr>
          <p:nvPr/>
        </p:nvPicPr>
        <p:blipFill>
          <a:blip r:embed="rId2"/>
          <a:stretch>
            <a:fillRect/>
          </a:stretch>
        </p:blipFill>
        <p:spPr>
          <a:xfrm>
            <a:off x="10832067" y="-1930700"/>
            <a:ext cx="1936093" cy="1858124"/>
          </a:xfrm>
          <a:prstGeom prst="rect">
            <a:avLst/>
          </a:prstGeom>
        </p:spPr>
      </p:pic>
      <p:pic>
        <p:nvPicPr>
          <p:cNvPr id="11" name="Picture 10"/>
          <p:cNvPicPr>
            <a:picLocks noChangeAspect="1"/>
          </p:cNvPicPr>
          <p:nvPr/>
        </p:nvPicPr>
        <p:blipFill>
          <a:blip r:embed="rId2"/>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4026650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10"/>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11"/>
          <a:srcRect l="9686" t="8361" r="10690" b="13683"/>
          <a:stretch>
            <a:fillRect/>
          </a:stretch>
        </p:blipFill>
        <p:spPr>
          <a:xfrm rot="16200000">
            <a:off x="3204210" y="-2334260"/>
            <a:ext cx="5603875" cy="11287125"/>
          </a:xfrm>
          <a:prstGeom prst="rect">
            <a:avLst/>
          </a:prstGeom>
        </p:spPr>
      </p:pic>
      <p:pic>
        <p:nvPicPr>
          <p:cNvPr id="10" name="图形" descr="5d1dse482853c6"/>
          <p:cNvPicPr>
            <a:picLocks noChangeAspect="1"/>
          </p:cNvPicPr>
          <p:nvPr>
            <p:custDataLst>
              <p:tags r:id="rId4"/>
            </p:custDataLst>
          </p:nvPr>
        </p:nvPicPr>
        <p:blipFill>
          <a:blip r:embed="rId12"/>
          <a:srcRect l="77531" t="-708" r="474" b="68812"/>
          <a:stretch>
            <a:fillRect/>
          </a:stretch>
        </p:blipFill>
        <p:spPr>
          <a:xfrm flipH="1">
            <a:off x="57785" y="-43180"/>
            <a:ext cx="2681605" cy="1944370"/>
          </a:xfrm>
          <a:prstGeom prst="rect">
            <a:avLst/>
          </a:prstGeom>
        </p:spPr>
      </p:pic>
      <p:pic>
        <p:nvPicPr>
          <p:cNvPr id="2" name="图形" descr="E:\006包图网\素材\064家长会\5d0sdc75bfbd77a.png5d0sdc75bfbd77a"/>
          <p:cNvPicPr>
            <a:picLocks noChangeAspect="1"/>
          </p:cNvPicPr>
          <p:nvPr>
            <p:custDataLst>
              <p:tags r:id="rId5"/>
            </p:custDataLst>
          </p:nvPr>
        </p:nvPicPr>
        <p:blipFill>
          <a:blip r:embed="rId13"/>
          <a:srcRect l="80245" b="58534"/>
          <a:stretch>
            <a:fillRect/>
          </a:stretch>
        </p:blipFill>
        <p:spPr>
          <a:xfrm>
            <a:off x="9915525" y="-88900"/>
            <a:ext cx="2383155" cy="2499995"/>
          </a:xfrm>
          <a:prstGeom prst="rect">
            <a:avLst/>
          </a:prstGeom>
        </p:spPr>
      </p:pic>
      <p:pic>
        <p:nvPicPr>
          <p:cNvPr id="23" name="图形" descr="5d1dse482853c6"/>
          <p:cNvPicPr>
            <a:picLocks noChangeAspect="1"/>
          </p:cNvPicPr>
          <p:nvPr>
            <p:custDataLst>
              <p:tags r:id="rId6"/>
            </p:custDataLst>
          </p:nvPr>
        </p:nvPicPr>
        <p:blipFill>
          <a:blip r:embed="rId12"/>
          <a:srcRect l="88234" t="44365" b="25750"/>
          <a:stretch>
            <a:fillRect/>
          </a:stretch>
        </p:blipFill>
        <p:spPr>
          <a:xfrm flipH="1">
            <a:off x="267970" y="4360545"/>
            <a:ext cx="1965960" cy="2498090"/>
          </a:xfrm>
          <a:prstGeom prst="rect">
            <a:avLst/>
          </a:prstGeom>
        </p:spPr>
      </p:pic>
      <p:pic>
        <p:nvPicPr>
          <p:cNvPr id="5" name="图形" descr="5d1dse482853c6"/>
          <p:cNvPicPr>
            <a:picLocks noChangeAspect="1"/>
          </p:cNvPicPr>
          <p:nvPr>
            <p:custDataLst>
              <p:tags r:id="rId7"/>
            </p:custDataLst>
          </p:nvPr>
        </p:nvPicPr>
        <p:blipFill>
          <a:blip r:embed="rId12"/>
          <a:srcRect t="64885" r="80052"/>
          <a:stretch>
            <a:fillRect/>
          </a:stretch>
        </p:blipFill>
        <p:spPr>
          <a:xfrm flipH="1">
            <a:off x="9549130" y="4531995"/>
            <a:ext cx="2642870" cy="2326005"/>
          </a:xfrm>
          <a:prstGeom prst="rect">
            <a:avLst/>
          </a:prstGeom>
        </p:spPr>
      </p:pic>
      <p:grpSp>
        <p:nvGrpSpPr>
          <p:cNvPr id="3" name="图形">
            <a:extLst>
              <a:ext uri="{FF2B5EF4-FFF2-40B4-BE49-F238E27FC236}">
                <a16:creationId xmlns:a16="http://schemas.microsoft.com/office/drawing/2014/main" id="{DB282551-A963-8949-9EF6-3FCEBCBD0E2A}"/>
              </a:ext>
            </a:extLst>
          </p:cNvPr>
          <p:cNvGrpSpPr/>
          <p:nvPr/>
        </p:nvGrpSpPr>
        <p:grpSpPr>
          <a:xfrm>
            <a:off x="4705576" y="746762"/>
            <a:ext cx="2766940" cy="983715"/>
            <a:chOff x="5956" y="6980"/>
            <a:chExt cx="1674" cy="991"/>
          </a:xfrm>
        </p:grpSpPr>
        <p:sp>
          <p:nvSpPr>
            <p:cNvPr id="4" name="图形">
              <a:extLst>
                <a:ext uri="{FF2B5EF4-FFF2-40B4-BE49-F238E27FC236}">
                  <a16:creationId xmlns:a16="http://schemas.microsoft.com/office/drawing/2014/main" id="{7A4008ED-C861-A99D-19C9-2250281E6394}"/>
                </a:ext>
              </a:extLst>
            </p:cNvPr>
            <p:cNvSpPr/>
            <p:nvPr>
              <p:custDataLst>
                <p:tags r:id="rId8"/>
              </p:custDataLst>
            </p:nvPr>
          </p:nvSpPr>
          <p:spPr>
            <a:xfrm flipH="1">
              <a:off x="6048" y="7018"/>
              <a:ext cx="1490" cy="792"/>
            </a:xfrm>
            <a:prstGeom prst="roundRect">
              <a:avLst>
                <a:gd name="adj" fmla="val 50000"/>
              </a:avLst>
            </a:prstGeom>
            <a:gradFill>
              <a:gsLst>
                <a:gs pos="0">
                  <a:srgbClr val="FE7A26"/>
                </a:gs>
                <a:gs pos="100000">
                  <a:srgbClr val="FEA259"/>
                </a:gs>
              </a:gsLst>
              <a:lin ang="13500000" scaled="0"/>
            </a:gradFill>
            <a:ln>
              <a:noFill/>
            </a:ln>
            <a:effectLst>
              <a:outerShdw blurRad="215900" sx="102000" sy="102000" algn="ctr" rotWithShape="0">
                <a:srgbClr val="FE8B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sp>
          <p:nvSpPr>
            <p:cNvPr id="6" name="图形">
              <a:extLst>
                <a:ext uri="{FF2B5EF4-FFF2-40B4-BE49-F238E27FC236}">
                  <a16:creationId xmlns:a16="http://schemas.microsoft.com/office/drawing/2014/main" id="{50F22875-C3E9-1A49-9241-2F213BE02CE5}"/>
                </a:ext>
              </a:extLst>
            </p:cNvPr>
            <p:cNvSpPr txBox="1"/>
            <p:nvPr/>
          </p:nvSpPr>
          <p:spPr>
            <a:xfrm>
              <a:off x="5956" y="6980"/>
              <a:ext cx="1674" cy="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Dặn</a:t>
              </a:r>
              <a:r>
                <a:rPr kumimoji="0" lang="en-US" altLang="zh-CN" sz="44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44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dò</a:t>
              </a:r>
              <a:endParaRPr kumimoji="0" lang="en-US" altLang="zh-CN" sz="44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sp>
        <p:nvSpPr>
          <p:cNvPr id="7" name="TextBox 6">
            <a:extLst>
              <a:ext uri="{FF2B5EF4-FFF2-40B4-BE49-F238E27FC236}">
                <a16:creationId xmlns:a16="http://schemas.microsoft.com/office/drawing/2014/main" id="{51E8F3D3-0877-A0E1-F93E-13CE1C5B9FB9}"/>
              </a:ext>
            </a:extLst>
          </p:cNvPr>
          <p:cNvSpPr txBox="1"/>
          <p:nvPr/>
        </p:nvSpPr>
        <p:spPr>
          <a:xfrm>
            <a:off x="1443274" y="1819377"/>
            <a:ext cx="8978920" cy="1998047"/>
          </a:xfrm>
          <a:prstGeom prst="rect">
            <a:avLst/>
          </a:prstGeom>
          <a:noFill/>
        </p:spPr>
        <p:txBody>
          <a:bodyPr wrap="square">
            <a:spAutoFit/>
          </a:bodyPr>
          <a:lstStyle/>
          <a:p>
            <a:pPr algn="just">
              <a:lnSpc>
                <a:spcPct val="150000"/>
              </a:lnSpc>
            </a:pPr>
            <a:r>
              <a:rPr lang="en-US" sz="4400" b="1" i="0" dirty="0">
                <a:solidFill>
                  <a:srgbClr val="000000"/>
                </a:solidFill>
                <a:effectLst/>
                <a:latin typeface="Cambria" panose="02040503050406030204" pitchFamily="18" charset="0"/>
              </a:rPr>
              <a:t>- Chia </a:t>
            </a:r>
            <a:r>
              <a:rPr lang="en-US" sz="4400" b="1" i="0" dirty="0" err="1">
                <a:solidFill>
                  <a:srgbClr val="000000"/>
                </a:solidFill>
                <a:effectLst/>
                <a:latin typeface="Cambria" panose="02040503050406030204" pitchFamily="18" charset="0"/>
              </a:rPr>
              <a:t>sẻ</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bài</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học</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với</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người</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thân</a:t>
            </a:r>
            <a:r>
              <a:rPr lang="en-US" sz="4400" b="1" i="0" dirty="0">
                <a:solidFill>
                  <a:srgbClr val="000000"/>
                </a:solidFill>
                <a:effectLst/>
                <a:latin typeface="Cambria" panose="02040503050406030204" pitchFamily="18" charset="0"/>
              </a:rPr>
              <a:t>.</a:t>
            </a:r>
          </a:p>
          <a:p>
            <a:pPr algn="just">
              <a:lnSpc>
                <a:spcPct val="150000"/>
              </a:lnSpc>
            </a:pPr>
            <a:r>
              <a:rPr lang="en-US" sz="4400" b="1" dirty="0">
                <a:solidFill>
                  <a:srgbClr val="000000"/>
                </a:solidFill>
                <a:latin typeface="Cambria" panose="02040503050406030204" pitchFamily="18" charset="0"/>
              </a:rPr>
              <a:t>- </a:t>
            </a:r>
            <a:r>
              <a:rPr lang="en-US" sz="4400" b="1" dirty="0" err="1">
                <a:solidFill>
                  <a:srgbClr val="000000"/>
                </a:solidFill>
                <a:latin typeface="Cambria" panose="02040503050406030204" pitchFamily="18" charset="0"/>
              </a:rPr>
              <a:t>Chuẩn</a:t>
            </a:r>
            <a:r>
              <a:rPr lang="en-US" sz="4400" b="1" dirty="0">
                <a:solidFill>
                  <a:srgbClr val="000000"/>
                </a:solidFill>
                <a:latin typeface="Cambria" panose="02040503050406030204" pitchFamily="18" charset="0"/>
              </a:rPr>
              <a:t> </a:t>
            </a:r>
            <a:r>
              <a:rPr lang="en-US" sz="4400" b="1" dirty="0" err="1">
                <a:solidFill>
                  <a:srgbClr val="000000"/>
                </a:solidFill>
                <a:latin typeface="Cambria" panose="02040503050406030204" pitchFamily="18" charset="0"/>
              </a:rPr>
              <a:t>bị</a:t>
            </a:r>
            <a:r>
              <a:rPr lang="en-US" sz="4400" b="1" dirty="0">
                <a:solidFill>
                  <a:srgbClr val="000000"/>
                </a:solidFill>
                <a:latin typeface="Cambria" panose="02040503050406030204" pitchFamily="18" charset="0"/>
              </a:rPr>
              <a:t> </a:t>
            </a:r>
            <a:r>
              <a:rPr lang="en-US" sz="4400" b="1" dirty="0" err="1">
                <a:solidFill>
                  <a:srgbClr val="000000"/>
                </a:solidFill>
                <a:latin typeface="Cambria" panose="02040503050406030204" pitchFamily="18" charset="0"/>
              </a:rPr>
              <a:t>bài</a:t>
            </a:r>
            <a:r>
              <a:rPr lang="en-US" sz="4400" b="1" dirty="0">
                <a:solidFill>
                  <a:srgbClr val="000000"/>
                </a:solidFill>
                <a:latin typeface="Cambria" panose="02040503050406030204" pitchFamily="18" charset="0"/>
              </a:rPr>
              <a:t> </a:t>
            </a:r>
            <a:r>
              <a:rPr lang="en-US" sz="4400" b="1" dirty="0" err="1">
                <a:solidFill>
                  <a:srgbClr val="000000"/>
                </a:solidFill>
                <a:latin typeface="Cambria" panose="02040503050406030204" pitchFamily="18" charset="0"/>
              </a:rPr>
              <a:t>mới</a:t>
            </a:r>
            <a:endParaRPr lang="vi-VN" sz="4400" b="1" i="0" dirty="0">
              <a:solidFill>
                <a:srgbClr val="000000"/>
              </a:solidFill>
              <a:effectLst/>
              <a:latin typeface="Cambria" panose="02040503050406030204" pitchFamily="18" charset="0"/>
            </a:endParaRPr>
          </a:p>
        </p:txBody>
      </p:sp>
      <p:pic>
        <p:nvPicPr>
          <p:cNvPr id="12" name="Picture 11"/>
          <p:cNvPicPr>
            <a:picLocks noChangeAspect="1"/>
          </p:cNvPicPr>
          <p:nvPr/>
        </p:nvPicPr>
        <p:blipFill>
          <a:blip r:embed="rId14"/>
          <a:stretch>
            <a:fillRect/>
          </a:stretch>
        </p:blipFill>
        <p:spPr>
          <a:xfrm>
            <a:off x="-2381216" y="507365"/>
            <a:ext cx="1936093" cy="1858124"/>
          </a:xfrm>
          <a:prstGeom prst="rect">
            <a:avLst/>
          </a:prstGeom>
        </p:spPr>
      </p:pic>
      <p:pic>
        <p:nvPicPr>
          <p:cNvPr id="13" name="Picture 12"/>
          <p:cNvPicPr>
            <a:picLocks noChangeAspect="1"/>
          </p:cNvPicPr>
          <p:nvPr/>
        </p:nvPicPr>
        <p:blipFill>
          <a:blip r:embed="rId14"/>
          <a:stretch>
            <a:fillRect/>
          </a:stretch>
        </p:blipFill>
        <p:spPr>
          <a:xfrm>
            <a:off x="10832067" y="-1930700"/>
            <a:ext cx="1936093" cy="1858124"/>
          </a:xfrm>
          <a:prstGeom prst="rect">
            <a:avLst/>
          </a:prstGeom>
        </p:spPr>
      </p:pic>
      <p:pic>
        <p:nvPicPr>
          <p:cNvPr id="14" name="Picture 13"/>
          <p:cNvPicPr>
            <a:picLocks noChangeAspect="1"/>
          </p:cNvPicPr>
          <p:nvPr/>
        </p:nvPicPr>
        <p:blipFill>
          <a:blip r:embed="rId14"/>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68519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5071EF-0FBB-0C84-4AA0-FC3D7489352F}"/>
              </a:ext>
            </a:extLst>
          </p:cNvPr>
          <p:cNvPicPr>
            <a:picLocks noChangeAspect="1"/>
          </p:cNvPicPr>
          <p:nvPr/>
        </p:nvPicPr>
        <p:blipFill rotWithShape="1">
          <a:blip r:embed="rId3">
            <a:extLst>
              <a:ext uri="{28A0092B-C50C-407E-A947-70E740481C1C}">
                <a14:useLocalDpi xmlns:a14="http://schemas.microsoft.com/office/drawing/2010/main" val="0"/>
              </a:ext>
            </a:extLst>
          </a:blip>
          <a:srcRect l="15000" t="6259" r="12109" b="21056"/>
          <a:stretch/>
        </p:blipFill>
        <p:spPr>
          <a:xfrm>
            <a:off x="-41729" y="0"/>
            <a:ext cx="12275457" cy="6919784"/>
          </a:xfrm>
          <a:prstGeom prst="rect">
            <a:avLst/>
          </a:prstGeom>
        </p:spPr>
      </p:pic>
      <p:pic>
        <p:nvPicPr>
          <p:cNvPr id="6" name="Picture 5">
            <a:extLst>
              <a:ext uri="{FF2B5EF4-FFF2-40B4-BE49-F238E27FC236}">
                <a16:creationId xmlns:a16="http://schemas.microsoft.com/office/drawing/2014/main" id="{639AD225-955D-CFFB-36C6-BA52D660A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231" y="2239206"/>
            <a:ext cx="4489713" cy="2676149"/>
          </a:xfrm>
          <a:prstGeom prst="rect">
            <a:avLst/>
          </a:prstGeom>
        </p:spPr>
      </p:pic>
      <p:pic>
        <p:nvPicPr>
          <p:cNvPr id="7" name="Picture 6">
            <a:extLst>
              <a:ext uri="{FF2B5EF4-FFF2-40B4-BE49-F238E27FC236}">
                <a16:creationId xmlns:a16="http://schemas.microsoft.com/office/drawing/2014/main" id="{6338DE08-B5C2-A5FF-039E-A90821F0E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7612" y="3452193"/>
            <a:ext cx="3639200" cy="2845069"/>
          </a:xfrm>
          <a:prstGeom prst="rect">
            <a:avLst/>
          </a:prstGeom>
        </p:spPr>
      </p:pic>
      <p:pic>
        <p:nvPicPr>
          <p:cNvPr id="8" name="Picture 7">
            <a:extLst>
              <a:ext uri="{FF2B5EF4-FFF2-40B4-BE49-F238E27FC236}">
                <a16:creationId xmlns:a16="http://schemas.microsoft.com/office/drawing/2014/main" id="{E0D95CB2-E4F6-8418-9AA1-2D5641A0C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6257" y="4317775"/>
            <a:ext cx="3639200" cy="2845069"/>
          </a:xfrm>
          <a:prstGeom prst="rect">
            <a:avLst/>
          </a:prstGeom>
        </p:spPr>
      </p:pic>
      <p:pic>
        <p:nvPicPr>
          <p:cNvPr id="9" name="Picture 8">
            <a:extLst>
              <a:ext uri="{FF2B5EF4-FFF2-40B4-BE49-F238E27FC236}">
                <a16:creationId xmlns:a16="http://schemas.microsoft.com/office/drawing/2014/main" id="{507805C3-3EFC-7F51-0BB9-FD09C4EAE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759" y="4181851"/>
            <a:ext cx="4489713" cy="2676149"/>
          </a:xfrm>
          <a:prstGeom prst="rect">
            <a:avLst/>
          </a:prstGeom>
        </p:spPr>
      </p:pic>
      <p:grpSp>
        <p:nvGrpSpPr>
          <p:cNvPr id="10" name="Group 9">
            <a:extLst>
              <a:ext uri="{FF2B5EF4-FFF2-40B4-BE49-F238E27FC236}">
                <a16:creationId xmlns:a16="http://schemas.microsoft.com/office/drawing/2014/main" id="{6ED4DF2B-FF59-DFF2-FCE1-2AC7D82B4C4C}"/>
              </a:ext>
            </a:extLst>
          </p:cNvPr>
          <p:cNvGrpSpPr/>
          <p:nvPr/>
        </p:nvGrpSpPr>
        <p:grpSpPr>
          <a:xfrm>
            <a:off x="425130" y="560738"/>
            <a:ext cx="7924964" cy="1678468"/>
            <a:chOff x="88477" y="342908"/>
            <a:chExt cx="7924964" cy="1678468"/>
          </a:xfrm>
        </p:grpSpPr>
        <p:sp>
          <p:nvSpPr>
            <p:cNvPr id="11" name="Rectangle: Rounded Corners 10">
              <a:extLst>
                <a:ext uri="{FF2B5EF4-FFF2-40B4-BE49-F238E27FC236}">
                  <a16:creationId xmlns:a16="http://schemas.microsoft.com/office/drawing/2014/main" id="{0E75231F-53C4-7C58-15A3-3F20E0790DFE}"/>
                </a:ext>
              </a:extLst>
            </p:cNvPr>
            <p:cNvSpPr/>
            <p:nvPr/>
          </p:nvSpPr>
          <p:spPr>
            <a:xfrm>
              <a:off x="88477" y="342908"/>
              <a:ext cx="7924964" cy="1678468"/>
            </a:xfrm>
            <a:prstGeom prst="roundRect">
              <a:avLst/>
            </a:prstGeom>
            <a:solidFill>
              <a:schemeClr val="bg1">
                <a:alpha val="96000"/>
              </a:schemeClr>
            </a:solidFill>
            <a:ln w="38100">
              <a:solidFill>
                <a:srgbClr val="F9500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7DAC9B5-A744-3DEE-A608-DA18E2FD6EDC}"/>
                </a:ext>
              </a:extLst>
            </p:cNvPr>
            <p:cNvSpPr txBox="1"/>
            <p:nvPr/>
          </p:nvSpPr>
          <p:spPr>
            <a:xfrm>
              <a:off x="254339" y="520111"/>
              <a:ext cx="7608677" cy="1323439"/>
            </a:xfrm>
            <a:prstGeom prst="rect">
              <a:avLst/>
            </a:prstGeom>
            <a:noFill/>
          </p:spPr>
          <p:txBody>
            <a:bodyPr wrap="square">
              <a:spAutoFit/>
            </a:bodyPr>
            <a:lstStyle/>
            <a:p>
              <a:pPr algn="ctr"/>
              <a:r>
                <a:rPr lang="en-US" sz="4000" b="1" dirty="0" err="1">
                  <a:solidFill>
                    <a:srgbClr val="752912"/>
                  </a:solidFill>
                  <a:latin typeface="Cambria" panose="02040503050406030204" pitchFamily="18" charset="0"/>
                </a:rPr>
                <a:t>Sắm</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vai</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một</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loài</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hoa</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em</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hãy</a:t>
              </a:r>
              <a:endParaRPr lang="en-US" sz="4000" b="1" dirty="0">
                <a:solidFill>
                  <a:srgbClr val="752912"/>
                </a:solidFill>
                <a:latin typeface="Cambria" panose="02040503050406030204" pitchFamily="18" charset="0"/>
              </a:endParaRPr>
            </a:p>
            <a:p>
              <a:pPr algn="ct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giới</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thiệu</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về</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mình</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với</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các</a:t>
              </a:r>
              <a:r>
                <a:rPr lang="en-US" sz="4000" b="1" dirty="0">
                  <a:solidFill>
                    <a:srgbClr val="752912"/>
                  </a:solidFill>
                  <a:latin typeface="Cambria" panose="02040503050406030204" pitchFamily="18" charset="0"/>
                </a:rPr>
                <a:t> </a:t>
              </a:r>
              <a:r>
                <a:rPr lang="en-US" sz="4000" b="1" dirty="0" err="1">
                  <a:solidFill>
                    <a:srgbClr val="752912"/>
                  </a:solidFill>
                  <a:latin typeface="Cambria" panose="02040503050406030204" pitchFamily="18" charset="0"/>
                </a:rPr>
                <a:t>bạn</a:t>
              </a:r>
              <a:endParaRPr lang="en-US" sz="4000" b="1" dirty="0">
                <a:solidFill>
                  <a:srgbClr val="752912"/>
                </a:solidFill>
                <a:latin typeface="Cambria" panose="02040503050406030204" pitchFamily="18" charset="0"/>
              </a:endParaRPr>
            </a:p>
          </p:txBody>
        </p:sp>
      </p:grpSp>
      <p:grpSp>
        <p:nvGrpSpPr>
          <p:cNvPr id="2" name="Group 1">
            <a:extLst>
              <a:ext uri="{FF2B5EF4-FFF2-40B4-BE49-F238E27FC236}">
                <a16:creationId xmlns:a16="http://schemas.microsoft.com/office/drawing/2014/main" id="{86F12652-95CD-6B2D-F6E2-A444F18734D0}"/>
              </a:ext>
            </a:extLst>
          </p:cNvPr>
          <p:cNvGrpSpPr/>
          <p:nvPr/>
        </p:nvGrpSpPr>
        <p:grpSpPr>
          <a:xfrm>
            <a:off x="159537" y="3444193"/>
            <a:ext cx="5271196" cy="3361679"/>
            <a:chOff x="159537" y="3444193"/>
            <a:chExt cx="5271196" cy="3361679"/>
          </a:xfrm>
        </p:grpSpPr>
        <p:pic>
          <p:nvPicPr>
            <p:cNvPr id="13" name="Picture 12">
              <a:extLst>
                <a:ext uri="{FF2B5EF4-FFF2-40B4-BE49-F238E27FC236}">
                  <a16:creationId xmlns:a16="http://schemas.microsoft.com/office/drawing/2014/main" id="{735A4887-F349-CD15-C7D2-A02649D76AD4}"/>
                </a:ext>
              </a:extLst>
            </p:cNvPr>
            <p:cNvPicPr>
              <a:picLocks noChangeAspect="1"/>
            </p:cNvPicPr>
            <p:nvPr/>
          </p:nvPicPr>
          <p:blipFill rotWithShape="1">
            <a:blip r:embed="rId6">
              <a:extLst>
                <a:ext uri="{28A0092B-C50C-407E-A947-70E740481C1C}">
                  <a14:useLocalDpi xmlns:a14="http://schemas.microsoft.com/office/drawing/2010/main" val="0"/>
                </a:ext>
              </a:extLst>
            </a:blip>
            <a:srcRect r="49555" b="48641"/>
            <a:stretch/>
          </p:blipFill>
          <p:spPr>
            <a:xfrm>
              <a:off x="159537" y="3444193"/>
              <a:ext cx="5271196" cy="3361679"/>
            </a:xfrm>
            <a:prstGeom prst="rect">
              <a:avLst/>
            </a:prstGeom>
          </p:spPr>
        </p:pic>
        <p:sp>
          <p:nvSpPr>
            <p:cNvPr id="14" name="TextBox 13">
              <a:extLst>
                <a:ext uri="{FF2B5EF4-FFF2-40B4-BE49-F238E27FC236}">
                  <a16:creationId xmlns:a16="http://schemas.microsoft.com/office/drawing/2014/main" id="{973B9ED2-7E22-8233-AC87-C584626BB052}"/>
                </a:ext>
              </a:extLst>
            </p:cNvPr>
            <p:cNvSpPr txBox="1"/>
            <p:nvPr/>
          </p:nvSpPr>
          <p:spPr>
            <a:xfrm>
              <a:off x="373621" y="4308351"/>
              <a:ext cx="4552693" cy="1569660"/>
            </a:xfrm>
            <a:prstGeom prst="rect">
              <a:avLst/>
            </a:prstGeom>
            <a:noFill/>
          </p:spPr>
          <p:txBody>
            <a:bodyPr wrap="square">
              <a:spAutoFit/>
            </a:bodyPr>
            <a:lstStyle/>
            <a:p>
              <a:pPr algn="ctr"/>
              <a:r>
                <a:rPr lang="en-US" sz="4800" b="1" dirty="0">
                  <a:solidFill>
                    <a:srgbClr val="752912"/>
                  </a:solidFill>
                  <a:latin typeface="Cambria" panose="02040503050406030204" pitchFamily="18" charset="0"/>
                </a:rPr>
                <a:t>THẢO LUẬN NHÓM</a:t>
              </a:r>
            </a:p>
          </p:txBody>
        </p:sp>
      </p:grpSp>
      <p:pic>
        <p:nvPicPr>
          <p:cNvPr id="15" name="Picture 14"/>
          <p:cNvPicPr>
            <a:picLocks noChangeAspect="1"/>
          </p:cNvPicPr>
          <p:nvPr/>
        </p:nvPicPr>
        <p:blipFill>
          <a:blip r:embed="rId7"/>
          <a:stretch>
            <a:fillRect/>
          </a:stretch>
        </p:blipFill>
        <p:spPr>
          <a:xfrm>
            <a:off x="-2381216" y="507365"/>
            <a:ext cx="1936093" cy="1858124"/>
          </a:xfrm>
          <a:prstGeom prst="rect">
            <a:avLst/>
          </a:prstGeom>
        </p:spPr>
      </p:pic>
      <p:pic>
        <p:nvPicPr>
          <p:cNvPr id="16" name="Picture 15"/>
          <p:cNvPicPr>
            <a:picLocks noChangeAspect="1"/>
          </p:cNvPicPr>
          <p:nvPr/>
        </p:nvPicPr>
        <p:blipFill>
          <a:blip r:embed="rId7"/>
          <a:stretch>
            <a:fillRect/>
          </a:stretch>
        </p:blipFill>
        <p:spPr>
          <a:xfrm>
            <a:off x="-2381216" y="507365"/>
            <a:ext cx="1936093" cy="1858124"/>
          </a:xfrm>
          <a:prstGeom prst="rect">
            <a:avLst/>
          </a:prstGeom>
        </p:spPr>
      </p:pic>
      <p:pic>
        <p:nvPicPr>
          <p:cNvPr id="17" name="Picture 16"/>
          <p:cNvPicPr>
            <a:picLocks noChangeAspect="1"/>
          </p:cNvPicPr>
          <p:nvPr/>
        </p:nvPicPr>
        <p:blipFill>
          <a:blip r:embed="rId7"/>
          <a:stretch>
            <a:fillRect/>
          </a:stretch>
        </p:blipFill>
        <p:spPr>
          <a:xfrm>
            <a:off x="10832067" y="-1930700"/>
            <a:ext cx="1936093" cy="1858124"/>
          </a:xfrm>
          <a:prstGeom prst="rect">
            <a:avLst/>
          </a:prstGeom>
        </p:spPr>
      </p:pic>
      <p:pic>
        <p:nvPicPr>
          <p:cNvPr id="18" name="Picture 17"/>
          <p:cNvPicPr>
            <a:picLocks noChangeAspect="1"/>
          </p:cNvPicPr>
          <p:nvPr/>
        </p:nvPicPr>
        <p:blipFill>
          <a:blip r:embed="rId7"/>
          <a:stretch>
            <a:fillRect/>
          </a:stretch>
        </p:blipFill>
        <p:spPr>
          <a:xfrm>
            <a:off x="2145267" y="7878796"/>
            <a:ext cx="6928395" cy="1858124"/>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190818" y="20955"/>
            <a:ext cx="12192000" cy="2305050"/>
          </a:xfrm>
          <a:prstGeom prst="rect">
            <a:avLst/>
          </a:prstGeom>
        </p:spPr>
      </p:pic>
      <p:pic>
        <p:nvPicPr>
          <p:cNvPr id="11" name="图形" descr="5d1dse482853c6"/>
          <p:cNvPicPr>
            <a:picLocks noChangeAspect="1"/>
          </p:cNvPicPr>
          <p:nvPr/>
        </p:nvPicPr>
        <p:blipFill>
          <a:blip r:embed="rId7"/>
          <a:srcRect l="37188" t="37500"/>
          <a:stretch>
            <a:fillRect/>
          </a:stretch>
        </p:blipFill>
        <p:spPr>
          <a:xfrm>
            <a:off x="4533900" y="3048635"/>
            <a:ext cx="7658100" cy="3810000"/>
          </a:xfrm>
          <a:prstGeom prst="rect">
            <a:avLst/>
          </a:prstGeom>
        </p:spPr>
      </p:pic>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grpSp>
        <p:nvGrpSpPr>
          <p:cNvPr id="4" name="图形"/>
          <p:cNvGrpSpPr/>
          <p:nvPr/>
        </p:nvGrpSpPr>
        <p:grpSpPr>
          <a:xfrm>
            <a:off x="4667578" y="1140007"/>
            <a:ext cx="2475208" cy="654848"/>
            <a:chOff x="5956" y="6980"/>
            <a:chExt cx="1674" cy="830"/>
          </a:xfrm>
        </p:grpSpPr>
        <p:sp>
          <p:nvSpPr>
            <p:cNvPr id="88" name="图形"/>
            <p:cNvSpPr/>
            <p:nvPr>
              <p:custDataLst>
                <p:tags r:id="rId2"/>
              </p:custDataLst>
            </p:nvPr>
          </p:nvSpPr>
          <p:spPr>
            <a:xfrm flipH="1">
              <a:off x="6048" y="7018"/>
              <a:ext cx="1490" cy="792"/>
            </a:xfrm>
            <a:prstGeom prst="roundRect">
              <a:avLst>
                <a:gd name="adj" fmla="val 50000"/>
              </a:avLst>
            </a:prstGeom>
            <a:gradFill>
              <a:gsLst>
                <a:gs pos="0">
                  <a:srgbClr val="FE7A26"/>
                </a:gs>
                <a:gs pos="100000">
                  <a:srgbClr val="FEA259"/>
                </a:gs>
              </a:gsLst>
              <a:lin ang="13500000" scaled="0"/>
            </a:gradFill>
            <a:ln>
              <a:noFill/>
            </a:ln>
            <a:effectLst>
              <a:outerShdw blurRad="215900" sx="102000" sy="102000" algn="ctr" rotWithShape="0">
                <a:srgbClr val="FE8B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sp>
          <p:nvSpPr>
            <p:cNvPr id="24" name="图形"/>
            <p:cNvSpPr txBox="1"/>
            <p:nvPr/>
          </p:nvSpPr>
          <p:spPr>
            <a:xfrm>
              <a:off x="5956" y="6980"/>
              <a:ext cx="1674" cy="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Tiếng</a:t>
              </a:r>
              <a:r>
                <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Việt</a:t>
              </a:r>
              <a:endPar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8" name="Picture 7">
            <a:extLst>
              <a:ext uri="{FF2B5EF4-FFF2-40B4-BE49-F238E27FC236}">
                <a16:creationId xmlns:a16="http://schemas.microsoft.com/office/drawing/2014/main" id="{06FDAE54-8AEF-2626-D7D1-059C4E3604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2101" y="621465"/>
            <a:ext cx="1336963" cy="1336963"/>
          </a:xfrm>
          <a:prstGeom prst="rect">
            <a:avLst/>
          </a:prstGeom>
        </p:spPr>
      </p:pic>
      <p:pic>
        <p:nvPicPr>
          <p:cNvPr id="6" name="Picture 5">
            <a:extLst>
              <a:ext uri="{FF2B5EF4-FFF2-40B4-BE49-F238E27FC236}">
                <a16:creationId xmlns:a16="http://schemas.microsoft.com/office/drawing/2014/main" id="{F1725BA5-2BA9-2610-6099-E666F9E0A6DD}"/>
              </a:ext>
            </a:extLst>
          </p:cNvPr>
          <p:cNvPicPr>
            <a:picLocks noChangeAspect="1"/>
          </p:cNvPicPr>
          <p:nvPr/>
        </p:nvPicPr>
        <p:blipFill rotWithShape="1">
          <a:blip r:embed="rId9"/>
          <a:srcRect l="85377" b="68700"/>
          <a:stretch/>
        </p:blipFill>
        <p:spPr>
          <a:xfrm>
            <a:off x="2574290" y="1908910"/>
            <a:ext cx="7331710" cy="3098153"/>
          </a:xfrm>
          <a:prstGeom prst="rect">
            <a:avLst/>
          </a:prstGeom>
        </p:spPr>
      </p:pic>
      <p:pic>
        <p:nvPicPr>
          <p:cNvPr id="12" name="Picture 11"/>
          <p:cNvPicPr>
            <a:picLocks noChangeAspect="1"/>
          </p:cNvPicPr>
          <p:nvPr/>
        </p:nvPicPr>
        <p:blipFill>
          <a:blip r:embed="rId10"/>
          <a:stretch>
            <a:fillRect/>
          </a:stretch>
        </p:blipFill>
        <p:spPr>
          <a:xfrm>
            <a:off x="-2381216" y="507365"/>
            <a:ext cx="1936093" cy="1858124"/>
          </a:xfrm>
          <a:prstGeom prst="rect">
            <a:avLst/>
          </a:prstGeom>
        </p:spPr>
      </p:pic>
      <p:pic>
        <p:nvPicPr>
          <p:cNvPr id="13" name="Picture 12"/>
          <p:cNvPicPr>
            <a:picLocks noChangeAspect="1"/>
          </p:cNvPicPr>
          <p:nvPr/>
        </p:nvPicPr>
        <p:blipFill>
          <a:blip r:embed="rId10"/>
          <a:stretch>
            <a:fillRect/>
          </a:stretch>
        </p:blipFill>
        <p:spPr>
          <a:xfrm>
            <a:off x="10832067" y="-1930700"/>
            <a:ext cx="1936093" cy="1858124"/>
          </a:xfrm>
          <a:prstGeom prst="rect">
            <a:avLst/>
          </a:prstGeom>
        </p:spPr>
      </p:pic>
      <p:pic>
        <p:nvPicPr>
          <p:cNvPr id="14" name="Picture 13"/>
          <p:cNvPicPr>
            <a:picLocks noChangeAspect="1"/>
          </p:cNvPicPr>
          <p:nvPr/>
        </p:nvPicPr>
        <p:blipFill>
          <a:blip r:embed="rId10"/>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205529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F7776B-4F0B-EEE4-37E9-25E34F9C5B5D}"/>
              </a:ext>
            </a:extLst>
          </p:cNvPr>
          <p:cNvPicPr>
            <a:picLocks noChangeAspect="1"/>
          </p:cNvPicPr>
          <p:nvPr/>
        </p:nvPicPr>
        <p:blipFill>
          <a:blip r:embed="rId3"/>
          <a:stretch>
            <a:fillRect/>
          </a:stretch>
        </p:blipFill>
        <p:spPr>
          <a:xfrm>
            <a:off x="0" y="-263236"/>
            <a:ext cx="12192000" cy="7121236"/>
          </a:xfrm>
          <a:prstGeom prst="rect">
            <a:avLst/>
          </a:prstGeom>
        </p:spPr>
      </p:pic>
      <p:sp>
        <p:nvSpPr>
          <p:cNvPr id="4" name="Rectangle 3">
            <a:extLst>
              <a:ext uri="{FF2B5EF4-FFF2-40B4-BE49-F238E27FC236}">
                <a16:creationId xmlns:a16="http://schemas.microsoft.com/office/drawing/2014/main" id="{8023A11D-669B-6BC3-2170-F5E0DCD88B2D}"/>
              </a:ext>
            </a:extLst>
          </p:cNvPr>
          <p:cNvSpPr/>
          <p:nvPr/>
        </p:nvSpPr>
        <p:spPr>
          <a:xfrm>
            <a:off x="1683328" y="-259773"/>
            <a:ext cx="4943454" cy="2161309"/>
          </a:xfrm>
          <a:custGeom>
            <a:avLst/>
            <a:gdLst>
              <a:gd name="connsiteX0" fmla="*/ 0 w 3803073"/>
              <a:gd name="connsiteY0" fmla="*/ 0 h 1735282"/>
              <a:gd name="connsiteX1" fmla="*/ 3803073 w 3803073"/>
              <a:gd name="connsiteY1" fmla="*/ 0 h 1735282"/>
              <a:gd name="connsiteX2" fmla="*/ 3803073 w 3803073"/>
              <a:gd name="connsiteY2" fmla="*/ 1735282 h 1735282"/>
              <a:gd name="connsiteX3" fmla="*/ 0 w 3803073"/>
              <a:gd name="connsiteY3" fmla="*/ 1735282 h 1735282"/>
              <a:gd name="connsiteX4" fmla="*/ 0 w 3803073"/>
              <a:gd name="connsiteY4" fmla="*/ 0 h 1735282"/>
              <a:gd name="connsiteX0" fmla="*/ 0 w 3803073"/>
              <a:gd name="connsiteY0" fmla="*/ 0 h 2161309"/>
              <a:gd name="connsiteX1" fmla="*/ 3803073 w 3803073"/>
              <a:gd name="connsiteY1" fmla="*/ 0 h 2161309"/>
              <a:gd name="connsiteX2" fmla="*/ 3803073 w 3803073"/>
              <a:gd name="connsiteY2" fmla="*/ 1735282 h 2161309"/>
              <a:gd name="connsiteX3" fmla="*/ 0 w 3803073"/>
              <a:gd name="connsiteY3" fmla="*/ 2161309 h 2161309"/>
              <a:gd name="connsiteX4" fmla="*/ 0 w 3803073"/>
              <a:gd name="connsiteY4" fmla="*/ 0 h 2161309"/>
              <a:gd name="connsiteX0" fmla="*/ 0 w 3803073"/>
              <a:gd name="connsiteY0" fmla="*/ 0 h 2161309"/>
              <a:gd name="connsiteX1" fmla="*/ 3803073 w 3803073"/>
              <a:gd name="connsiteY1" fmla="*/ 0 h 2161309"/>
              <a:gd name="connsiteX2" fmla="*/ 3803073 w 3803073"/>
              <a:gd name="connsiteY2" fmla="*/ 1735282 h 2161309"/>
              <a:gd name="connsiteX3" fmla="*/ 0 w 3803073"/>
              <a:gd name="connsiteY3" fmla="*/ 2161309 h 2161309"/>
              <a:gd name="connsiteX4" fmla="*/ 0 w 3803073"/>
              <a:gd name="connsiteY4" fmla="*/ 0 h 2161309"/>
              <a:gd name="connsiteX0" fmla="*/ 0 w 4104409"/>
              <a:gd name="connsiteY0" fmla="*/ 0 h 2161309"/>
              <a:gd name="connsiteX1" fmla="*/ 4104409 w 4104409"/>
              <a:gd name="connsiteY1" fmla="*/ 0 h 2161309"/>
              <a:gd name="connsiteX2" fmla="*/ 3803073 w 4104409"/>
              <a:gd name="connsiteY2" fmla="*/ 1735282 h 2161309"/>
              <a:gd name="connsiteX3" fmla="*/ 0 w 4104409"/>
              <a:gd name="connsiteY3" fmla="*/ 2161309 h 2161309"/>
              <a:gd name="connsiteX4" fmla="*/ 0 w 4104409"/>
              <a:gd name="connsiteY4" fmla="*/ 0 h 2161309"/>
              <a:gd name="connsiteX0" fmla="*/ 0 w 4188324"/>
              <a:gd name="connsiteY0" fmla="*/ 0 h 2161309"/>
              <a:gd name="connsiteX1" fmla="*/ 4104409 w 4188324"/>
              <a:gd name="connsiteY1" fmla="*/ 0 h 2161309"/>
              <a:gd name="connsiteX2" fmla="*/ 3803073 w 4188324"/>
              <a:gd name="connsiteY2" fmla="*/ 1735282 h 2161309"/>
              <a:gd name="connsiteX3" fmla="*/ 0 w 4188324"/>
              <a:gd name="connsiteY3" fmla="*/ 2161309 h 2161309"/>
              <a:gd name="connsiteX4" fmla="*/ 0 w 4188324"/>
              <a:gd name="connsiteY4" fmla="*/ 0 h 2161309"/>
              <a:gd name="connsiteX0" fmla="*/ 0 w 4893290"/>
              <a:gd name="connsiteY0" fmla="*/ 0 h 2161309"/>
              <a:gd name="connsiteX1" fmla="*/ 4104409 w 4893290"/>
              <a:gd name="connsiteY1" fmla="*/ 0 h 2161309"/>
              <a:gd name="connsiteX2" fmla="*/ 4883727 w 4893290"/>
              <a:gd name="connsiteY2" fmla="*/ 405246 h 2161309"/>
              <a:gd name="connsiteX3" fmla="*/ 3803073 w 4893290"/>
              <a:gd name="connsiteY3" fmla="*/ 1735282 h 2161309"/>
              <a:gd name="connsiteX4" fmla="*/ 0 w 4893290"/>
              <a:gd name="connsiteY4" fmla="*/ 2161309 h 2161309"/>
              <a:gd name="connsiteX5" fmla="*/ 0 w 4893290"/>
              <a:gd name="connsiteY5" fmla="*/ 0 h 2161309"/>
              <a:gd name="connsiteX0" fmla="*/ 0 w 4893290"/>
              <a:gd name="connsiteY0" fmla="*/ 0 h 2161309"/>
              <a:gd name="connsiteX1" fmla="*/ 4104409 w 4893290"/>
              <a:gd name="connsiteY1" fmla="*/ 0 h 2161309"/>
              <a:gd name="connsiteX2" fmla="*/ 4883727 w 4893290"/>
              <a:gd name="connsiteY2" fmla="*/ 405246 h 2161309"/>
              <a:gd name="connsiteX3" fmla="*/ 3803073 w 4893290"/>
              <a:gd name="connsiteY3" fmla="*/ 1735282 h 2161309"/>
              <a:gd name="connsiteX4" fmla="*/ 0 w 4893290"/>
              <a:gd name="connsiteY4" fmla="*/ 2161309 h 2161309"/>
              <a:gd name="connsiteX5" fmla="*/ 0 w 4893290"/>
              <a:gd name="connsiteY5" fmla="*/ 0 h 2161309"/>
              <a:gd name="connsiteX0" fmla="*/ 0 w 4893290"/>
              <a:gd name="connsiteY0" fmla="*/ 0 h 2161309"/>
              <a:gd name="connsiteX1" fmla="*/ 4104409 w 4893290"/>
              <a:gd name="connsiteY1" fmla="*/ 0 h 2161309"/>
              <a:gd name="connsiteX2" fmla="*/ 4883727 w 4893290"/>
              <a:gd name="connsiteY2" fmla="*/ 405246 h 2161309"/>
              <a:gd name="connsiteX3" fmla="*/ 3803073 w 4893290"/>
              <a:gd name="connsiteY3" fmla="*/ 1735282 h 2161309"/>
              <a:gd name="connsiteX4" fmla="*/ 0 w 4893290"/>
              <a:gd name="connsiteY4" fmla="*/ 2161309 h 2161309"/>
              <a:gd name="connsiteX5" fmla="*/ 0 w 4893290"/>
              <a:gd name="connsiteY5" fmla="*/ 0 h 2161309"/>
              <a:gd name="connsiteX0" fmla="*/ 0 w 4893290"/>
              <a:gd name="connsiteY0" fmla="*/ 0 h 2161309"/>
              <a:gd name="connsiteX1" fmla="*/ 4104409 w 4893290"/>
              <a:gd name="connsiteY1" fmla="*/ 0 h 2161309"/>
              <a:gd name="connsiteX2" fmla="*/ 4883727 w 4893290"/>
              <a:gd name="connsiteY2" fmla="*/ 405246 h 2161309"/>
              <a:gd name="connsiteX3" fmla="*/ 3803073 w 4893290"/>
              <a:gd name="connsiteY3" fmla="*/ 1735282 h 2161309"/>
              <a:gd name="connsiteX4" fmla="*/ 0 w 4893290"/>
              <a:gd name="connsiteY4" fmla="*/ 2161309 h 2161309"/>
              <a:gd name="connsiteX5" fmla="*/ 0 w 4893290"/>
              <a:gd name="connsiteY5" fmla="*/ 0 h 2161309"/>
              <a:gd name="connsiteX0" fmla="*/ 0 w 4893290"/>
              <a:gd name="connsiteY0" fmla="*/ 0 h 2161309"/>
              <a:gd name="connsiteX1" fmla="*/ 4104409 w 4893290"/>
              <a:gd name="connsiteY1" fmla="*/ 0 h 2161309"/>
              <a:gd name="connsiteX2" fmla="*/ 4883727 w 4893290"/>
              <a:gd name="connsiteY2" fmla="*/ 405246 h 2161309"/>
              <a:gd name="connsiteX3" fmla="*/ 3595255 w 4893290"/>
              <a:gd name="connsiteY3" fmla="*/ 1808019 h 2161309"/>
              <a:gd name="connsiteX4" fmla="*/ 0 w 4893290"/>
              <a:gd name="connsiteY4" fmla="*/ 2161309 h 2161309"/>
              <a:gd name="connsiteX5" fmla="*/ 0 w 4893290"/>
              <a:gd name="connsiteY5" fmla="*/ 0 h 2161309"/>
              <a:gd name="connsiteX0" fmla="*/ 0 w 4873434"/>
              <a:gd name="connsiteY0" fmla="*/ 0 h 2161309"/>
              <a:gd name="connsiteX1" fmla="*/ 4104409 w 4873434"/>
              <a:gd name="connsiteY1" fmla="*/ 0 h 2161309"/>
              <a:gd name="connsiteX2" fmla="*/ 4862945 w 4873434"/>
              <a:gd name="connsiteY2" fmla="*/ 550719 h 2161309"/>
              <a:gd name="connsiteX3" fmla="*/ 3595255 w 4873434"/>
              <a:gd name="connsiteY3" fmla="*/ 1808019 h 2161309"/>
              <a:gd name="connsiteX4" fmla="*/ 0 w 4873434"/>
              <a:gd name="connsiteY4" fmla="*/ 2161309 h 2161309"/>
              <a:gd name="connsiteX5" fmla="*/ 0 w 4873434"/>
              <a:gd name="connsiteY5" fmla="*/ 0 h 2161309"/>
              <a:gd name="connsiteX0" fmla="*/ 0 w 4943454"/>
              <a:gd name="connsiteY0" fmla="*/ 0 h 2161309"/>
              <a:gd name="connsiteX1" fmla="*/ 4104409 w 4943454"/>
              <a:gd name="connsiteY1" fmla="*/ 0 h 2161309"/>
              <a:gd name="connsiteX2" fmla="*/ 4935681 w 4943454"/>
              <a:gd name="connsiteY2" fmla="*/ 613064 h 2161309"/>
              <a:gd name="connsiteX3" fmla="*/ 3595255 w 4943454"/>
              <a:gd name="connsiteY3" fmla="*/ 1808019 h 2161309"/>
              <a:gd name="connsiteX4" fmla="*/ 0 w 4943454"/>
              <a:gd name="connsiteY4" fmla="*/ 2161309 h 2161309"/>
              <a:gd name="connsiteX5" fmla="*/ 0 w 4943454"/>
              <a:gd name="connsiteY5" fmla="*/ 0 h 216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54" h="2161309">
                <a:moveTo>
                  <a:pt x="0" y="0"/>
                </a:moveTo>
                <a:lnTo>
                  <a:pt x="4104409" y="0"/>
                </a:lnTo>
                <a:cubicBezTo>
                  <a:pt x="4802332" y="79664"/>
                  <a:pt x="4985904" y="323850"/>
                  <a:pt x="4935681" y="613064"/>
                </a:cubicBezTo>
                <a:cubicBezTo>
                  <a:pt x="3243695" y="528205"/>
                  <a:pt x="4293178" y="1527465"/>
                  <a:pt x="3595255" y="1808019"/>
                </a:cubicBezTo>
                <a:cubicBezTo>
                  <a:pt x="2327564" y="1950028"/>
                  <a:pt x="1246909" y="2133600"/>
                  <a:pt x="0" y="2161309"/>
                </a:cubicBezTo>
                <a:lnTo>
                  <a:pt x="0" y="0"/>
                </a:lnTo>
                <a:close/>
              </a:path>
            </a:pathLst>
          </a:custGeom>
          <a:solidFill>
            <a:srgbClr val="DBEF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01B629-EAF7-219F-D826-79DBC6461925}"/>
              </a:ext>
            </a:extLst>
          </p:cNvPr>
          <p:cNvPicPr>
            <a:picLocks noChangeAspect="1"/>
          </p:cNvPicPr>
          <p:nvPr/>
        </p:nvPicPr>
        <p:blipFill>
          <a:blip r:embed="rId4"/>
          <a:stretch>
            <a:fillRect/>
          </a:stretch>
        </p:blipFill>
        <p:spPr>
          <a:xfrm>
            <a:off x="0" y="385420"/>
            <a:ext cx="5780548" cy="2241509"/>
          </a:xfrm>
          <a:prstGeom prst="rect">
            <a:avLst/>
          </a:prstGeom>
        </p:spPr>
      </p:pic>
      <p:grpSp>
        <p:nvGrpSpPr>
          <p:cNvPr id="9" name="图形">
            <a:extLst>
              <a:ext uri="{FF2B5EF4-FFF2-40B4-BE49-F238E27FC236}">
                <a16:creationId xmlns:a16="http://schemas.microsoft.com/office/drawing/2014/main" id="{94421AAC-C7EC-0DFE-CD36-E2857569D38D}"/>
              </a:ext>
            </a:extLst>
          </p:cNvPr>
          <p:cNvGrpSpPr/>
          <p:nvPr/>
        </p:nvGrpSpPr>
        <p:grpSpPr>
          <a:xfrm>
            <a:off x="1615311" y="-27738"/>
            <a:ext cx="2040494" cy="624867"/>
            <a:chOff x="5895" y="7018"/>
            <a:chExt cx="1380" cy="792"/>
          </a:xfrm>
        </p:grpSpPr>
        <p:sp>
          <p:nvSpPr>
            <p:cNvPr id="10" name="图形">
              <a:extLst>
                <a:ext uri="{FF2B5EF4-FFF2-40B4-BE49-F238E27FC236}">
                  <a16:creationId xmlns:a16="http://schemas.microsoft.com/office/drawing/2014/main" id="{31EE09BC-8BD5-6BFC-C87E-A43B120FEA90}"/>
                </a:ext>
              </a:extLst>
            </p:cNvPr>
            <p:cNvSpPr/>
            <p:nvPr>
              <p:custDataLst>
                <p:tags r:id="rId1"/>
              </p:custDataLst>
            </p:nvPr>
          </p:nvSpPr>
          <p:spPr>
            <a:xfrm flipH="1">
              <a:off x="6048" y="7018"/>
              <a:ext cx="1073" cy="792"/>
            </a:xfrm>
            <a:prstGeom prst="roundRect">
              <a:avLst>
                <a:gd name="adj" fmla="val 50000"/>
              </a:avLst>
            </a:prstGeom>
            <a:solidFill>
              <a:srgbClr val="C33950"/>
            </a:solidFill>
            <a:ln>
              <a:noFill/>
            </a:ln>
            <a:effectLst>
              <a:outerShdw blurRad="215900" sx="102000" sy="102000" algn="ctr" rotWithShape="0">
                <a:srgbClr val="FE8B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sp>
          <p:nvSpPr>
            <p:cNvPr id="11" name="图形">
              <a:extLst>
                <a:ext uri="{FF2B5EF4-FFF2-40B4-BE49-F238E27FC236}">
                  <a16:creationId xmlns:a16="http://schemas.microsoft.com/office/drawing/2014/main" id="{176A52AC-8047-1458-48C3-E846FC8FB9C6}"/>
                </a:ext>
              </a:extLst>
            </p:cNvPr>
            <p:cNvSpPr txBox="1"/>
            <p:nvPr/>
          </p:nvSpPr>
          <p:spPr>
            <a:xfrm>
              <a:off x="5895" y="7018"/>
              <a:ext cx="1380" cy="7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FFFFFF"/>
                  </a:solidFill>
                  <a:effectLst>
                    <a:outerShdw blurRad="63500" sx="102000" sy="102000" algn="ctr" rotWithShape="0">
                      <a:prstClr val="black">
                        <a:alpha val="25000"/>
                      </a:prstClr>
                    </a:outerShdw>
                  </a:effectLst>
                  <a:latin typeface="Vogue-ExtraBold" panose="020B0500000000000000" pitchFamily="34" charset="0"/>
                  <a:ea typeface="Vogue-ExtraBold" panose="020B0500000000000000" pitchFamily="34" charset="0"/>
                  <a:cs typeface="Vogue-ExtraBold" panose="020B0500000000000000" pitchFamily="34" charset="0"/>
                </a:rPr>
                <a:t>ĐỌC</a:t>
              </a:r>
              <a:endParaRPr kumimoji="0" lang="en-US" altLang="zh-CN" sz="32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12" name="Picture 11"/>
          <p:cNvPicPr>
            <a:picLocks noChangeAspect="1"/>
          </p:cNvPicPr>
          <p:nvPr/>
        </p:nvPicPr>
        <p:blipFill>
          <a:blip r:embed="rId5"/>
          <a:stretch>
            <a:fillRect/>
          </a:stretch>
        </p:blipFill>
        <p:spPr>
          <a:xfrm>
            <a:off x="-2381216" y="507365"/>
            <a:ext cx="1936093" cy="1858124"/>
          </a:xfrm>
          <a:prstGeom prst="rect">
            <a:avLst/>
          </a:prstGeom>
        </p:spPr>
      </p:pic>
      <p:pic>
        <p:nvPicPr>
          <p:cNvPr id="13" name="Picture 12"/>
          <p:cNvPicPr>
            <a:picLocks noChangeAspect="1"/>
          </p:cNvPicPr>
          <p:nvPr/>
        </p:nvPicPr>
        <p:blipFill>
          <a:blip r:embed="rId5"/>
          <a:stretch>
            <a:fillRect/>
          </a:stretch>
        </p:blipFill>
        <p:spPr>
          <a:xfrm>
            <a:off x="-2381216" y="507365"/>
            <a:ext cx="1936093" cy="1858124"/>
          </a:xfrm>
          <a:prstGeom prst="rect">
            <a:avLst/>
          </a:prstGeom>
        </p:spPr>
      </p:pic>
      <p:pic>
        <p:nvPicPr>
          <p:cNvPr id="14" name="Picture 13"/>
          <p:cNvPicPr>
            <a:picLocks noChangeAspect="1"/>
          </p:cNvPicPr>
          <p:nvPr/>
        </p:nvPicPr>
        <p:blipFill>
          <a:blip r:embed="rId5"/>
          <a:stretch>
            <a:fillRect/>
          </a:stretch>
        </p:blipFill>
        <p:spPr>
          <a:xfrm>
            <a:off x="10832067" y="-1930700"/>
            <a:ext cx="1936093" cy="1858124"/>
          </a:xfrm>
          <a:prstGeom prst="rect">
            <a:avLst/>
          </a:prstGeom>
        </p:spPr>
      </p:pic>
      <p:pic>
        <p:nvPicPr>
          <p:cNvPr id="15" name="Picture 14"/>
          <p:cNvPicPr>
            <a:picLocks noChangeAspect="1"/>
          </p:cNvPicPr>
          <p:nvPr/>
        </p:nvPicPr>
        <p:blipFill>
          <a:blip r:embed="rId5"/>
          <a:stretch>
            <a:fillRect/>
          </a:stretch>
        </p:blipFill>
        <p:spPr>
          <a:xfrm>
            <a:off x="2145267" y="7878796"/>
            <a:ext cx="6928395" cy="1858124"/>
          </a:xfrm>
          <a:prstGeom prst="rect">
            <a:avLst/>
          </a:prstGeom>
        </p:spPr>
      </p:pic>
    </p:spTree>
    <p:extLst>
      <p:ext uri="{BB962C8B-B14F-4D97-AF65-F5344CB8AC3E}">
        <p14:creationId xmlns:p14="http://schemas.microsoft.com/office/powerpoint/2010/main" val="3822271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68580" y="0"/>
            <a:ext cx="12192000" cy="2305050"/>
          </a:xfrm>
          <a:prstGeom prst="rect">
            <a:avLst/>
          </a:prstGeom>
        </p:spPr>
      </p:pic>
      <p:pic>
        <p:nvPicPr>
          <p:cNvPr id="11" name="图形" descr="5d1dse482853c6"/>
          <p:cNvPicPr>
            <a:picLocks noChangeAspect="1"/>
          </p:cNvPicPr>
          <p:nvPr/>
        </p:nvPicPr>
        <p:blipFill>
          <a:blip r:embed="rId7"/>
          <a:srcRect l="37188" t="37500"/>
          <a:stretch>
            <a:fillRect/>
          </a:stretch>
        </p:blipFill>
        <p:spPr>
          <a:xfrm>
            <a:off x="4533900" y="3048635"/>
            <a:ext cx="7658100" cy="3810000"/>
          </a:xfrm>
          <a:prstGeom prst="rect">
            <a:avLst/>
          </a:prstGeom>
        </p:spPr>
      </p:pic>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grpSp>
        <p:nvGrpSpPr>
          <p:cNvPr id="4" name="图形"/>
          <p:cNvGrpSpPr/>
          <p:nvPr/>
        </p:nvGrpSpPr>
        <p:grpSpPr>
          <a:xfrm>
            <a:off x="4667578" y="1140007"/>
            <a:ext cx="2475208" cy="654848"/>
            <a:chOff x="5956" y="6980"/>
            <a:chExt cx="1674" cy="830"/>
          </a:xfrm>
        </p:grpSpPr>
        <p:sp>
          <p:nvSpPr>
            <p:cNvPr id="88" name="图形"/>
            <p:cNvSpPr/>
            <p:nvPr>
              <p:custDataLst>
                <p:tags r:id="rId2"/>
              </p:custDataLst>
            </p:nvPr>
          </p:nvSpPr>
          <p:spPr>
            <a:xfrm flipH="1">
              <a:off x="6048" y="7018"/>
              <a:ext cx="1490" cy="792"/>
            </a:xfrm>
            <a:prstGeom prst="roundRect">
              <a:avLst>
                <a:gd name="adj" fmla="val 50000"/>
              </a:avLst>
            </a:prstGeom>
            <a:gradFill>
              <a:gsLst>
                <a:gs pos="0">
                  <a:srgbClr val="FE7A26"/>
                </a:gs>
                <a:gs pos="100000">
                  <a:srgbClr val="FEA259"/>
                </a:gs>
              </a:gsLst>
              <a:lin ang="13500000" scaled="0"/>
            </a:gradFill>
            <a:ln>
              <a:noFill/>
            </a:ln>
            <a:effectLst>
              <a:outerShdw blurRad="215900" sx="102000" sy="102000" algn="ctr" rotWithShape="0">
                <a:srgbClr val="FE8B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sp>
          <p:nvSpPr>
            <p:cNvPr id="24" name="图形"/>
            <p:cNvSpPr txBox="1"/>
            <p:nvPr/>
          </p:nvSpPr>
          <p:spPr>
            <a:xfrm>
              <a:off x="5956" y="6980"/>
              <a:ext cx="1674" cy="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Tiếng</a:t>
              </a:r>
              <a:r>
                <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Việt</a:t>
              </a:r>
              <a:endPar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8" name="Picture 7">
            <a:extLst>
              <a:ext uri="{FF2B5EF4-FFF2-40B4-BE49-F238E27FC236}">
                <a16:creationId xmlns:a16="http://schemas.microsoft.com/office/drawing/2014/main" id="{06FDAE54-8AEF-2626-D7D1-059C4E3604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2101" y="621465"/>
            <a:ext cx="1336963" cy="1336963"/>
          </a:xfrm>
          <a:prstGeom prst="rect">
            <a:avLst/>
          </a:prstGeom>
        </p:spPr>
      </p:pic>
      <p:pic>
        <p:nvPicPr>
          <p:cNvPr id="6" name="Picture 5">
            <a:extLst>
              <a:ext uri="{FF2B5EF4-FFF2-40B4-BE49-F238E27FC236}">
                <a16:creationId xmlns:a16="http://schemas.microsoft.com/office/drawing/2014/main" id="{F2FB21D7-3EF9-DC9E-772B-0EB91C6FE865}"/>
              </a:ext>
            </a:extLst>
          </p:cNvPr>
          <p:cNvPicPr>
            <a:picLocks noChangeAspect="1"/>
          </p:cNvPicPr>
          <p:nvPr/>
        </p:nvPicPr>
        <p:blipFill rotWithShape="1">
          <a:blip r:embed="rId9"/>
          <a:srcRect l="86407" b="61463"/>
          <a:stretch/>
        </p:blipFill>
        <p:spPr>
          <a:xfrm>
            <a:off x="2024743" y="2072529"/>
            <a:ext cx="8605156" cy="2827044"/>
          </a:xfrm>
          <a:prstGeom prst="rect">
            <a:avLst/>
          </a:prstGeom>
        </p:spPr>
      </p:pic>
      <p:pic>
        <p:nvPicPr>
          <p:cNvPr id="12" name="Picture 11"/>
          <p:cNvPicPr>
            <a:picLocks noChangeAspect="1"/>
          </p:cNvPicPr>
          <p:nvPr/>
        </p:nvPicPr>
        <p:blipFill>
          <a:blip r:embed="rId10"/>
          <a:stretch>
            <a:fillRect/>
          </a:stretch>
        </p:blipFill>
        <p:spPr>
          <a:xfrm>
            <a:off x="-2381216" y="507365"/>
            <a:ext cx="1936093" cy="1858124"/>
          </a:xfrm>
          <a:prstGeom prst="rect">
            <a:avLst/>
          </a:prstGeom>
        </p:spPr>
      </p:pic>
      <p:pic>
        <p:nvPicPr>
          <p:cNvPr id="13" name="Picture 12"/>
          <p:cNvPicPr>
            <a:picLocks noChangeAspect="1"/>
          </p:cNvPicPr>
          <p:nvPr/>
        </p:nvPicPr>
        <p:blipFill>
          <a:blip r:embed="rId10"/>
          <a:stretch>
            <a:fillRect/>
          </a:stretch>
        </p:blipFill>
        <p:spPr>
          <a:xfrm>
            <a:off x="-2381216" y="507365"/>
            <a:ext cx="1936093" cy="1858124"/>
          </a:xfrm>
          <a:prstGeom prst="rect">
            <a:avLst/>
          </a:prstGeom>
        </p:spPr>
      </p:pic>
      <p:pic>
        <p:nvPicPr>
          <p:cNvPr id="14" name="Picture 13"/>
          <p:cNvPicPr>
            <a:picLocks noChangeAspect="1"/>
          </p:cNvPicPr>
          <p:nvPr/>
        </p:nvPicPr>
        <p:blipFill>
          <a:blip r:embed="rId10"/>
          <a:stretch>
            <a:fillRect/>
          </a:stretch>
        </p:blipFill>
        <p:spPr>
          <a:xfrm>
            <a:off x="10832067" y="-1930700"/>
            <a:ext cx="1936093" cy="1858124"/>
          </a:xfrm>
          <a:prstGeom prst="rect">
            <a:avLst/>
          </a:prstGeom>
        </p:spPr>
      </p:pic>
      <p:pic>
        <p:nvPicPr>
          <p:cNvPr id="16" name="Picture 15"/>
          <p:cNvPicPr>
            <a:picLocks noChangeAspect="1"/>
          </p:cNvPicPr>
          <p:nvPr/>
        </p:nvPicPr>
        <p:blipFill>
          <a:blip r:embed="rId10"/>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1343721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10"/>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11"/>
          <a:srcRect l="9686" t="8361" r="10690" b="13683"/>
          <a:stretch>
            <a:fillRect/>
          </a:stretch>
        </p:blipFill>
        <p:spPr>
          <a:xfrm rot="16200000">
            <a:off x="3204210" y="-2334260"/>
            <a:ext cx="5603875" cy="11287125"/>
          </a:xfrm>
          <a:prstGeom prst="rect">
            <a:avLst/>
          </a:prstGeom>
        </p:spPr>
      </p:pic>
      <p:pic>
        <p:nvPicPr>
          <p:cNvPr id="10" name="图形" descr="5d1dse482853c6"/>
          <p:cNvPicPr>
            <a:picLocks noChangeAspect="1"/>
          </p:cNvPicPr>
          <p:nvPr>
            <p:custDataLst>
              <p:tags r:id="rId4"/>
            </p:custDataLst>
          </p:nvPr>
        </p:nvPicPr>
        <p:blipFill>
          <a:blip r:embed="rId12"/>
          <a:srcRect l="77531" t="-708" r="474" b="68812"/>
          <a:stretch>
            <a:fillRect/>
          </a:stretch>
        </p:blipFill>
        <p:spPr>
          <a:xfrm flipH="1">
            <a:off x="57785" y="-43180"/>
            <a:ext cx="2681605" cy="1944370"/>
          </a:xfrm>
          <a:prstGeom prst="rect">
            <a:avLst/>
          </a:prstGeom>
        </p:spPr>
      </p:pic>
      <p:pic>
        <p:nvPicPr>
          <p:cNvPr id="2" name="图形" descr="E:\006包图网\素材\064家长会\5d0sdc75bfbd77a.png5d0sdc75bfbd77a"/>
          <p:cNvPicPr>
            <a:picLocks noChangeAspect="1"/>
          </p:cNvPicPr>
          <p:nvPr>
            <p:custDataLst>
              <p:tags r:id="rId5"/>
            </p:custDataLst>
          </p:nvPr>
        </p:nvPicPr>
        <p:blipFill>
          <a:blip r:embed="rId13"/>
          <a:srcRect l="80245" b="58534"/>
          <a:stretch>
            <a:fillRect/>
          </a:stretch>
        </p:blipFill>
        <p:spPr>
          <a:xfrm>
            <a:off x="9915525" y="-88900"/>
            <a:ext cx="2383155" cy="2499995"/>
          </a:xfrm>
          <a:prstGeom prst="rect">
            <a:avLst/>
          </a:prstGeom>
        </p:spPr>
      </p:pic>
      <p:pic>
        <p:nvPicPr>
          <p:cNvPr id="23" name="图形" descr="5d1dse482853c6"/>
          <p:cNvPicPr>
            <a:picLocks noChangeAspect="1"/>
          </p:cNvPicPr>
          <p:nvPr>
            <p:custDataLst>
              <p:tags r:id="rId6"/>
            </p:custDataLst>
          </p:nvPr>
        </p:nvPicPr>
        <p:blipFill>
          <a:blip r:embed="rId12"/>
          <a:srcRect l="88234" t="44365" b="25750"/>
          <a:stretch>
            <a:fillRect/>
          </a:stretch>
        </p:blipFill>
        <p:spPr>
          <a:xfrm flipH="1">
            <a:off x="267970" y="4360545"/>
            <a:ext cx="1965960" cy="2498090"/>
          </a:xfrm>
          <a:prstGeom prst="rect">
            <a:avLst/>
          </a:prstGeom>
        </p:spPr>
      </p:pic>
      <p:pic>
        <p:nvPicPr>
          <p:cNvPr id="5" name="图形" descr="5d1dse482853c6"/>
          <p:cNvPicPr>
            <a:picLocks noChangeAspect="1"/>
          </p:cNvPicPr>
          <p:nvPr>
            <p:custDataLst>
              <p:tags r:id="rId7"/>
            </p:custDataLst>
          </p:nvPr>
        </p:nvPicPr>
        <p:blipFill>
          <a:blip r:embed="rId12"/>
          <a:srcRect t="64885" r="80052"/>
          <a:stretch>
            <a:fillRect/>
          </a:stretch>
        </p:blipFill>
        <p:spPr>
          <a:xfrm flipH="1">
            <a:off x="9549130" y="4531995"/>
            <a:ext cx="2642870" cy="2326005"/>
          </a:xfrm>
          <a:prstGeom prst="rect">
            <a:avLst/>
          </a:prstGeom>
        </p:spPr>
      </p:pic>
      <p:grpSp>
        <p:nvGrpSpPr>
          <p:cNvPr id="3" name="图形">
            <a:extLst>
              <a:ext uri="{FF2B5EF4-FFF2-40B4-BE49-F238E27FC236}">
                <a16:creationId xmlns:a16="http://schemas.microsoft.com/office/drawing/2014/main" id="{DB282551-A963-8949-9EF6-3FCEBCBD0E2A}"/>
              </a:ext>
            </a:extLst>
          </p:cNvPr>
          <p:cNvGrpSpPr/>
          <p:nvPr/>
        </p:nvGrpSpPr>
        <p:grpSpPr>
          <a:xfrm>
            <a:off x="4017318" y="929005"/>
            <a:ext cx="3977658" cy="654848"/>
            <a:chOff x="5956" y="6980"/>
            <a:chExt cx="1674" cy="830"/>
          </a:xfrm>
        </p:grpSpPr>
        <p:sp>
          <p:nvSpPr>
            <p:cNvPr id="4" name="图形">
              <a:extLst>
                <a:ext uri="{FF2B5EF4-FFF2-40B4-BE49-F238E27FC236}">
                  <a16:creationId xmlns:a16="http://schemas.microsoft.com/office/drawing/2014/main" id="{7A4008ED-C861-A99D-19C9-2250281E6394}"/>
                </a:ext>
              </a:extLst>
            </p:cNvPr>
            <p:cNvSpPr/>
            <p:nvPr>
              <p:custDataLst>
                <p:tags r:id="rId8"/>
              </p:custDataLst>
            </p:nvPr>
          </p:nvSpPr>
          <p:spPr>
            <a:xfrm flipH="1">
              <a:off x="6048" y="7018"/>
              <a:ext cx="1490" cy="792"/>
            </a:xfrm>
            <a:prstGeom prst="roundRect">
              <a:avLst>
                <a:gd name="adj" fmla="val 50000"/>
              </a:avLst>
            </a:prstGeom>
            <a:gradFill>
              <a:gsLst>
                <a:gs pos="0">
                  <a:srgbClr val="FE7A26"/>
                </a:gs>
                <a:gs pos="100000">
                  <a:srgbClr val="FEA259"/>
                </a:gs>
              </a:gsLst>
              <a:lin ang="13500000" scaled="0"/>
            </a:gradFill>
            <a:ln>
              <a:noFill/>
            </a:ln>
            <a:effectLst>
              <a:outerShdw blurRad="215900" sx="102000" sy="102000" algn="ctr" rotWithShape="0">
                <a:srgbClr val="FE8B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sp>
          <p:nvSpPr>
            <p:cNvPr id="6" name="图形">
              <a:extLst>
                <a:ext uri="{FF2B5EF4-FFF2-40B4-BE49-F238E27FC236}">
                  <a16:creationId xmlns:a16="http://schemas.microsoft.com/office/drawing/2014/main" id="{50F22875-C3E9-1A49-9241-2F213BE02CE5}"/>
                </a:ext>
              </a:extLst>
            </p:cNvPr>
            <p:cNvSpPr txBox="1"/>
            <p:nvPr/>
          </p:nvSpPr>
          <p:spPr>
            <a:xfrm>
              <a:off x="5956" y="6980"/>
              <a:ext cx="1674" cy="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Yêu</a:t>
              </a:r>
              <a:r>
                <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cầu</a:t>
              </a:r>
              <a:r>
                <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cần</a:t>
              </a:r>
              <a:r>
                <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600" b="0" i="0" u="none" strike="noStrike" kern="1200" cap="none" spc="0" normalizeH="0" baseline="0" noProof="0" dirty="0" err="1">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rPr>
                <a:t>đạt</a:t>
              </a:r>
              <a:endParaRPr kumimoji="0" lang="en-US" altLang="zh-CN" sz="3600" b="0" i="0" u="none" strike="noStrike" kern="1200" cap="none" spc="0" normalizeH="0" baseline="0" noProof="0" dirty="0">
                <a:ln>
                  <a:noFill/>
                </a:ln>
                <a:solidFill>
                  <a:srgbClr val="FFFFFF"/>
                </a:solidFill>
                <a:effectLst>
                  <a:outerShdw blurRad="63500" sx="102000" sy="102000" algn="ctr" rotWithShape="0">
                    <a:prstClr val="black">
                      <a:alpha val="25000"/>
                    </a:prstClr>
                  </a:outerShdw>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sp>
        <p:nvSpPr>
          <p:cNvPr id="7" name="TextBox 6">
            <a:extLst>
              <a:ext uri="{FF2B5EF4-FFF2-40B4-BE49-F238E27FC236}">
                <a16:creationId xmlns:a16="http://schemas.microsoft.com/office/drawing/2014/main" id="{E6CEF456-1F1A-9C1A-8D01-4B2DB0155628}"/>
              </a:ext>
            </a:extLst>
          </p:cNvPr>
          <p:cNvSpPr txBox="1"/>
          <p:nvPr/>
        </p:nvSpPr>
        <p:spPr>
          <a:xfrm>
            <a:off x="700264" y="1916112"/>
            <a:ext cx="10424936" cy="2785378"/>
          </a:xfrm>
          <a:prstGeom prst="rect">
            <a:avLst/>
          </a:prstGeom>
          <a:noFill/>
        </p:spPr>
        <p:txBody>
          <a:bodyPr wrap="square">
            <a:spAutoFit/>
          </a:bodyPr>
          <a:lstStyle/>
          <a:p>
            <a:pPr algn="just" rtl="0" latinLnBrk="0"/>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Đọc</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đúng</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từ</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ngữ</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câu</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đoạn</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và</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toàn</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bộ</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câu</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chuyện</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Công</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chúa</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và</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người</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dẫn</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truyện</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Biết</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đọc</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diễn</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cảm</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phù</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hợp</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với</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lời</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của</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mỗi</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nhân</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vật</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trong</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câu</a:t>
            </a:r>
            <a:r>
              <a:rPr lang="en-US" sz="2500" b="1" i="0" dirty="0">
                <a:solidFill>
                  <a:srgbClr val="000000"/>
                </a:solidFill>
                <a:effectLst/>
                <a:latin typeface="Cambria" panose="02040503050406030204" pitchFamily="18" charset="0"/>
              </a:rPr>
              <a:t> </a:t>
            </a:r>
            <a:r>
              <a:rPr lang="en-US" sz="2500" b="1" i="0" dirty="0" err="1">
                <a:solidFill>
                  <a:srgbClr val="000000"/>
                </a:solidFill>
                <a:effectLst/>
                <a:latin typeface="Cambria" panose="02040503050406030204" pitchFamily="18" charset="0"/>
              </a:rPr>
              <a:t>chuyện</a:t>
            </a:r>
            <a:r>
              <a:rPr lang="en-US" sz="2500" b="1" i="0" dirty="0">
                <a:solidFill>
                  <a:srgbClr val="000000"/>
                </a:solidFill>
                <a:effectLst/>
                <a:latin typeface="Cambria" panose="02040503050406030204" pitchFamily="18" charset="0"/>
              </a:rPr>
              <a:t>.</a:t>
            </a:r>
          </a:p>
          <a:p>
            <a:pPr algn="just" rtl="0" latinLnBrk="0"/>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Nhận</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biết</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được</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đặc</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điểm</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của</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từng</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nhân</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vật</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trong</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câu</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chuyện</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Hiểu</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được</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suy</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nghĩ</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của</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nhân</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vật</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thông</a:t>
            </a:r>
            <a:r>
              <a:rPr lang="en-US" sz="2500" b="1" dirty="0">
                <a:solidFill>
                  <a:srgbClr val="000000"/>
                </a:solidFill>
                <a:latin typeface="Cambria" panose="02040503050406030204" pitchFamily="18" charset="0"/>
              </a:rPr>
              <a:t> qua </a:t>
            </a:r>
            <a:r>
              <a:rPr lang="en-US" sz="2500" b="1" dirty="0" err="1">
                <a:solidFill>
                  <a:srgbClr val="000000"/>
                </a:solidFill>
                <a:latin typeface="Cambria" panose="02040503050406030204" pitchFamily="18" charset="0"/>
              </a:rPr>
              <a:t>lời</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nói</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hành</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động</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của</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nhân</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vật</a:t>
            </a:r>
            <a:r>
              <a:rPr lang="en-US" sz="2500" b="1" dirty="0">
                <a:solidFill>
                  <a:srgbClr val="000000"/>
                </a:solidFill>
                <a:latin typeface="Cambria" panose="02040503050406030204" pitchFamily="18" charset="0"/>
              </a:rPr>
              <a:t>. </a:t>
            </a:r>
          </a:p>
          <a:p>
            <a:pPr algn="just" rtl="0" latinLnBrk="0"/>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Hiểu</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được</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điều</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tác</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giả</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muốn</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nói</a:t>
            </a:r>
            <a:r>
              <a:rPr lang="en-US" sz="2500" b="1" dirty="0">
                <a:solidFill>
                  <a:srgbClr val="000000"/>
                </a:solidFill>
                <a:latin typeface="Cambria" panose="02040503050406030204" pitchFamily="18" charset="0"/>
              </a:rPr>
              <a:t> qua </a:t>
            </a:r>
            <a:r>
              <a:rPr lang="en-US" sz="2500" b="1" dirty="0" err="1">
                <a:solidFill>
                  <a:srgbClr val="000000"/>
                </a:solidFill>
                <a:latin typeface="Cambria" panose="02040503050406030204" pitchFamily="18" charset="0"/>
              </a:rPr>
              <a:t>câu</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chuyện</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Cũng</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như</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các</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loài</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hoa</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mỗi</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người</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có</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vẻ</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đẹp</a:t>
            </a:r>
            <a:r>
              <a:rPr lang="en-US" sz="2500" b="1" dirty="0">
                <a:solidFill>
                  <a:srgbClr val="000000"/>
                </a:solidFill>
                <a:latin typeface="Cambria" panose="02040503050406030204" pitchFamily="18" charset="0"/>
              </a:rPr>
              <a:t> </a:t>
            </a:r>
            <a:r>
              <a:rPr lang="en-US" sz="2500" b="1" dirty="0" err="1">
                <a:solidFill>
                  <a:srgbClr val="000000"/>
                </a:solidFill>
                <a:latin typeface="Cambria" panose="02040503050406030204" pitchFamily="18" charset="0"/>
              </a:rPr>
              <a:t>riêng</a:t>
            </a:r>
            <a:r>
              <a:rPr lang="en-US" sz="2500" b="1" dirty="0">
                <a:solidFill>
                  <a:srgbClr val="000000"/>
                </a:solidFill>
                <a:latin typeface="Cambria" panose="02040503050406030204" pitchFamily="18" charset="0"/>
              </a:rPr>
              <a:t>.</a:t>
            </a:r>
            <a:endParaRPr lang="vi-VN" sz="2500" b="1" i="0" dirty="0">
              <a:solidFill>
                <a:srgbClr val="000000"/>
              </a:solidFill>
              <a:effectLst/>
              <a:latin typeface="Cambria" panose="02040503050406030204" pitchFamily="18" charset="0"/>
            </a:endParaRPr>
          </a:p>
        </p:txBody>
      </p:sp>
      <p:pic>
        <p:nvPicPr>
          <p:cNvPr id="12" name="Picture 11"/>
          <p:cNvPicPr>
            <a:picLocks noChangeAspect="1"/>
          </p:cNvPicPr>
          <p:nvPr/>
        </p:nvPicPr>
        <p:blipFill>
          <a:blip r:embed="rId14"/>
          <a:stretch>
            <a:fillRect/>
          </a:stretch>
        </p:blipFill>
        <p:spPr>
          <a:xfrm>
            <a:off x="-2381216" y="507365"/>
            <a:ext cx="1936093" cy="1858124"/>
          </a:xfrm>
          <a:prstGeom prst="rect">
            <a:avLst/>
          </a:prstGeom>
        </p:spPr>
      </p:pic>
      <p:pic>
        <p:nvPicPr>
          <p:cNvPr id="13" name="Picture 12"/>
          <p:cNvPicPr>
            <a:picLocks noChangeAspect="1"/>
          </p:cNvPicPr>
          <p:nvPr/>
        </p:nvPicPr>
        <p:blipFill>
          <a:blip r:embed="rId14"/>
          <a:stretch>
            <a:fillRect/>
          </a:stretch>
        </p:blipFill>
        <p:spPr>
          <a:xfrm>
            <a:off x="-2381216" y="507365"/>
            <a:ext cx="1936093" cy="1858124"/>
          </a:xfrm>
          <a:prstGeom prst="rect">
            <a:avLst/>
          </a:prstGeom>
        </p:spPr>
      </p:pic>
      <p:pic>
        <p:nvPicPr>
          <p:cNvPr id="14" name="Picture 13"/>
          <p:cNvPicPr>
            <a:picLocks noChangeAspect="1"/>
          </p:cNvPicPr>
          <p:nvPr/>
        </p:nvPicPr>
        <p:blipFill>
          <a:blip r:embed="rId14"/>
          <a:stretch>
            <a:fillRect/>
          </a:stretch>
        </p:blipFill>
        <p:spPr>
          <a:xfrm>
            <a:off x="10832067" y="-1930700"/>
            <a:ext cx="1936093" cy="1858124"/>
          </a:xfrm>
          <a:prstGeom prst="rect">
            <a:avLst/>
          </a:prstGeom>
        </p:spPr>
      </p:pic>
      <p:pic>
        <p:nvPicPr>
          <p:cNvPr id="15" name="Picture 14"/>
          <p:cNvPicPr>
            <a:picLocks noChangeAspect="1"/>
          </p:cNvPicPr>
          <p:nvPr/>
        </p:nvPicPr>
        <p:blipFill>
          <a:blip r:embed="rId14"/>
          <a:stretch>
            <a:fillRect/>
          </a:stretch>
        </p:blipFill>
        <p:spPr>
          <a:xfrm>
            <a:off x="2145267" y="7878796"/>
            <a:ext cx="6928395" cy="1858124"/>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9"/>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10"/>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11"/>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11"/>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12"/>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11"/>
          <a:srcRect t="64885" r="80052"/>
          <a:stretch>
            <a:fillRect/>
          </a:stretch>
        </p:blipFill>
        <p:spPr>
          <a:xfrm>
            <a:off x="-68580" y="4531995"/>
            <a:ext cx="2642870" cy="2326005"/>
          </a:xfrm>
          <a:prstGeom prst="rect">
            <a:avLst/>
          </a:prstGeom>
        </p:spPr>
      </p:pic>
      <p:grpSp>
        <p:nvGrpSpPr>
          <p:cNvPr id="2" name="图形"/>
          <p:cNvGrpSpPr/>
          <p:nvPr/>
        </p:nvGrpSpPr>
        <p:grpSpPr>
          <a:xfrm>
            <a:off x="1250315" y="2163445"/>
            <a:ext cx="1323340" cy="1967865"/>
            <a:chOff x="1969" y="3407"/>
            <a:chExt cx="2084" cy="3099"/>
          </a:xfrm>
        </p:grpSpPr>
        <p:sp>
          <p:nvSpPr>
            <p:cNvPr id="122" name="图形"/>
            <p:cNvSpPr/>
            <p:nvPr>
              <p:custDataLst>
                <p:tags r:id="rId4"/>
              </p:custDataLst>
            </p:nvPr>
          </p:nvSpPr>
          <p:spPr>
            <a:xfrm>
              <a:off x="2628" y="5792"/>
              <a:ext cx="714" cy="714"/>
            </a:xfrm>
            <a:prstGeom prst="ellipse">
              <a:avLst/>
            </a:prstGeom>
            <a:gradFill>
              <a:gsLst>
                <a:gs pos="0">
                  <a:srgbClr val="FE8B3C"/>
                </a:gs>
                <a:gs pos="100000">
                  <a:srgbClr val="FE9F55"/>
                </a:gs>
              </a:gsLst>
              <a:lin ang="13500000" scaled="0"/>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SemiBold" panose="02020600000000000000" charset="-122"/>
              </a:endParaRPr>
            </a:p>
          </p:txBody>
        </p:sp>
        <p:grpSp>
          <p:nvGrpSpPr>
            <p:cNvPr id="123" name="组合 122"/>
            <p:cNvGrpSpPr/>
            <p:nvPr/>
          </p:nvGrpSpPr>
          <p:grpSpPr>
            <a:xfrm>
              <a:off x="1969" y="3407"/>
              <a:ext cx="2085" cy="2085"/>
              <a:chOff x="9375" y="3025"/>
              <a:chExt cx="1384" cy="1384"/>
            </a:xfrm>
          </p:grpSpPr>
          <p:sp>
            <p:nvSpPr>
              <p:cNvPr id="124" name="图形"/>
              <p:cNvSpPr/>
              <p:nvPr>
                <p:custDataLst>
                  <p:tags r:id="rId5"/>
                </p:custDataLst>
              </p:nvPr>
            </p:nvSpPr>
            <p:spPr>
              <a:xfrm>
                <a:off x="9375" y="3025"/>
                <a:ext cx="1384" cy="1384"/>
              </a:xfrm>
              <a:prstGeom prst="ellipse">
                <a:avLst/>
              </a:prstGeom>
              <a:gradFill>
                <a:gsLst>
                  <a:gs pos="0">
                    <a:srgbClr val="FE8B3C"/>
                  </a:gs>
                  <a:gs pos="100000">
                    <a:srgbClr val="FE9F5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FFFFFF"/>
                  </a:solidFill>
                  <a:effectLst/>
                  <a:uLnTx/>
                  <a:uFillTx/>
                  <a:latin typeface="包图粗黑体" panose="02000800000000000000" charset="-122"/>
                  <a:ea typeface="包图粗黑体" panose="02000800000000000000" charset="-122"/>
                  <a:cs typeface="思源宋体 SemiBold" panose="02020600000000000000" charset="-122"/>
                </a:endParaRPr>
              </a:p>
            </p:txBody>
          </p:sp>
          <p:sp>
            <p:nvSpPr>
              <p:cNvPr id="125" name="图形"/>
              <p:cNvSpPr txBox="1"/>
              <p:nvPr>
                <p:custDataLst>
                  <p:tags r:id="rId6"/>
                </p:custDataLst>
              </p:nvPr>
            </p:nvSpPr>
            <p:spPr>
              <a:xfrm>
                <a:off x="9434" y="3177"/>
                <a:ext cx="1230" cy="11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srgbClr val="FFFFFF"/>
                    </a:solidFill>
                    <a:effectLst/>
                    <a:uLnTx/>
                    <a:uFillTx/>
                    <a:latin typeface="#9Slide07 IcielBaliho Script" pitchFamily="2" charset="0"/>
                    <a:ea typeface="包图粗黑体" panose="02000800000000000000" charset="-122"/>
                    <a:cs typeface="思源宋体 SemiBold" panose="02020600000000000000" charset="-122"/>
                  </a:rPr>
                  <a:t>02</a:t>
                </a:r>
              </a:p>
            </p:txBody>
          </p:sp>
        </p:grpSp>
      </p:grpSp>
      <p:pic>
        <p:nvPicPr>
          <p:cNvPr id="23" name="图形" descr="5d1dse482853c6"/>
          <p:cNvPicPr>
            <a:picLocks noChangeAspect="1"/>
          </p:cNvPicPr>
          <p:nvPr/>
        </p:nvPicPr>
        <p:blipFill>
          <a:blip r:embed="rId11"/>
          <a:srcRect l="88234" t="44365" b="25750"/>
          <a:stretch>
            <a:fillRect/>
          </a:stretch>
        </p:blipFill>
        <p:spPr>
          <a:xfrm flipH="1">
            <a:off x="1431290" y="4131310"/>
            <a:ext cx="1228725" cy="1561465"/>
          </a:xfrm>
          <a:prstGeom prst="rect">
            <a:avLst/>
          </a:prstGeom>
        </p:spPr>
      </p:pic>
      <p:pic>
        <p:nvPicPr>
          <p:cNvPr id="3" name="Picture 2">
            <a:extLst>
              <a:ext uri="{FF2B5EF4-FFF2-40B4-BE49-F238E27FC236}">
                <a16:creationId xmlns:a16="http://schemas.microsoft.com/office/drawing/2014/main" id="{611EB339-E7FE-D0F7-9F37-B2799566CE9D}"/>
              </a:ext>
            </a:extLst>
          </p:cNvPr>
          <p:cNvPicPr>
            <a:picLocks noChangeAspect="1"/>
          </p:cNvPicPr>
          <p:nvPr/>
        </p:nvPicPr>
        <p:blipFill>
          <a:blip r:embed="rId13"/>
          <a:stretch>
            <a:fillRect/>
          </a:stretch>
        </p:blipFill>
        <p:spPr>
          <a:xfrm>
            <a:off x="2897505" y="527052"/>
            <a:ext cx="6876884" cy="5803895"/>
          </a:xfrm>
          <a:prstGeom prst="rect">
            <a:avLst/>
          </a:prstGeom>
        </p:spPr>
      </p:pic>
      <p:pic>
        <p:nvPicPr>
          <p:cNvPr id="15" name="Picture 14"/>
          <p:cNvPicPr>
            <a:picLocks noChangeAspect="1"/>
          </p:cNvPicPr>
          <p:nvPr/>
        </p:nvPicPr>
        <p:blipFill>
          <a:blip r:embed="rId14"/>
          <a:stretch>
            <a:fillRect/>
          </a:stretch>
        </p:blipFill>
        <p:spPr>
          <a:xfrm>
            <a:off x="-2381216" y="507365"/>
            <a:ext cx="1936093" cy="1858124"/>
          </a:xfrm>
          <a:prstGeom prst="rect">
            <a:avLst/>
          </a:prstGeom>
        </p:spPr>
      </p:pic>
      <p:pic>
        <p:nvPicPr>
          <p:cNvPr id="21" name="Picture 20"/>
          <p:cNvPicPr>
            <a:picLocks noChangeAspect="1"/>
          </p:cNvPicPr>
          <p:nvPr/>
        </p:nvPicPr>
        <p:blipFill>
          <a:blip r:embed="rId14"/>
          <a:stretch>
            <a:fillRect/>
          </a:stretch>
        </p:blipFill>
        <p:spPr>
          <a:xfrm>
            <a:off x="-2381216" y="507365"/>
            <a:ext cx="1936093" cy="1858124"/>
          </a:xfrm>
          <a:prstGeom prst="rect">
            <a:avLst/>
          </a:prstGeom>
        </p:spPr>
      </p:pic>
      <p:pic>
        <p:nvPicPr>
          <p:cNvPr id="22" name="Picture 21"/>
          <p:cNvPicPr>
            <a:picLocks noChangeAspect="1"/>
          </p:cNvPicPr>
          <p:nvPr/>
        </p:nvPicPr>
        <p:blipFill>
          <a:blip r:embed="rId14"/>
          <a:stretch>
            <a:fillRect/>
          </a:stretch>
        </p:blipFill>
        <p:spPr>
          <a:xfrm>
            <a:off x="10832067" y="-1930700"/>
            <a:ext cx="1936093" cy="1858124"/>
          </a:xfrm>
          <a:prstGeom prst="rect">
            <a:avLst/>
          </a:prstGeom>
        </p:spPr>
      </p:pic>
      <p:pic>
        <p:nvPicPr>
          <p:cNvPr id="24" name="Picture 23"/>
          <p:cNvPicPr>
            <a:picLocks noChangeAspect="1"/>
          </p:cNvPicPr>
          <p:nvPr/>
        </p:nvPicPr>
        <p:blipFill>
          <a:blip r:embed="rId14"/>
          <a:stretch>
            <a:fillRect/>
          </a:stretch>
        </p:blipFill>
        <p:spPr>
          <a:xfrm>
            <a:off x="2145267" y="7878796"/>
            <a:ext cx="6928395" cy="1858124"/>
          </a:xfrm>
          <a:prstGeom prst="rect">
            <a:avLst/>
          </a:prstGeom>
        </p:spPr>
      </p:pic>
    </p:spTree>
    <p:custDataLst>
      <p:tags r:id="rId1"/>
    </p:custDataLst>
    <p:extLst>
      <p:ext uri="{BB962C8B-B14F-4D97-AF65-F5344CB8AC3E}">
        <p14:creationId xmlns:p14="http://schemas.microsoft.com/office/powerpoint/2010/main" val="4253586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descr="5d1de482s853c6"/>
          <p:cNvPicPr>
            <a:picLocks noChangeAspect="1"/>
          </p:cNvPicPr>
          <p:nvPr>
            <p:custDataLst>
              <p:tags r:id="rId2"/>
            </p:custDataLst>
          </p:nvPr>
        </p:nvPicPr>
        <p:blipFill>
          <a:blip r:embed="rId6"/>
          <a:stretch>
            <a:fillRect/>
          </a:stretch>
        </p:blipFill>
        <p:spPr>
          <a:xfrm>
            <a:off x="0" y="0"/>
            <a:ext cx="12192000" cy="6858635"/>
          </a:xfrm>
          <a:prstGeom prst="rect">
            <a:avLst/>
          </a:prstGeom>
        </p:spPr>
      </p:pic>
      <p:pic>
        <p:nvPicPr>
          <p:cNvPr id="17" name="图形" descr="60sd85274b5aab8"/>
          <p:cNvPicPr>
            <a:picLocks noChangeAspect="1"/>
          </p:cNvPicPr>
          <p:nvPr>
            <p:custDataLst>
              <p:tags r:id="rId3"/>
            </p:custDataLst>
          </p:nvPr>
        </p:nvPicPr>
        <p:blipFill>
          <a:blip r:embed="rId7"/>
          <a:srcRect l="9686" t="8361" r="10690" b="13683"/>
          <a:stretch>
            <a:fillRect/>
          </a:stretch>
        </p:blipFill>
        <p:spPr>
          <a:xfrm rot="16200000">
            <a:off x="3103245" y="-2334260"/>
            <a:ext cx="5603875" cy="11287125"/>
          </a:xfrm>
          <a:prstGeom prst="rect">
            <a:avLst/>
          </a:prstGeom>
        </p:spPr>
      </p:pic>
      <p:pic>
        <p:nvPicPr>
          <p:cNvPr id="18" name="图形" descr="5d1dse482853c6"/>
          <p:cNvPicPr>
            <a:picLocks noChangeAspect="1"/>
          </p:cNvPicPr>
          <p:nvPr/>
        </p:nvPicPr>
        <p:blipFill>
          <a:blip r:embed="rId8"/>
          <a:srcRect r="79547" b="62187"/>
          <a:stretch>
            <a:fillRect/>
          </a:stretch>
        </p:blipFill>
        <p:spPr>
          <a:xfrm>
            <a:off x="0" y="0"/>
            <a:ext cx="2574290" cy="2379345"/>
          </a:xfrm>
          <a:prstGeom prst="rect">
            <a:avLst/>
          </a:prstGeom>
        </p:spPr>
      </p:pic>
      <p:pic>
        <p:nvPicPr>
          <p:cNvPr id="19" name="图形" descr="5d1dse482853c6"/>
          <p:cNvPicPr>
            <a:picLocks noChangeAspect="1"/>
          </p:cNvPicPr>
          <p:nvPr/>
        </p:nvPicPr>
        <p:blipFill>
          <a:blip r:embed="rId8"/>
          <a:srcRect l="37188" t="65042" r="36552"/>
          <a:stretch>
            <a:fillRect/>
          </a:stretch>
        </p:blipFill>
        <p:spPr>
          <a:xfrm>
            <a:off x="4533900" y="4727575"/>
            <a:ext cx="3201670" cy="2131060"/>
          </a:xfrm>
          <a:prstGeom prst="rect">
            <a:avLst/>
          </a:prstGeom>
        </p:spPr>
      </p:pic>
      <p:pic>
        <p:nvPicPr>
          <p:cNvPr id="20" name="图形" descr="E:\006包图网\素材\064家长会\5d0sdc75bfbd77a.png5d0sdc75bfbd77a"/>
          <p:cNvPicPr>
            <a:picLocks noChangeAspect="1"/>
          </p:cNvPicPr>
          <p:nvPr/>
        </p:nvPicPr>
        <p:blipFill>
          <a:blip r:embed="rId9"/>
          <a:srcRect l="68116"/>
          <a:stretch>
            <a:fillRect/>
          </a:stretch>
        </p:blipFill>
        <p:spPr>
          <a:xfrm>
            <a:off x="8010525" y="-88900"/>
            <a:ext cx="4288155" cy="6722745"/>
          </a:xfrm>
          <a:prstGeom prst="rect">
            <a:avLst/>
          </a:prstGeom>
        </p:spPr>
      </p:pic>
      <p:pic>
        <p:nvPicPr>
          <p:cNvPr id="28" name="图形" descr="5d1dse482853c6"/>
          <p:cNvPicPr>
            <a:picLocks noChangeAspect="1"/>
          </p:cNvPicPr>
          <p:nvPr/>
        </p:nvPicPr>
        <p:blipFill>
          <a:blip r:embed="rId8"/>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8"/>
          <a:srcRect l="88234" t="44365" b="25750"/>
          <a:stretch>
            <a:fillRect/>
          </a:stretch>
        </p:blipFill>
        <p:spPr>
          <a:xfrm flipH="1">
            <a:off x="1431290" y="4131310"/>
            <a:ext cx="1228725" cy="1561465"/>
          </a:xfrm>
          <a:prstGeom prst="rect">
            <a:avLst/>
          </a:prstGeom>
        </p:spPr>
      </p:pic>
      <p:pic>
        <p:nvPicPr>
          <p:cNvPr id="10" name="Picture 9"/>
          <p:cNvPicPr>
            <a:picLocks noChangeAspect="1"/>
          </p:cNvPicPr>
          <p:nvPr/>
        </p:nvPicPr>
        <p:blipFill>
          <a:blip r:embed="rId10"/>
          <a:stretch>
            <a:fillRect/>
          </a:stretch>
        </p:blipFill>
        <p:spPr>
          <a:xfrm>
            <a:off x="-2381216" y="507365"/>
            <a:ext cx="1936093" cy="1858124"/>
          </a:xfrm>
          <a:prstGeom prst="rect">
            <a:avLst/>
          </a:prstGeom>
        </p:spPr>
      </p:pic>
      <p:pic>
        <p:nvPicPr>
          <p:cNvPr id="11" name="Picture 10"/>
          <p:cNvPicPr>
            <a:picLocks noChangeAspect="1"/>
          </p:cNvPicPr>
          <p:nvPr/>
        </p:nvPicPr>
        <p:blipFill>
          <a:blip r:embed="rId10"/>
          <a:stretch>
            <a:fillRect/>
          </a:stretch>
        </p:blipFill>
        <p:spPr>
          <a:xfrm>
            <a:off x="-2381216" y="507365"/>
            <a:ext cx="1936093" cy="1858124"/>
          </a:xfrm>
          <a:prstGeom prst="rect">
            <a:avLst/>
          </a:prstGeom>
        </p:spPr>
      </p:pic>
      <p:pic>
        <p:nvPicPr>
          <p:cNvPr id="12" name="Picture 11"/>
          <p:cNvPicPr>
            <a:picLocks noChangeAspect="1"/>
          </p:cNvPicPr>
          <p:nvPr/>
        </p:nvPicPr>
        <p:blipFill>
          <a:blip r:embed="rId10"/>
          <a:stretch>
            <a:fillRect/>
          </a:stretch>
        </p:blipFill>
        <p:spPr>
          <a:xfrm>
            <a:off x="10832067" y="-1930700"/>
            <a:ext cx="1936093" cy="1858124"/>
          </a:xfrm>
          <a:prstGeom prst="rect">
            <a:avLst/>
          </a:prstGeom>
        </p:spPr>
      </p:pic>
      <p:pic>
        <p:nvPicPr>
          <p:cNvPr id="13" name="Picture 12"/>
          <p:cNvPicPr>
            <a:picLocks noChangeAspect="1"/>
          </p:cNvPicPr>
          <p:nvPr/>
        </p:nvPicPr>
        <p:blipFill>
          <a:blip r:embed="rId10"/>
          <a:stretch>
            <a:fillRect/>
          </a:stretch>
        </p:blipFill>
        <p:spPr>
          <a:xfrm>
            <a:off x="2145267" y="7878796"/>
            <a:ext cx="6928395" cy="1858124"/>
          </a:xfrm>
          <a:prstGeom prst="rect">
            <a:avLst/>
          </a:prstGeom>
        </p:spPr>
      </p:pic>
      <p:sp>
        <p:nvSpPr>
          <p:cNvPr id="14"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3800" dirty="0">
              <a:solidFill>
                <a:schemeClr val="accent2">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24"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chemeClr val="accent5">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chemeClr val="accent5">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chemeClr val="accent5">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chemeClr val="accent5">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6600" dirty="0">
              <a:solidFill>
                <a:schemeClr val="accent5">
                  <a:lumMod val="75000"/>
                </a:schemeClr>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custDataLst>
      <p:tags r:id="rId1"/>
    </p:custDataLst>
    <p:extLst>
      <p:ext uri="{BB962C8B-B14F-4D97-AF65-F5344CB8AC3E}">
        <p14:creationId xmlns:p14="http://schemas.microsoft.com/office/powerpoint/2010/main" val="1396475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par>
                          <p:cTn id="23" fill="hold">
                            <p:stCondLst>
                              <p:cond delay="500"/>
                            </p:stCondLst>
                            <p:childTnLst>
                              <p:par>
                                <p:cTn id="24" presetID="16" presetClass="entr" presetSubtype="37"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barn(inVertical)">
                                      <p:cBhvr>
                                        <p:cTn id="2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461C9-17CB-774D-0EA8-B125A41159E6}"/>
              </a:ext>
            </a:extLst>
          </p:cNvPr>
          <p:cNvPicPr>
            <a:picLocks noChangeAspect="1"/>
          </p:cNvPicPr>
          <p:nvPr/>
        </p:nvPicPr>
        <p:blipFill>
          <a:blip r:embed="rId3"/>
          <a:stretch>
            <a:fillRect/>
          </a:stretch>
        </p:blipFill>
        <p:spPr>
          <a:xfrm>
            <a:off x="2050293" y="188586"/>
            <a:ext cx="8091414" cy="1275625"/>
          </a:xfrm>
          <a:prstGeom prst="rect">
            <a:avLst/>
          </a:prstGeom>
        </p:spPr>
      </p:pic>
      <p:sp>
        <p:nvSpPr>
          <p:cNvPr id="7" name="TextBox 6">
            <a:extLst>
              <a:ext uri="{FF2B5EF4-FFF2-40B4-BE49-F238E27FC236}">
                <a16:creationId xmlns:a16="http://schemas.microsoft.com/office/drawing/2014/main" id="{4CE868F0-FB73-741E-8EBF-B6CBB862C073}"/>
              </a:ext>
            </a:extLst>
          </p:cNvPr>
          <p:cNvSpPr txBox="1"/>
          <p:nvPr/>
        </p:nvSpPr>
        <p:spPr>
          <a:xfrm>
            <a:off x="753687" y="1197033"/>
            <a:ext cx="11046427" cy="4832092"/>
          </a:xfrm>
          <a:prstGeom prst="rect">
            <a:avLst/>
          </a:prstGeom>
          <a:noFill/>
        </p:spPr>
        <p:txBody>
          <a:bodyPr wrap="square">
            <a:spAutoFit/>
          </a:bodyPr>
          <a:lstStyle/>
          <a:p>
            <a:pPr algn="just" rtl="0" latinLnBrk="0"/>
            <a:r>
              <a:rPr lang="en-US" sz="2800" b="0" i="0" dirty="0">
                <a:solidFill>
                  <a:srgbClr val="000000"/>
                </a:solidFill>
                <a:effectLst/>
                <a:latin typeface="Cambria" panose="02040503050406030204" pitchFamily="18" charset="0"/>
              </a:rPr>
              <a:t>	S</a:t>
            </a:r>
            <a:r>
              <a:rPr lang="vi-VN" sz="2800" b="0" i="0" dirty="0">
                <a:solidFill>
                  <a:srgbClr val="000000"/>
                </a:solidFill>
                <a:effectLst/>
                <a:latin typeface="Cambria" panose="02040503050406030204" pitchFamily="18" charset="0"/>
              </a:rPr>
              <a:t>au bữa ăn trưa, cô giáo thông báo Giét-xi được chọn đóng vai công chúa trong vở kịch sắp tới. Cảm nhận được ánh mắt ngưỡng mộ của bạn bė, Giét-xi vui lắm.</a:t>
            </a:r>
          </a:p>
          <a:p>
            <a:pPr algn="just" rtl="0" latinLnBrk="0"/>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Về nhà, Giét-xi hào hứng kể cho mẹ nghe. Cả tuần ấy, tối nào mẹ cũng tập lời thoại cùng Giét-xi. Giét-xi siêng năng luyện tập và nhớ lời thoại rất nhanh. Nhưng khi lên sân khấu diễn thử, mọi lời thoại trong đầu Giét-xi đều bay đi đâu hết. Cuối cùng, cô giáo đành nói:</a:t>
            </a:r>
          </a:p>
          <a:p>
            <a:pPr algn="just" rtl="0" latinLnBrk="0"/>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 Giét-xi à, cô đã bổ sung vai dẫn chuyện cho vở kịch. Cô nghĩ vai đó hợp với em hơn. Em có đồng ý đổi vai không?</a:t>
            </a:r>
          </a:p>
          <a:p>
            <a:pPr algn="just" rtl="0" latinLnBrk="0"/>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Lời cô rất dịu dàng nhưng Giét-xi thấy buồn lắm. Sao không buồn khi phải nhường vai chính cho bạn!</a:t>
            </a:r>
          </a:p>
        </p:txBody>
      </p:sp>
      <p:sp>
        <p:nvSpPr>
          <p:cNvPr id="4" name="Rectangle 3"/>
          <p:cNvSpPr/>
          <p:nvPr/>
        </p:nvSpPr>
        <p:spPr>
          <a:xfrm>
            <a:off x="0" y="6644640"/>
            <a:ext cx="728628" cy="213360"/>
          </a:xfrm>
          <a:prstGeom prst="rect">
            <a:avLst/>
          </a:prstGeom>
          <a:solidFill>
            <a:srgbClr val="FE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381216" y="507365"/>
            <a:ext cx="1936093" cy="1858124"/>
          </a:xfrm>
          <a:prstGeom prst="rect">
            <a:avLst/>
          </a:prstGeom>
        </p:spPr>
      </p:pic>
      <p:pic>
        <p:nvPicPr>
          <p:cNvPr id="8" name="Picture 7"/>
          <p:cNvPicPr>
            <a:picLocks noChangeAspect="1"/>
          </p:cNvPicPr>
          <p:nvPr/>
        </p:nvPicPr>
        <p:blipFill>
          <a:blip r:embed="rId4"/>
          <a:stretch>
            <a:fillRect/>
          </a:stretch>
        </p:blipFill>
        <p:spPr>
          <a:xfrm>
            <a:off x="-2381216" y="507365"/>
            <a:ext cx="1936093" cy="1858124"/>
          </a:xfrm>
          <a:prstGeom prst="rect">
            <a:avLst/>
          </a:prstGeom>
        </p:spPr>
      </p:pic>
      <p:pic>
        <p:nvPicPr>
          <p:cNvPr id="9" name="Picture 8"/>
          <p:cNvPicPr>
            <a:picLocks noChangeAspect="1"/>
          </p:cNvPicPr>
          <p:nvPr/>
        </p:nvPicPr>
        <p:blipFill>
          <a:blip r:embed="rId4"/>
          <a:stretch>
            <a:fillRect/>
          </a:stretch>
        </p:blipFill>
        <p:spPr>
          <a:xfrm>
            <a:off x="10832067" y="-1930700"/>
            <a:ext cx="1936093" cy="1858124"/>
          </a:xfrm>
          <a:prstGeom prst="rect">
            <a:avLst/>
          </a:prstGeom>
        </p:spPr>
      </p:pic>
      <p:pic>
        <p:nvPicPr>
          <p:cNvPr id="10" name="Picture 9"/>
          <p:cNvPicPr>
            <a:picLocks noChangeAspect="1"/>
          </p:cNvPicPr>
          <p:nvPr/>
        </p:nvPicPr>
        <p:blipFill>
          <a:blip r:embed="rId4"/>
          <a:stretch>
            <a:fillRect/>
          </a:stretch>
        </p:blipFill>
        <p:spPr>
          <a:xfrm>
            <a:off x="2145267" y="7878796"/>
            <a:ext cx="6928395" cy="1858124"/>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68">
      <a:dk1>
        <a:srgbClr val="000000"/>
      </a:dk1>
      <a:lt1>
        <a:srgbClr val="FFFFFF"/>
      </a:lt1>
      <a:dk2>
        <a:srgbClr val="0F1423"/>
      </a:dk2>
      <a:lt2>
        <a:srgbClr val="FFFFFF"/>
      </a:lt2>
      <a:accent1>
        <a:srgbClr val="FE7A26"/>
      </a:accent1>
      <a:accent2>
        <a:srgbClr val="FEA259"/>
      </a:accent2>
      <a:accent3>
        <a:srgbClr val="FE7A26"/>
      </a:accent3>
      <a:accent4>
        <a:srgbClr val="FEA259"/>
      </a:accent4>
      <a:accent5>
        <a:srgbClr val="FE7A26"/>
      </a:accent5>
      <a:accent6>
        <a:srgbClr val="FEA259"/>
      </a:accent6>
      <a:hlink>
        <a:srgbClr val="FE7A26"/>
      </a:hlink>
      <a:folHlink>
        <a:srgbClr val="FEA259"/>
      </a:folHlink>
    </a:clrScheme>
    <a:fontScheme name="自定义 9">
      <a:majorFont>
        <a:latin typeface="思源宋体 SemiBold"/>
        <a:ea typeface="思源宋体 SemiBold"/>
        <a:cs typeface=""/>
      </a:majorFont>
      <a:minorFont>
        <a:latin typeface="思源宋体 SemiBold"/>
        <a:ea typeface="思源宋体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1584</Words>
  <Application>Microsoft Office PowerPoint</Application>
  <PresentationFormat>Widescreen</PresentationFormat>
  <Paragraphs>97</Paragraphs>
  <Slides>30</Slides>
  <Notes>11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30</vt:i4>
      </vt:variant>
    </vt:vector>
  </HeadingPairs>
  <TitlesOfParts>
    <vt:vector size="49" baseType="lpstr">
      <vt:lpstr>SVN-Ready</vt:lpstr>
      <vt:lpstr>Wingdings</vt:lpstr>
      <vt:lpstr>Times New Roman</vt:lpstr>
      <vt:lpstr>#9Slide07 IcielBaliho Script</vt:lpstr>
      <vt:lpstr>UTM Aurora</vt:lpstr>
      <vt:lpstr>Calibri Light</vt:lpstr>
      <vt:lpstr>Vogue-ExtraBold</vt:lpstr>
      <vt:lpstr>思源宋体 SemiBold</vt:lpstr>
      <vt:lpstr>雷盖体</vt:lpstr>
      <vt:lpstr>Cambria</vt:lpstr>
      <vt:lpstr>思源宋体 CN Heavy</vt:lpstr>
      <vt:lpstr>Calibri</vt:lpstr>
      <vt:lpstr>#9Slide07 HoneyCream</vt:lpstr>
      <vt:lpstr>包图粗黑体</vt:lpstr>
      <vt:lpstr>SVN-Newton</vt:lpstr>
      <vt:lpstr>UTM Avo</vt:lpstr>
      <vt:lpstr>Arial</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Huyen;MNT</dc:creator>
  <cp:keywords>MANGNONTEAM;MNT</cp:keywords>
  <cp:lastModifiedBy>ADMIN</cp:lastModifiedBy>
  <cp:revision>10</cp:revision>
  <dcterms:created xsi:type="dcterms:W3CDTF">2023-06-19T10:13:31Z</dcterms:created>
  <dcterms:modified xsi:type="dcterms:W3CDTF">2024-09-18T02:40:18Z</dcterms:modified>
  <cp:version>MNT37</cp:version>
</cp:coreProperties>
</file>