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2.png"/><Relationship Id="rId3" Type="http://schemas.microsoft.com/office/2007/relationships/media" Target="../media/media6.mp3"/><Relationship Id="rId7" Type="http://schemas.openxmlformats.org/officeDocument/2006/relationships/image" Target="../media/image49.png"/><Relationship Id="rId12" Type="http://schemas.microsoft.com/office/2007/relationships/hdphoto" Target="../media/hdphoto20.wdp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0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655</Words>
  <Application>Microsoft Office PowerPoint</Application>
  <PresentationFormat>Widescreen</PresentationFormat>
  <Paragraphs>95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微软雅黑</vt:lpstr>
      <vt:lpstr>宋体</vt:lpstr>
      <vt:lpstr>#9Slide05 SVNClementine</vt:lpstr>
      <vt:lpstr>Aharoni</vt:lpstr>
      <vt:lpstr>Arial</vt:lpstr>
      <vt:lpstr>Calibri</vt:lpstr>
      <vt:lpstr>Calibri Light</vt:lpstr>
      <vt:lpstr>等线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Kieu Chinh</cp:lastModifiedBy>
  <cp:revision>30</cp:revision>
  <dcterms:created xsi:type="dcterms:W3CDTF">2023-12-05T03:34:05Z</dcterms:created>
  <dcterms:modified xsi:type="dcterms:W3CDTF">2024-01-15T02:31:23Z</dcterms:modified>
</cp:coreProperties>
</file>