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  <p:sldMasterId id="2147483721" r:id="rId2"/>
  </p:sldMasterIdLst>
  <p:notesMasterIdLst>
    <p:notesMasterId r:id="rId10"/>
  </p:notesMasterIdLst>
  <p:sldIdLst>
    <p:sldId id="256" r:id="rId3"/>
    <p:sldId id="341" r:id="rId4"/>
    <p:sldId id="338" r:id="rId5"/>
    <p:sldId id="340" r:id="rId6"/>
    <p:sldId id="342" r:id="rId7"/>
    <p:sldId id="343" r:id="rId8"/>
    <p:sldId id="344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76786-B1C3-45D0-8743-789D265DEAE2}" type="datetimeFigureOut">
              <a:rPr lang="en-US" smtClean="0"/>
              <a:t>9/19/2025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8F78E-68B7-49D0-80F8-6C8607892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13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249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737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1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26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742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13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772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83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7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33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08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51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45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99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551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649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217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56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6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0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95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429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1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60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52D5F52A-5A4C-5152-17BA-36B204948A8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787" y="228241"/>
            <a:ext cx="1611070" cy="161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E395BD19-6C8B-AB3D-19A2-634CBC42218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2025/9/19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214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1.png"/><Relationship Id="rId3" Type="http://schemas.openxmlformats.org/officeDocument/2006/relationships/image" Target="../media/image4.sv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image" Target="../media/image22.sv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35.sv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4.svg"/><Relationship Id="rId7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svg"/><Relationship Id="rId11" Type="http://schemas.openxmlformats.org/officeDocument/2006/relationships/image" Target="../media/image21.png"/><Relationship Id="rId5" Type="http://schemas.openxmlformats.org/officeDocument/2006/relationships/image" Target="../media/image13.png"/><Relationship Id="rId10" Type="http://schemas.openxmlformats.org/officeDocument/2006/relationships/image" Target="../media/image49.svg"/><Relationship Id="rId4" Type="http://schemas.openxmlformats.org/officeDocument/2006/relationships/image" Target="../media/image19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4.svg"/><Relationship Id="rId7" Type="http://schemas.openxmlformats.org/officeDocument/2006/relationships/image" Target="../media/image33.svg"/><Relationship Id="rId12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3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94396" y="-1173161"/>
            <a:ext cx="3203936" cy="2994223"/>
          </a:xfrm>
          <a:custGeom>
            <a:avLst/>
            <a:gdLst/>
            <a:ahLst/>
            <a:cxnLst/>
            <a:rect l="l" t="t" r="r" b="b"/>
            <a:pathLst>
              <a:path w="4805904" h="4491335">
                <a:moveTo>
                  <a:pt x="0" y="0"/>
                </a:moveTo>
                <a:lnTo>
                  <a:pt x="4805904" y="0"/>
                </a:lnTo>
                <a:lnTo>
                  <a:pt x="4805904" y="4491335"/>
                </a:lnTo>
                <a:lnTo>
                  <a:pt x="0" y="44913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-743023" y="2186353"/>
            <a:ext cx="12935023" cy="4963815"/>
          </a:xfrm>
          <a:custGeom>
            <a:avLst/>
            <a:gdLst/>
            <a:ahLst/>
            <a:cxnLst/>
            <a:rect l="l" t="t" r="r" b="b"/>
            <a:pathLst>
              <a:path w="19402534" h="7445723">
                <a:moveTo>
                  <a:pt x="0" y="0"/>
                </a:moveTo>
                <a:lnTo>
                  <a:pt x="19402534" y="0"/>
                </a:lnTo>
                <a:lnTo>
                  <a:pt x="19402534" y="7445722"/>
                </a:lnTo>
                <a:lnTo>
                  <a:pt x="0" y="744572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8853670" y="-421563"/>
            <a:ext cx="2842694" cy="2743200"/>
          </a:xfrm>
          <a:custGeom>
            <a:avLst/>
            <a:gdLst/>
            <a:ahLst/>
            <a:cxnLst/>
            <a:rect l="l" t="t" r="r" b="b"/>
            <a:pathLst>
              <a:path w="4264041" h="4114800">
                <a:moveTo>
                  <a:pt x="0" y="0"/>
                </a:moveTo>
                <a:lnTo>
                  <a:pt x="4264041" y="0"/>
                </a:lnTo>
                <a:lnTo>
                  <a:pt x="426404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rot="1542514">
            <a:off x="-885457" y="-46951"/>
            <a:ext cx="1306449" cy="2743200"/>
          </a:xfrm>
          <a:custGeom>
            <a:avLst/>
            <a:gdLst/>
            <a:ahLst/>
            <a:cxnLst/>
            <a:rect l="l" t="t" r="r" b="b"/>
            <a:pathLst>
              <a:path w="1959674" h="4114800">
                <a:moveTo>
                  <a:pt x="0" y="0"/>
                </a:moveTo>
                <a:lnTo>
                  <a:pt x="1959674" y="0"/>
                </a:lnTo>
                <a:lnTo>
                  <a:pt x="19596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685800" y="2429881"/>
            <a:ext cx="904833" cy="827922"/>
          </a:xfrm>
          <a:custGeom>
            <a:avLst/>
            <a:gdLst/>
            <a:ahLst/>
            <a:cxnLst/>
            <a:rect l="l" t="t" r="r" b="b"/>
            <a:pathLst>
              <a:path w="1357249" h="1241883">
                <a:moveTo>
                  <a:pt x="0" y="0"/>
                </a:moveTo>
                <a:lnTo>
                  <a:pt x="1357249" y="0"/>
                </a:lnTo>
                <a:lnTo>
                  <a:pt x="1357249" y="1241883"/>
                </a:lnTo>
                <a:lnTo>
                  <a:pt x="0" y="12418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B504EA-CF2B-87A7-24DC-28755B494E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5809" y="206422"/>
            <a:ext cx="6876884" cy="14265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1459B1-A1C2-5ED8-8C1A-78C131A151C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62716" y="1696524"/>
            <a:ext cx="9139781" cy="2755607"/>
          </a:xfrm>
          <a:prstGeom prst="rect">
            <a:avLst/>
          </a:prstGeom>
        </p:spPr>
      </p:pic>
      <p:pic>
        <p:nvPicPr>
          <p:cNvPr id="12" name="Picture 1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53761B8-AB43-77E0-9688-843DAA4EDFE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1787" y="228241"/>
            <a:ext cx="1611070" cy="1611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784E-A023-422A-426B-698524A1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60688-DE31-930F-6AD4-0F0185C7A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 descr="A cartoon child reading a book&#10;&#10;Description automatically generated">
            <a:extLst>
              <a:ext uri="{FF2B5EF4-FFF2-40B4-BE49-F238E27FC236}">
                <a16:creationId xmlns:a16="http://schemas.microsoft.com/office/drawing/2014/main" id="{323A571A-2DA1-0B89-865D-3A43E53D9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"/>
            <a:ext cx="12192000" cy="6858000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E680D3F2-BA4C-3626-F15D-3E59C9B3E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196" y="1081271"/>
            <a:ext cx="8496138" cy="4220309"/>
          </a:xfrm>
          <a:prstGeom prst="rect">
            <a:avLst/>
          </a:prstGeom>
        </p:spPr>
      </p:pic>
      <p:sp>
        <p:nvSpPr>
          <p:cNvPr id="8" name="Google Shape;629;p32">
            <a:extLst>
              <a:ext uri="{FF2B5EF4-FFF2-40B4-BE49-F238E27FC236}">
                <a16:creationId xmlns:a16="http://schemas.microsoft.com/office/drawing/2014/main" id="{BC943B1C-1B05-4B90-99CA-4B802109A8AD}"/>
              </a:ext>
            </a:extLst>
          </p:cNvPr>
          <p:cNvSpPr txBox="1">
            <a:spLocks/>
          </p:cNvSpPr>
          <p:nvPr/>
        </p:nvSpPr>
        <p:spPr>
          <a:xfrm rot="847065">
            <a:off x="3742610" y="963660"/>
            <a:ext cx="6823684" cy="48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 ĐỘNG 1</a:t>
            </a:r>
            <a:endParaRPr lang="en-US" sz="7200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34C723-3A3E-3A50-0142-57D423A6B370}"/>
              </a:ext>
            </a:extLst>
          </p:cNvPr>
          <p:cNvSpPr txBox="1"/>
          <p:nvPr/>
        </p:nvSpPr>
        <p:spPr>
          <a:xfrm>
            <a:off x="1340793" y="2526039"/>
            <a:ext cx="7166269" cy="1089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6000" b="1" dirty="0">
                <a:solidFill>
                  <a:schemeClr val="accent6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LẬP KẾ HOẠCH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78345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-1891037" y="-1194616"/>
            <a:ext cx="4024237" cy="3760833"/>
          </a:xfrm>
          <a:custGeom>
            <a:avLst/>
            <a:gdLst/>
            <a:ahLst/>
            <a:cxnLst/>
            <a:rect l="l" t="t" r="r" b="b"/>
            <a:pathLst>
              <a:path w="6036356" h="5641249">
                <a:moveTo>
                  <a:pt x="0" y="0"/>
                </a:moveTo>
                <a:lnTo>
                  <a:pt x="6036356" y="0"/>
                </a:lnTo>
                <a:lnTo>
                  <a:pt x="6036356" y="5641248"/>
                </a:lnTo>
                <a:lnTo>
                  <a:pt x="0" y="5641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0475949" y="1999883"/>
            <a:ext cx="1220933" cy="1016427"/>
          </a:xfrm>
          <a:custGeom>
            <a:avLst/>
            <a:gdLst/>
            <a:ahLst/>
            <a:cxnLst/>
            <a:rect l="l" t="t" r="r" b="b"/>
            <a:pathLst>
              <a:path w="1831399" h="1524640">
                <a:moveTo>
                  <a:pt x="0" y="0"/>
                </a:moveTo>
                <a:lnTo>
                  <a:pt x="1831399" y="0"/>
                </a:lnTo>
                <a:lnTo>
                  <a:pt x="1831399" y="1524640"/>
                </a:lnTo>
                <a:lnTo>
                  <a:pt x="0" y="1524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8374820">
            <a:off x="-263315" y="-941987"/>
            <a:ext cx="1331595" cy="2743200"/>
          </a:xfrm>
          <a:custGeom>
            <a:avLst/>
            <a:gdLst/>
            <a:ahLst/>
            <a:cxnLst/>
            <a:rect l="l" t="t" r="r" b="b"/>
            <a:pathLst>
              <a:path w="1997392" h="4114800">
                <a:moveTo>
                  <a:pt x="0" y="0"/>
                </a:moveTo>
                <a:lnTo>
                  <a:pt x="1997393" y="0"/>
                </a:lnTo>
                <a:lnTo>
                  <a:pt x="1997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7315200" y="-118011"/>
            <a:ext cx="4876800" cy="1095248"/>
          </a:xfrm>
          <a:custGeom>
            <a:avLst/>
            <a:gdLst/>
            <a:ahLst/>
            <a:cxnLst/>
            <a:rect l="l" t="t" r="r" b="b"/>
            <a:pathLst>
              <a:path w="7315200" h="1642872">
                <a:moveTo>
                  <a:pt x="0" y="0"/>
                </a:moveTo>
                <a:lnTo>
                  <a:pt x="7315200" y="0"/>
                </a:lnTo>
                <a:lnTo>
                  <a:pt x="7315200" y="1642872"/>
                </a:lnTo>
                <a:lnTo>
                  <a:pt x="0" y="1642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 flipH="1">
            <a:off x="402483" y="4666506"/>
            <a:ext cx="2035794" cy="1758417"/>
          </a:xfrm>
          <a:custGeom>
            <a:avLst/>
            <a:gdLst/>
            <a:ahLst/>
            <a:cxnLst/>
            <a:rect l="l" t="t" r="r" b="b"/>
            <a:pathLst>
              <a:path w="3053691" h="2637625">
                <a:moveTo>
                  <a:pt x="3053691" y="0"/>
                </a:moveTo>
                <a:lnTo>
                  <a:pt x="0" y="0"/>
                </a:lnTo>
                <a:lnTo>
                  <a:pt x="0" y="2637625"/>
                </a:lnTo>
                <a:lnTo>
                  <a:pt x="3053691" y="2637625"/>
                </a:lnTo>
                <a:lnTo>
                  <a:pt x="305369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3679CBC-C4FA-D712-E12A-BABDAE4A3F82}"/>
              </a:ext>
            </a:extLst>
          </p:cNvPr>
          <p:cNvSpPr/>
          <p:nvPr/>
        </p:nvSpPr>
        <p:spPr>
          <a:xfrm>
            <a:off x="510363" y="318977"/>
            <a:ext cx="11227981" cy="6188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C1AD719F-0E16-045D-2555-D6F23D95E4C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50782" flipH="1">
            <a:off x="2031460" y="-47300"/>
            <a:ext cx="9332959" cy="32707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0CD7D6D-B972-B124-43FF-71B6C3ACC750}"/>
              </a:ext>
            </a:extLst>
          </p:cNvPr>
          <p:cNvSpPr txBox="1"/>
          <p:nvPr/>
        </p:nvSpPr>
        <p:spPr>
          <a:xfrm>
            <a:off x="3114804" y="873757"/>
            <a:ext cx="7166269" cy="762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Chọn một sở thích của em </a:t>
            </a:r>
            <a:endParaRPr lang="en-US" sz="4000" dirty="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71EE40DE-A12B-DF66-78F4-2F74E0C7BF20}"/>
              </a:ext>
            </a:extLst>
          </p:cNvPr>
          <p:cNvSpPr/>
          <p:nvPr/>
        </p:nvSpPr>
        <p:spPr>
          <a:xfrm>
            <a:off x="600411" y="2098906"/>
            <a:ext cx="4269212" cy="4517685"/>
          </a:xfrm>
          <a:custGeom>
            <a:avLst/>
            <a:gdLst/>
            <a:ahLst/>
            <a:cxnLst/>
            <a:rect l="l" t="t" r="r" b="b"/>
            <a:pathLst>
              <a:path w="4269212" h="4517685">
                <a:moveTo>
                  <a:pt x="0" y="0"/>
                </a:moveTo>
                <a:lnTo>
                  <a:pt x="4269212" y="0"/>
                </a:lnTo>
                <a:lnTo>
                  <a:pt x="4269212" y="4517685"/>
                </a:lnTo>
                <a:lnTo>
                  <a:pt x="0" y="45176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24F6E12-29B9-1571-A9BE-62AA659A8455}"/>
              </a:ext>
            </a:extLst>
          </p:cNvPr>
          <p:cNvSpPr txBox="1"/>
          <p:nvPr/>
        </p:nvSpPr>
        <p:spPr>
          <a:xfrm>
            <a:off x="4532027" y="2853986"/>
            <a:ext cx="7153153" cy="150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000" i="1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Tìm những bạn cùng sở thích để kết nhóm và đặt tên cho nhóm.</a:t>
            </a:r>
            <a:endParaRPr lang="en-US" sz="4000" i="1" dirty="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5AFEE36-5C05-FFB6-FEF8-14A0039B3CD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987556" y="4410961"/>
            <a:ext cx="6172200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671012" y="-1037811"/>
            <a:ext cx="6540999" cy="6112861"/>
          </a:xfrm>
          <a:custGeom>
            <a:avLst/>
            <a:gdLst/>
            <a:ahLst/>
            <a:cxnLst/>
            <a:rect l="l" t="t" r="r" b="b"/>
            <a:pathLst>
              <a:path w="9811499" h="9169291">
                <a:moveTo>
                  <a:pt x="0" y="0"/>
                </a:moveTo>
                <a:lnTo>
                  <a:pt x="9811499" y="0"/>
                </a:lnTo>
                <a:lnTo>
                  <a:pt x="9811499" y="9169291"/>
                </a:lnTo>
                <a:lnTo>
                  <a:pt x="0" y="916929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reeform 8"/>
          <p:cNvSpPr/>
          <p:nvPr/>
        </p:nvSpPr>
        <p:spPr>
          <a:xfrm flipH="1">
            <a:off x="9097872" y="1924931"/>
            <a:ext cx="2408329" cy="4143361"/>
          </a:xfrm>
          <a:custGeom>
            <a:avLst/>
            <a:gdLst/>
            <a:ahLst/>
            <a:cxnLst/>
            <a:rect l="l" t="t" r="r" b="b"/>
            <a:pathLst>
              <a:path w="3612493" h="6215041">
                <a:moveTo>
                  <a:pt x="3612493" y="0"/>
                </a:moveTo>
                <a:lnTo>
                  <a:pt x="0" y="0"/>
                </a:lnTo>
                <a:lnTo>
                  <a:pt x="0" y="6215041"/>
                </a:lnTo>
                <a:lnTo>
                  <a:pt x="3612493" y="6215041"/>
                </a:lnTo>
                <a:lnTo>
                  <a:pt x="361249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-2414427" y="4733653"/>
            <a:ext cx="4546269" cy="4248695"/>
          </a:xfrm>
          <a:custGeom>
            <a:avLst/>
            <a:gdLst/>
            <a:ahLst/>
            <a:cxnLst/>
            <a:rect l="l" t="t" r="r" b="b"/>
            <a:pathLst>
              <a:path w="6819403" h="6373042">
                <a:moveTo>
                  <a:pt x="0" y="0"/>
                </a:moveTo>
                <a:lnTo>
                  <a:pt x="6819404" y="0"/>
                </a:lnTo>
                <a:lnTo>
                  <a:pt x="6819404" y="6373042"/>
                </a:lnTo>
                <a:lnTo>
                  <a:pt x="0" y="63730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reeform 11"/>
          <p:cNvSpPr/>
          <p:nvPr/>
        </p:nvSpPr>
        <p:spPr>
          <a:xfrm rot="-8374820">
            <a:off x="11275207" y="4800600"/>
            <a:ext cx="1331595" cy="2743200"/>
          </a:xfrm>
          <a:custGeom>
            <a:avLst/>
            <a:gdLst/>
            <a:ahLst/>
            <a:cxnLst/>
            <a:rect l="l" t="t" r="r" b="b"/>
            <a:pathLst>
              <a:path w="1997393" h="4114800">
                <a:moveTo>
                  <a:pt x="0" y="0"/>
                </a:moveTo>
                <a:lnTo>
                  <a:pt x="1997393" y="0"/>
                </a:lnTo>
                <a:lnTo>
                  <a:pt x="1997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-1011156" y="0"/>
            <a:ext cx="4876800" cy="1095248"/>
          </a:xfrm>
          <a:custGeom>
            <a:avLst/>
            <a:gdLst/>
            <a:ahLst/>
            <a:cxnLst/>
            <a:rect l="l" t="t" r="r" b="b"/>
            <a:pathLst>
              <a:path w="7315200" h="1642872">
                <a:moveTo>
                  <a:pt x="0" y="0"/>
                </a:moveTo>
                <a:lnTo>
                  <a:pt x="7315200" y="0"/>
                </a:lnTo>
                <a:lnTo>
                  <a:pt x="7315200" y="1642872"/>
                </a:lnTo>
                <a:lnTo>
                  <a:pt x="0" y="16428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797865" y="5284249"/>
            <a:ext cx="3637323" cy="1113930"/>
          </a:xfrm>
          <a:custGeom>
            <a:avLst/>
            <a:gdLst/>
            <a:ahLst/>
            <a:cxnLst/>
            <a:rect l="l" t="t" r="r" b="b"/>
            <a:pathLst>
              <a:path w="5455985" h="1670895">
                <a:moveTo>
                  <a:pt x="0" y="0"/>
                </a:moveTo>
                <a:lnTo>
                  <a:pt x="5455985" y="0"/>
                </a:lnTo>
                <a:lnTo>
                  <a:pt x="5455985" y="1670896"/>
                </a:lnTo>
                <a:lnTo>
                  <a:pt x="0" y="16708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C51DD4B3-A68C-B142-1383-1DB1250DDD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0" y="1115237"/>
            <a:ext cx="8602114" cy="163829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1C5407-3422-5C07-5385-905216C2285F}"/>
              </a:ext>
            </a:extLst>
          </p:cNvPr>
          <p:cNvSpPr txBox="1"/>
          <p:nvPr/>
        </p:nvSpPr>
        <p:spPr>
          <a:xfrm>
            <a:off x="1408014" y="3133951"/>
            <a:ext cx="7166269" cy="20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600" b="1" i="1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- Hãy lập kế hoạch cùng nhau làm một việc chung.</a:t>
            </a:r>
          </a:p>
          <a:p>
            <a:pPr algn="just">
              <a:lnSpc>
                <a:spcPct val="120000"/>
              </a:lnSpc>
            </a:pPr>
            <a:r>
              <a:rPr lang="vi-VN" sz="3600" b="1" i="1" dirty="0"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- Chia sẻ kế hoạch trước lớp.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0" name="Google Shape;656;p33">
            <a:extLst>
              <a:ext uri="{FF2B5EF4-FFF2-40B4-BE49-F238E27FC236}">
                <a16:creationId xmlns:a16="http://schemas.microsoft.com/office/drawing/2014/main" id="{4FA26F2A-BC7A-C762-7F3D-BEDD5FE9112D}"/>
              </a:ext>
            </a:extLst>
          </p:cNvPr>
          <p:cNvSpPr txBox="1">
            <a:spLocks/>
          </p:cNvSpPr>
          <p:nvPr/>
        </p:nvSpPr>
        <p:spPr>
          <a:xfrm>
            <a:off x="1831147" y="916920"/>
            <a:ext cx="5165824" cy="211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5333" dirty="0">
                <a:ln>
                  <a:solidFill>
                    <a:schemeClr val="bg1">
                      <a:lumMod val="10000"/>
                    </a:scheme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Lập kế hoạch</a:t>
            </a:r>
            <a:endParaRPr lang="en-US" sz="5333" dirty="0">
              <a:ln>
                <a:solidFill>
                  <a:schemeClr val="bg1">
                    <a:lumMod val="10000"/>
                  </a:schemeClr>
                </a:solidFill>
              </a:ln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8A84AD-5B45-7CED-4E39-301BBD360F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6D4D-CC8A-10DA-D770-77B49CC7EF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AE5DA2-F23E-748E-04D3-B3FBE9773C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 descr="A cartoon child reading a book&#10;&#10;Description automatically generated">
            <a:extLst>
              <a:ext uri="{FF2B5EF4-FFF2-40B4-BE49-F238E27FC236}">
                <a16:creationId xmlns:a16="http://schemas.microsoft.com/office/drawing/2014/main" id="{85A29930-920A-3AFB-7AC9-70ADEEBFEF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"/>
            <a:ext cx="12192000" cy="6858000"/>
          </a:xfrm>
          <a:prstGeom prst="rect">
            <a:avLst/>
          </a:prstGeom>
        </p:spPr>
      </p:pic>
      <p:pic>
        <p:nvPicPr>
          <p:cNvPr id="6" name="图片 13">
            <a:extLst>
              <a:ext uri="{FF2B5EF4-FFF2-40B4-BE49-F238E27FC236}">
                <a16:creationId xmlns:a16="http://schemas.microsoft.com/office/drawing/2014/main" id="{1113FDF2-53AF-7074-8E2D-4DF8F9E6C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196" y="1081271"/>
            <a:ext cx="8496138" cy="4220309"/>
          </a:xfrm>
          <a:prstGeom prst="rect">
            <a:avLst/>
          </a:prstGeom>
        </p:spPr>
      </p:pic>
      <p:sp>
        <p:nvSpPr>
          <p:cNvPr id="8" name="Google Shape;629;p32">
            <a:extLst>
              <a:ext uri="{FF2B5EF4-FFF2-40B4-BE49-F238E27FC236}">
                <a16:creationId xmlns:a16="http://schemas.microsoft.com/office/drawing/2014/main" id="{24885506-FFD8-6B32-01D8-0BCC5561BE3A}"/>
              </a:ext>
            </a:extLst>
          </p:cNvPr>
          <p:cNvSpPr txBox="1">
            <a:spLocks/>
          </p:cNvSpPr>
          <p:nvPr/>
        </p:nvSpPr>
        <p:spPr>
          <a:xfrm rot="847065">
            <a:off x="3742610" y="963660"/>
            <a:ext cx="6823684" cy="487175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0" i="0" u="none" strike="noStrike" kern="1200" cap="none" spc="0" normalizeH="0" baseline="0" noProof="0" dirty="0">
                <a:ln>
                  <a:solidFill>
                    <a:prstClr val="white">
                      <a:lumMod val="10000"/>
                    </a:prstClr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HOẠT ĐỘNG </a:t>
            </a:r>
            <a:r>
              <a:rPr kumimoji="0" lang="en-US" sz="7200" b="0" i="0" u="none" strike="noStrike" kern="1200" cap="none" spc="0" normalizeH="0" baseline="0" noProof="0" dirty="0">
                <a:ln>
                  <a:solidFill>
                    <a:prstClr val="white">
                      <a:lumMod val="10000"/>
                    </a:prstClr>
                  </a:solidFill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96A9193-4B3E-1A05-58B6-136383AEC93E}"/>
              </a:ext>
            </a:extLst>
          </p:cNvPr>
          <p:cNvSpPr txBox="1"/>
          <p:nvPr/>
        </p:nvSpPr>
        <p:spPr>
          <a:xfrm>
            <a:off x="1085612" y="2217696"/>
            <a:ext cx="5304556" cy="1994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20000"/>
              </a:lnSpc>
            </a:pPr>
            <a:r>
              <a:rPr lang="vi-VN" sz="5400" b="1" dirty="0">
                <a:solidFill>
                  <a:srgbClr val="70AD47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SẢN PHẨM THEO SỞ THÍCH</a:t>
            </a:r>
          </a:p>
        </p:txBody>
      </p:sp>
    </p:spTree>
    <p:extLst>
      <p:ext uri="{BB962C8B-B14F-4D97-AF65-F5344CB8AC3E}">
        <p14:creationId xmlns:p14="http://schemas.microsoft.com/office/powerpoint/2010/main" val="1089327155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02974-8A72-8D40-8BAD-4463AAFC7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>
            <a:extLst>
              <a:ext uri="{FF2B5EF4-FFF2-40B4-BE49-F238E27FC236}">
                <a16:creationId xmlns:a16="http://schemas.microsoft.com/office/drawing/2014/main" id="{CDE67FC3-FE45-4332-E2FC-E82B25EE442B}"/>
              </a:ext>
            </a:extLst>
          </p:cNvPr>
          <p:cNvSpPr/>
          <p:nvPr/>
        </p:nvSpPr>
        <p:spPr>
          <a:xfrm>
            <a:off x="-1891037" y="-1194616"/>
            <a:ext cx="4024237" cy="3760833"/>
          </a:xfrm>
          <a:custGeom>
            <a:avLst/>
            <a:gdLst/>
            <a:ahLst/>
            <a:cxnLst/>
            <a:rect l="l" t="t" r="r" b="b"/>
            <a:pathLst>
              <a:path w="6036356" h="5641249">
                <a:moveTo>
                  <a:pt x="0" y="0"/>
                </a:moveTo>
                <a:lnTo>
                  <a:pt x="6036356" y="0"/>
                </a:lnTo>
                <a:lnTo>
                  <a:pt x="6036356" y="5641248"/>
                </a:lnTo>
                <a:lnTo>
                  <a:pt x="0" y="56412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B1E9F81B-E6DA-71CE-5A95-44B491B17236}"/>
              </a:ext>
            </a:extLst>
          </p:cNvPr>
          <p:cNvSpPr/>
          <p:nvPr/>
        </p:nvSpPr>
        <p:spPr>
          <a:xfrm>
            <a:off x="10475949" y="1999883"/>
            <a:ext cx="1220933" cy="1016427"/>
          </a:xfrm>
          <a:custGeom>
            <a:avLst/>
            <a:gdLst/>
            <a:ahLst/>
            <a:cxnLst/>
            <a:rect l="l" t="t" r="r" b="b"/>
            <a:pathLst>
              <a:path w="1831399" h="1524640">
                <a:moveTo>
                  <a:pt x="0" y="0"/>
                </a:moveTo>
                <a:lnTo>
                  <a:pt x="1831399" y="0"/>
                </a:lnTo>
                <a:lnTo>
                  <a:pt x="1831399" y="1524640"/>
                </a:lnTo>
                <a:lnTo>
                  <a:pt x="0" y="15246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CC6C7DA-8886-AF98-C243-F75BBE4DAEE8}"/>
              </a:ext>
            </a:extLst>
          </p:cNvPr>
          <p:cNvSpPr/>
          <p:nvPr/>
        </p:nvSpPr>
        <p:spPr>
          <a:xfrm rot="-8374820">
            <a:off x="-263315" y="-941987"/>
            <a:ext cx="1331595" cy="2743200"/>
          </a:xfrm>
          <a:custGeom>
            <a:avLst/>
            <a:gdLst/>
            <a:ahLst/>
            <a:cxnLst/>
            <a:rect l="l" t="t" r="r" b="b"/>
            <a:pathLst>
              <a:path w="1997392" h="4114800">
                <a:moveTo>
                  <a:pt x="0" y="0"/>
                </a:moveTo>
                <a:lnTo>
                  <a:pt x="1997393" y="0"/>
                </a:lnTo>
                <a:lnTo>
                  <a:pt x="199739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AA53F155-0EE0-F1C5-3942-733F17A323B1}"/>
              </a:ext>
            </a:extLst>
          </p:cNvPr>
          <p:cNvSpPr/>
          <p:nvPr/>
        </p:nvSpPr>
        <p:spPr>
          <a:xfrm>
            <a:off x="7315200" y="-118011"/>
            <a:ext cx="4876800" cy="1095248"/>
          </a:xfrm>
          <a:custGeom>
            <a:avLst/>
            <a:gdLst/>
            <a:ahLst/>
            <a:cxnLst/>
            <a:rect l="l" t="t" r="r" b="b"/>
            <a:pathLst>
              <a:path w="7315200" h="1642872">
                <a:moveTo>
                  <a:pt x="0" y="0"/>
                </a:moveTo>
                <a:lnTo>
                  <a:pt x="7315200" y="0"/>
                </a:lnTo>
                <a:lnTo>
                  <a:pt x="7315200" y="1642872"/>
                </a:lnTo>
                <a:lnTo>
                  <a:pt x="0" y="16428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FF2E0D0-9693-D755-6123-09D1073E87C9}"/>
              </a:ext>
            </a:extLst>
          </p:cNvPr>
          <p:cNvSpPr/>
          <p:nvPr/>
        </p:nvSpPr>
        <p:spPr>
          <a:xfrm flipH="1">
            <a:off x="402483" y="4666506"/>
            <a:ext cx="2035794" cy="1758417"/>
          </a:xfrm>
          <a:custGeom>
            <a:avLst/>
            <a:gdLst/>
            <a:ahLst/>
            <a:cxnLst/>
            <a:rect l="l" t="t" r="r" b="b"/>
            <a:pathLst>
              <a:path w="3053691" h="2637625">
                <a:moveTo>
                  <a:pt x="3053691" y="0"/>
                </a:moveTo>
                <a:lnTo>
                  <a:pt x="0" y="0"/>
                </a:lnTo>
                <a:lnTo>
                  <a:pt x="0" y="2637625"/>
                </a:lnTo>
                <a:lnTo>
                  <a:pt x="3053691" y="2637625"/>
                </a:lnTo>
                <a:lnTo>
                  <a:pt x="3053691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524D5C02-E3F8-67CB-6E1A-D979D32BD59F}"/>
              </a:ext>
            </a:extLst>
          </p:cNvPr>
          <p:cNvSpPr/>
          <p:nvPr/>
        </p:nvSpPr>
        <p:spPr>
          <a:xfrm>
            <a:off x="510363" y="318977"/>
            <a:ext cx="11227981" cy="618814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图片 13">
            <a:extLst>
              <a:ext uri="{FF2B5EF4-FFF2-40B4-BE49-F238E27FC236}">
                <a16:creationId xmlns:a16="http://schemas.microsoft.com/office/drawing/2014/main" id="{938A2685-F379-AB65-DB60-BA3BEB021FB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50782" flipH="1">
            <a:off x="1893237" y="-345012"/>
            <a:ext cx="9332959" cy="327073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733A74-F6E4-0B8E-B067-51A784DD6251}"/>
              </a:ext>
            </a:extLst>
          </p:cNvPr>
          <p:cNvSpPr txBox="1"/>
          <p:nvPr/>
        </p:nvSpPr>
        <p:spPr>
          <a:xfrm>
            <a:off x="3008479" y="437822"/>
            <a:ext cx="7166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Giới thiệu sản phẩm của cá nhân theo sở thích chung của nhóm 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87E15BC6-EC70-798F-0261-260DDEB9F128}"/>
              </a:ext>
            </a:extLst>
          </p:cNvPr>
          <p:cNvSpPr/>
          <p:nvPr/>
        </p:nvSpPr>
        <p:spPr>
          <a:xfrm>
            <a:off x="600411" y="2098906"/>
            <a:ext cx="4269212" cy="4517685"/>
          </a:xfrm>
          <a:custGeom>
            <a:avLst/>
            <a:gdLst/>
            <a:ahLst/>
            <a:cxnLst/>
            <a:rect l="l" t="t" r="r" b="b"/>
            <a:pathLst>
              <a:path w="4269212" h="4517685">
                <a:moveTo>
                  <a:pt x="0" y="0"/>
                </a:moveTo>
                <a:lnTo>
                  <a:pt x="4269212" y="0"/>
                </a:lnTo>
                <a:lnTo>
                  <a:pt x="4269212" y="4517685"/>
                </a:lnTo>
                <a:lnTo>
                  <a:pt x="0" y="4517685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图片 13">
            <a:extLst>
              <a:ext uri="{FF2B5EF4-FFF2-40B4-BE49-F238E27FC236}">
                <a16:creationId xmlns:a16="http://schemas.microsoft.com/office/drawing/2014/main" id="{30CEA6C9-B932-49D5-618C-A188C58A106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50782" flipH="1">
            <a:off x="2935227" y="1770868"/>
            <a:ext cx="9332959" cy="32707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DCF325-C374-2A88-6403-D89DF736097F}"/>
              </a:ext>
            </a:extLst>
          </p:cNvPr>
          <p:cNvSpPr txBox="1"/>
          <p:nvPr/>
        </p:nvSpPr>
        <p:spPr>
          <a:xfrm>
            <a:off x="4050469" y="2553702"/>
            <a:ext cx="71662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Chia sẻ sản phẩm hoặc biểu diễn tiết mục chung của 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  <p:pic>
        <p:nvPicPr>
          <p:cNvPr id="4" name="图片 13">
            <a:extLst>
              <a:ext uri="{FF2B5EF4-FFF2-40B4-BE49-F238E27FC236}">
                <a16:creationId xmlns:a16="http://schemas.microsoft.com/office/drawing/2014/main" id="{5B5443A5-2545-3EF8-EA12-2B9359B5850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50782" flipH="1">
            <a:off x="3520019" y="3833584"/>
            <a:ext cx="9332959" cy="3270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3097F52-1B9A-B00C-FBAD-08A4B5E05B07}"/>
              </a:ext>
            </a:extLst>
          </p:cNvPr>
          <p:cNvSpPr txBox="1"/>
          <p:nvPr/>
        </p:nvSpPr>
        <p:spPr>
          <a:xfrm>
            <a:off x="4848446" y="4616418"/>
            <a:ext cx="6794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Open Sans" panose="020B0606030504020204" pitchFamily="34" charset="0"/>
              </a:rPr>
              <a:t>Bày tỏ cảm nghĩ về sản phẩm hoặc tiết mục của các nhóm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89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784E-A023-422A-426B-698524A1C4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960688-DE31-930F-6AD4-0F0185C7A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Picture 4" descr="A cartoon child reading a book&#10;&#10;Description automatically generated">
            <a:extLst>
              <a:ext uri="{FF2B5EF4-FFF2-40B4-BE49-F238E27FC236}">
                <a16:creationId xmlns:a16="http://schemas.microsoft.com/office/drawing/2014/main" id="{323A571A-2DA1-0B89-865D-3A43E53D9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1EF0719-40F6-B2D0-AF89-0EE41EC25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088" y="1763557"/>
            <a:ext cx="7334246" cy="298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25395"/>
      </p:ext>
    </p:extLst>
  </p:cSld>
  <p:clrMapOvr>
    <a:masterClrMapping/>
  </p:clrMapOvr>
  <p:transition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7681471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96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字魂59号-创粗黑</vt:lpstr>
      <vt:lpstr>Arial</vt:lpstr>
      <vt:lpstr>Calibri</vt:lpstr>
      <vt:lpstr>Cambria</vt:lpstr>
      <vt:lpstr>Open Sans</vt:lpstr>
      <vt:lpstr>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MANG NON</dc:creator>
  <cp:keywords>MANG NON</cp:keywords>
  <cp:lastModifiedBy>Windows User</cp:lastModifiedBy>
  <cp:revision>32</cp:revision>
  <dcterms:created xsi:type="dcterms:W3CDTF">2022-08-11T09:24:01Z</dcterms:created>
  <dcterms:modified xsi:type="dcterms:W3CDTF">2025-09-19T04:51:03Z</dcterms:modified>
</cp:coreProperties>
</file>