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  <p:sldMasterId id="2147483758" r:id="rId3"/>
  </p:sldMasterIdLst>
  <p:notesMasterIdLst>
    <p:notesMasterId r:id="rId14"/>
  </p:notesMasterIdLst>
  <p:sldIdLst>
    <p:sldId id="2640" r:id="rId4"/>
    <p:sldId id="269" r:id="rId5"/>
    <p:sldId id="289" r:id="rId6"/>
    <p:sldId id="284" r:id="rId7"/>
    <p:sldId id="275" r:id="rId8"/>
    <p:sldId id="285" r:id="rId9"/>
    <p:sldId id="286" r:id="rId10"/>
    <p:sldId id="370" r:id="rId11"/>
    <p:sldId id="264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1A67D-8FF1-41D2-8DD3-1756E075220C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85F-46AF-454B-AC6C-24EBA30DA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8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3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AA69-1A99-B2D4-999E-BEFF86EE3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E56C6-4674-8385-4D85-927EC84C6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16028-B988-93BA-D692-81EB9DCE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8EA1-DD33-140F-7379-EBF75A98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D12A5-7B1C-9E36-56BF-3DB3B12E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1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CC95-4DE2-376D-1F83-F1ADEC50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54E1C-02A1-C676-2BFF-CDD25840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AFA08-7260-0C2C-0E85-C142933B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AF34E-FD71-82DA-D7C3-63F30048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D7087-A846-D9A5-E91F-B2EDFF58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4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67C8-99CF-D7A6-F0D8-28A7FC24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3046B-BFDB-4F3E-F095-CA5A9787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D0ED-B603-90EF-98C7-D7007DD8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E5E2F-FAA4-245E-2E67-C7DDF306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0A4BB-EDB9-4B48-7A50-95723E81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EA23-33DC-B27E-C7FD-28942270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AC423-9EF4-BB42-9132-50BAC5C2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113C6-CEF6-3457-344E-76CAFBBF1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91EC1-77DD-CCD3-2F22-103FFC16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FD816-F29B-DB22-2E1D-CFDCE764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3369B-1D20-EFF5-239B-41833F52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6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A2EB-E26C-CDB7-C16A-78682131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01AEE-30C8-264E-CC47-A64FE7B20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92F4B-F7C7-F2F3-D146-5132C482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3EFFA-B618-24A8-BCF7-C0D737286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8A16D-1A52-BB34-19F1-887E7A1BB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DB620-8799-AB67-346F-04EF2038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08272-8613-CD98-FD7E-B74251B3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842EA-0457-300D-7004-58D7F882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5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8666-56B0-D317-EF45-3603F37D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153E3-EED0-F5E9-4437-AB6902A2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5A526-8264-C379-853C-71F6991C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93F00-0FAF-2EDD-8F49-A2A186F3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34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5A4EF-AE5D-872F-53E4-BD729B48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989F7-80C4-730B-597A-C44E38B8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874EF-4569-A3F0-6F02-D9AADF3A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5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02AB-C0C7-B2B7-E977-39B473B2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28E7-8D64-4EF6-BCCC-E675CE2E4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944BD-1E4D-9D55-9C95-4184280D4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4981E-F85D-A317-CE6B-F9A880CD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88EE4-48DD-7E70-3741-4EACC21E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67B80-B0E0-9F5E-4DF2-B7FC7B43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4711-C86D-7F59-6F49-41ED95B0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EB021-6DAC-7B54-89A2-12DB3B118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3C150-9BBA-E899-7B7A-82A36A13D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6C818-9362-45FC-0890-9C3A17D4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9FC55-663D-07C4-E659-E99D388A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04E44-3D24-2874-D44F-B82FC323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E4B6-D216-3C4B-3672-52229DBC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12EA3-F2D8-A1C9-4DEA-3D7CB1B2A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BADE-6482-7EEF-2B37-29F1F0F8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264B-FAE0-B299-1461-198DFE78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CA13-B091-DCFB-E330-37F27EA8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1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59664-DC79-CFF8-630D-B178F31F5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9387E-B011-B5C2-16A6-83A6BC637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8B9D-AE34-0FEB-BB98-C356E012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AC7D890-660C-4BBE-807F-2308DCE903E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3081-F259-7D85-0594-7CE5BDE6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89C2-4531-485F-2F85-8DDE7B8C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AE43593-75C6-4981-921E-A32AA82D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96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3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7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69470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44816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6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99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53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6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87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4"/>
            <a:ext cx="3407833" cy="39020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3"/>
            <a:ext cx="2005543" cy="3127376"/>
          </a:xfr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1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92" indent="0">
              <a:buNone/>
              <a:defRPr sz="1867"/>
            </a:lvl2pPr>
            <a:lvl3pPr marL="609585" indent="0">
              <a:buNone/>
              <a:defRPr sz="1600"/>
            </a:lvl3pPr>
            <a:lvl4pPr marL="914377" indent="0">
              <a:buNone/>
              <a:defRPr sz="1333"/>
            </a:lvl4pPr>
            <a:lvl5pPr marL="1219170" indent="0">
              <a:buNone/>
              <a:defRPr sz="1333"/>
            </a:lvl5pPr>
            <a:lvl6pPr marL="1523962" indent="0">
              <a:buNone/>
              <a:defRPr sz="1333"/>
            </a:lvl6pPr>
            <a:lvl7pPr marL="1828754" indent="0">
              <a:buNone/>
              <a:defRPr sz="1333"/>
            </a:lvl7pPr>
            <a:lvl8pPr marL="2133547" indent="0">
              <a:buNone/>
              <a:defRPr sz="1333"/>
            </a:lvl8pPr>
            <a:lvl9pPr marL="2438339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4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3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6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0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4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4"/>
            <a:ext cx="3407833" cy="3902076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3"/>
            <a:ext cx="2005543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792" indent="0">
              <a:buNone/>
              <a:defRPr sz="1867"/>
            </a:lvl2pPr>
            <a:lvl3pPr marL="609585" indent="0">
              <a:buNone/>
              <a:defRPr sz="1600"/>
            </a:lvl3pPr>
            <a:lvl4pPr marL="914377" indent="0">
              <a:buNone/>
              <a:defRPr sz="1333"/>
            </a:lvl4pPr>
            <a:lvl5pPr marL="1219170" indent="0">
              <a:buNone/>
              <a:defRPr sz="1333"/>
            </a:lvl5pPr>
            <a:lvl6pPr marL="1523962" indent="0">
              <a:buNone/>
              <a:defRPr sz="1333"/>
            </a:lvl6pPr>
            <a:lvl7pPr marL="1828754" indent="0">
              <a:buNone/>
              <a:defRPr sz="1333"/>
            </a:lvl7pPr>
            <a:lvl8pPr marL="2133547" indent="0">
              <a:buNone/>
              <a:defRPr sz="1333"/>
            </a:lvl8pPr>
            <a:lvl9pPr marL="2438339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0FA3B06-33AE-4A51-0E04-F8B84906AE7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3" y="112626"/>
            <a:ext cx="1676759" cy="16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815743BB-8CD9-7FBC-48DF-8A587345A33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1D34F-CF14-92AB-B004-5084AAD3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77" y="392433"/>
            <a:ext cx="7773074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894C026-8FEC-268D-D319-8C0796FC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3" y="21042"/>
            <a:ext cx="11372057" cy="681591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A051DEB-B1CA-706F-FBE9-EEA6E6A277BA}"/>
              </a:ext>
            </a:extLst>
          </p:cNvPr>
          <p:cNvSpPr txBox="1"/>
          <p:nvPr/>
        </p:nvSpPr>
        <p:spPr>
          <a:xfrm>
            <a:off x="1126941" y="2108200"/>
            <a:ext cx="1004905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vi-VN" sz="4400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“Mỗi người đều có,</a:t>
            </a:r>
          </a:p>
          <a:p>
            <a:pPr algn="ctr" defTabSz="609585"/>
            <a:r>
              <a:rPr lang="vi-VN" sz="4400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 đáng yêu riêng.</a:t>
            </a:r>
          </a:p>
          <a:p>
            <a:pPr algn="ctr" defTabSz="609585"/>
            <a:r>
              <a:rPr lang="vi-VN" sz="4400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 rồi là nhớ,</a:t>
            </a:r>
          </a:p>
          <a:p>
            <a:pPr algn="ctr" defTabSz="609585"/>
            <a:r>
              <a:rPr lang="vi-VN" sz="4400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 rồi chẳng quên!”</a:t>
            </a:r>
          </a:p>
        </p:txBody>
      </p:sp>
    </p:spTree>
    <p:extLst>
      <p:ext uri="{BB962C8B-B14F-4D97-AF65-F5344CB8AC3E}">
        <p14:creationId xmlns:p14="http://schemas.microsoft.com/office/powerpoint/2010/main" val="3655902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8D30AB3-5847-FEE3-74E3-077F7D8509D4}"/>
              </a:ext>
            </a:extLst>
          </p:cNvPr>
          <p:cNvSpPr/>
          <p:nvPr/>
        </p:nvSpPr>
        <p:spPr>
          <a:xfrm rot="21295081">
            <a:off x="2312716" y="1521737"/>
            <a:ext cx="7566569" cy="366414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7964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 KẾT HOẠT ĐỘNG TUẦN 1 </a:t>
            </a:r>
          </a:p>
          <a:p>
            <a:pPr marL="0" marR="0" lvl="0" indent="0" algn="ctr" defTabSz="609585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7964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 HƯỚNG HOẠT ĐỘNG TUẦN 2 </a:t>
            </a:r>
          </a:p>
        </p:txBody>
      </p:sp>
    </p:spTree>
    <p:extLst>
      <p:ext uri="{BB962C8B-B14F-4D97-AF65-F5344CB8AC3E}">
        <p14:creationId xmlns:p14="http://schemas.microsoft.com/office/powerpoint/2010/main" val="360858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D01F03-93E8-82F7-7213-F21BAA86583E}"/>
              </a:ext>
            </a:extLst>
          </p:cNvPr>
          <p:cNvGrpSpPr/>
          <p:nvPr/>
        </p:nvGrpSpPr>
        <p:grpSpPr>
          <a:xfrm>
            <a:off x="-152400" y="-177800"/>
            <a:ext cx="5639067" cy="1478583"/>
            <a:chOff x="-228600" y="-266700"/>
            <a:chExt cx="8458601" cy="2217874"/>
          </a:xfrm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6D4A7AF7-10A5-D8AB-BB47-660DF8E2B94F}"/>
                </a:ext>
              </a:extLst>
            </p:cNvPr>
            <p:cNvSpPr/>
            <p:nvPr/>
          </p:nvSpPr>
          <p:spPr>
            <a:xfrm>
              <a:off x="1392072" y="1027844"/>
              <a:ext cx="6837929" cy="923330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TỪNG TỔ BÁO CÁO</a:t>
              </a:r>
            </a:p>
          </p:txBody>
        </p:sp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273CDFBD-2460-5E9B-A27A-29CDED7CECB9}"/>
                </a:ext>
              </a:extLst>
            </p:cNvPr>
            <p:cNvGrpSpPr/>
            <p:nvPr/>
          </p:nvGrpSpPr>
          <p:grpSpPr>
            <a:xfrm>
              <a:off x="-228600" y="-266700"/>
              <a:ext cx="8229600" cy="2162100"/>
              <a:chOff x="-228600" y="-266700"/>
              <a:chExt cx="8229600" cy="2162100"/>
            </a:xfrm>
          </p:grpSpPr>
          <p:grpSp>
            <p:nvGrpSpPr>
              <p:cNvPr id="9" name="Nhóm 8">
                <a:extLst>
                  <a:ext uri="{FF2B5EF4-FFF2-40B4-BE49-F238E27FC236}">
                    <a16:creationId xmlns:a16="http://schemas.microsoft.com/office/drawing/2014/main" id="{8A395634-8634-0076-A57D-D1AEB8DE9A11}"/>
                  </a:ext>
                </a:extLst>
              </p:cNvPr>
              <p:cNvGrpSpPr/>
              <p:nvPr/>
            </p:nvGrpSpPr>
            <p:grpSpPr>
              <a:xfrm>
                <a:off x="-228600" y="-266700"/>
                <a:ext cx="2162100" cy="2162100"/>
                <a:chOff x="-228600" y="-266700"/>
                <a:chExt cx="2162100" cy="2162100"/>
              </a:xfrm>
            </p:grpSpPr>
            <p:sp>
              <p:nvSpPr>
                <p:cNvPr id="2" name="Freeform 2">
                  <a:extLst>
                    <a:ext uri="{FF2B5EF4-FFF2-40B4-BE49-F238E27FC236}">
                      <a16:creationId xmlns:a16="http://schemas.microsoft.com/office/drawing/2014/main" id="{4CC9B2DF-F437-7B51-2902-BE0F9C3D1206}"/>
                    </a:ext>
                  </a:extLst>
                </p:cNvPr>
                <p:cNvSpPr/>
                <p:nvPr/>
              </p:nvSpPr>
              <p:spPr>
                <a:xfrm rot="5400000">
                  <a:off x="-228600" y="-266700"/>
                  <a:ext cx="2162100" cy="216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800" h="4114800">
                      <a:moveTo>
                        <a:pt x="0" y="0"/>
                      </a:moveTo>
                      <a:lnTo>
                        <a:pt x="4114800" y="0"/>
                      </a:lnTo>
                      <a:lnTo>
                        <a:pt x="4114800" y="4114800"/>
                      </a:lnTo>
                      <a:lnTo>
                        <a:pt x="0" y="4114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Hình Bầu dục 7">
                  <a:extLst>
                    <a:ext uri="{FF2B5EF4-FFF2-40B4-BE49-F238E27FC236}">
                      <a16:creationId xmlns:a16="http://schemas.microsoft.com/office/drawing/2014/main" id="{FA12A9AD-697B-5B37-5334-37C7D1F3C0D5}"/>
                    </a:ext>
                  </a:extLst>
                </p:cNvPr>
                <p:cNvSpPr/>
                <p:nvPr/>
              </p:nvSpPr>
              <p:spPr>
                <a:xfrm>
                  <a:off x="304800" y="266700"/>
                  <a:ext cx="1121792" cy="112179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" name="Đường nối Thẳng 10">
                <a:extLst>
                  <a:ext uri="{FF2B5EF4-FFF2-40B4-BE49-F238E27FC236}">
                    <a16:creationId xmlns:a16="http://schemas.microsoft.com/office/drawing/2014/main" id="{F866FD6B-9AF2-3F49-9608-074B8A6FFF23}"/>
                  </a:ext>
                </a:extLst>
              </p:cNvPr>
              <p:cNvCxnSpPr/>
              <p:nvPr/>
            </p:nvCxnSpPr>
            <p:spPr>
              <a:xfrm>
                <a:off x="852450" y="1895400"/>
                <a:ext cx="7148550" cy="0"/>
              </a:xfrm>
              <a:prstGeom prst="line">
                <a:avLst/>
              </a:prstGeom>
              <a:ln w="762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4A68734-1F60-E324-ACB6-E48E2AAB1BF0}"/>
              </a:ext>
            </a:extLst>
          </p:cNvPr>
          <p:cNvGrpSpPr/>
          <p:nvPr/>
        </p:nvGrpSpPr>
        <p:grpSpPr>
          <a:xfrm>
            <a:off x="-152400" y="1651000"/>
            <a:ext cx="5486400" cy="1516879"/>
            <a:chOff x="-228600" y="2476500"/>
            <a:chExt cx="8229600" cy="2275318"/>
          </a:xfrm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73C2D5D7-CEC6-6255-9101-5EB6977E9C39}"/>
                </a:ext>
              </a:extLst>
            </p:cNvPr>
            <p:cNvSpPr/>
            <p:nvPr/>
          </p:nvSpPr>
          <p:spPr>
            <a:xfrm>
              <a:off x="1810328" y="2997492"/>
              <a:ext cx="5962074" cy="1754326"/>
            </a:xfrm>
            <a:prstGeom prst="rect">
              <a:avLst/>
            </a:prstGeom>
            <a:noFill/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LỚP TRƯỞNG TẬP HỢP Ý KIẾN</a:t>
              </a:r>
            </a:p>
          </p:txBody>
        </p:sp>
        <p:grpSp>
          <p:nvGrpSpPr>
            <p:cNvPr id="13" name="Nhóm 12">
              <a:extLst>
                <a:ext uri="{FF2B5EF4-FFF2-40B4-BE49-F238E27FC236}">
                  <a16:creationId xmlns:a16="http://schemas.microsoft.com/office/drawing/2014/main" id="{73A5908B-5EBC-E434-8639-7FE110C51C40}"/>
                </a:ext>
              </a:extLst>
            </p:cNvPr>
            <p:cNvGrpSpPr/>
            <p:nvPr/>
          </p:nvGrpSpPr>
          <p:grpSpPr>
            <a:xfrm>
              <a:off x="-228600" y="2476500"/>
              <a:ext cx="8229600" cy="2162100"/>
              <a:chOff x="-228600" y="-266700"/>
              <a:chExt cx="8229600" cy="2162100"/>
            </a:xfrm>
          </p:grpSpPr>
          <p:grpSp>
            <p:nvGrpSpPr>
              <p:cNvPr id="14" name="Nhóm 13">
                <a:extLst>
                  <a:ext uri="{FF2B5EF4-FFF2-40B4-BE49-F238E27FC236}">
                    <a16:creationId xmlns:a16="http://schemas.microsoft.com/office/drawing/2014/main" id="{29FBAF03-8A22-31B5-B19A-36B93C05345B}"/>
                  </a:ext>
                </a:extLst>
              </p:cNvPr>
              <p:cNvGrpSpPr/>
              <p:nvPr/>
            </p:nvGrpSpPr>
            <p:grpSpPr>
              <a:xfrm>
                <a:off x="-228600" y="-266700"/>
                <a:ext cx="2162100" cy="2162100"/>
                <a:chOff x="-228600" y="-266700"/>
                <a:chExt cx="2162100" cy="2162100"/>
              </a:xfrm>
            </p:grpSpPr>
            <p:sp>
              <p:nvSpPr>
                <p:cNvPr id="16" name="Freeform 2">
                  <a:extLst>
                    <a:ext uri="{FF2B5EF4-FFF2-40B4-BE49-F238E27FC236}">
                      <a16:creationId xmlns:a16="http://schemas.microsoft.com/office/drawing/2014/main" id="{643D7FFD-4FDF-D5B3-DA27-C828BE3008E9}"/>
                    </a:ext>
                  </a:extLst>
                </p:cNvPr>
                <p:cNvSpPr/>
                <p:nvPr/>
              </p:nvSpPr>
              <p:spPr>
                <a:xfrm rot="5400000">
                  <a:off x="-228600" y="-266700"/>
                  <a:ext cx="2162100" cy="216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800" h="4114800">
                      <a:moveTo>
                        <a:pt x="0" y="0"/>
                      </a:moveTo>
                      <a:lnTo>
                        <a:pt x="4114800" y="0"/>
                      </a:lnTo>
                      <a:lnTo>
                        <a:pt x="4114800" y="4114800"/>
                      </a:lnTo>
                      <a:lnTo>
                        <a:pt x="0" y="4114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Hình Bầu dục 16">
                  <a:extLst>
                    <a:ext uri="{FF2B5EF4-FFF2-40B4-BE49-F238E27FC236}">
                      <a16:creationId xmlns:a16="http://schemas.microsoft.com/office/drawing/2014/main" id="{1C6E3C82-C43C-8D86-7020-F12AC4D5C63B}"/>
                    </a:ext>
                  </a:extLst>
                </p:cNvPr>
                <p:cNvSpPr/>
                <p:nvPr/>
              </p:nvSpPr>
              <p:spPr>
                <a:xfrm>
                  <a:off x="304800" y="266700"/>
                  <a:ext cx="1121792" cy="112179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5" name="Đường nối Thẳng 14">
                <a:extLst>
                  <a:ext uri="{FF2B5EF4-FFF2-40B4-BE49-F238E27FC236}">
                    <a16:creationId xmlns:a16="http://schemas.microsoft.com/office/drawing/2014/main" id="{6BBBA82B-FF0F-970B-2F9F-8CFD6FD09CBE}"/>
                  </a:ext>
                </a:extLst>
              </p:cNvPr>
              <p:cNvCxnSpPr/>
              <p:nvPr/>
            </p:nvCxnSpPr>
            <p:spPr>
              <a:xfrm>
                <a:off x="852450" y="1895400"/>
                <a:ext cx="7148550" cy="0"/>
              </a:xfrm>
              <a:prstGeom prst="line">
                <a:avLst/>
              </a:prstGeom>
              <a:ln w="762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A08B4A62-E244-B8C2-51F1-9704041EE7BC}"/>
              </a:ext>
            </a:extLst>
          </p:cNvPr>
          <p:cNvGrpSpPr/>
          <p:nvPr/>
        </p:nvGrpSpPr>
        <p:grpSpPr>
          <a:xfrm>
            <a:off x="5638800" y="248693"/>
            <a:ext cx="6613763" cy="6601602"/>
            <a:chOff x="8458200" y="373038"/>
            <a:chExt cx="9920644" cy="9902403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ACBE8FB2-2449-2111-1EAA-D88418F568FF}"/>
                </a:ext>
              </a:extLst>
            </p:cNvPr>
            <p:cNvSpPr/>
            <p:nvPr/>
          </p:nvSpPr>
          <p:spPr>
            <a:xfrm>
              <a:off x="8458200" y="373038"/>
              <a:ext cx="9463445" cy="9799662"/>
            </a:xfrm>
            <a:custGeom>
              <a:avLst/>
              <a:gdLst/>
              <a:ahLst/>
              <a:cxnLst/>
              <a:rect l="l" t="t" r="r" b="b"/>
              <a:pathLst>
                <a:path w="8128550" h="8957080">
                  <a:moveTo>
                    <a:pt x="0" y="0"/>
                  </a:moveTo>
                  <a:lnTo>
                    <a:pt x="8128550" y="0"/>
                  </a:lnTo>
                  <a:lnTo>
                    <a:pt x="8128550" y="8957080"/>
                  </a:lnTo>
                  <a:lnTo>
                    <a:pt x="0" y="8957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1E5C32C6-9405-A922-7ABD-ABBA93B9B045}"/>
                </a:ext>
              </a:extLst>
            </p:cNvPr>
            <p:cNvSpPr txBox="1"/>
            <p:nvPr/>
          </p:nvSpPr>
          <p:spPr>
            <a:xfrm>
              <a:off x="10668000" y="783941"/>
              <a:ext cx="7315200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Sinh hoạt nền nếp.</a:t>
              </a:r>
              <a:endPara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4CA810AB-49D7-C2E8-FFB7-4C816BCECBA3}"/>
                </a:ext>
              </a:extLst>
            </p:cNvPr>
            <p:cNvSpPr txBox="1"/>
            <p:nvPr/>
          </p:nvSpPr>
          <p:spPr>
            <a:xfrm>
              <a:off x="10515600" y="2846832"/>
              <a:ext cx="7436824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Thi đua của đội cờ đỏ tổ chức.</a:t>
              </a:r>
              <a:endPara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F5C7C61B-730D-C6A2-71E3-EAAAFE45F95F}"/>
                </a:ext>
              </a:extLst>
            </p:cNvPr>
            <p:cNvSpPr txBox="1"/>
            <p:nvPr/>
          </p:nvSpPr>
          <p:spPr>
            <a:xfrm>
              <a:off x="10515600" y="5524500"/>
              <a:ext cx="7436824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Kết quả hoạt động các phong trào.</a:t>
              </a:r>
              <a:endPara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893964E8-5643-4662-D98C-67EC2F5B7B13}"/>
                </a:ext>
              </a:extLst>
            </p:cNvPr>
            <p:cNvSpPr txBox="1"/>
            <p:nvPr/>
          </p:nvSpPr>
          <p:spPr>
            <a:xfrm>
              <a:off x="10515598" y="8105616"/>
              <a:ext cx="7863246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Một số nội dung phát sinh trong tuần...</a:t>
              </a:r>
              <a:endPara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178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82D3CA6-C919-176D-A7F9-DBC0A154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" y="3678648"/>
            <a:ext cx="12192000" cy="3180171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1FBC4CB4-DE39-E849-D4BB-8F229C11B87D}"/>
              </a:ext>
            </a:extLst>
          </p:cNvPr>
          <p:cNvSpPr/>
          <p:nvPr/>
        </p:nvSpPr>
        <p:spPr>
          <a:xfrm>
            <a:off x="2233864" y="990600"/>
            <a:ext cx="7772400" cy="5232400"/>
          </a:xfrm>
          <a:custGeom>
            <a:avLst/>
            <a:gdLst/>
            <a:ahLst/>
            <a:cxnLst/>
            <a:rect l="l" t="t" r="r" b="b"/>
            <a:pathLst>
              <a:path w="6574005" h="4544281">
                <a:moveTo>
                  <a:pt x="0" y="0"/>
                </a:moveTo>
                <a:lnTo>
                  <a:pt x="6574006" y="0"/>
                </a:lnTo>
                <a:lnTo>
                  <a:pt x="6574006" y="4544281"/>
                </a:lnTo>
                <a:lnTo>
                  <a:pt x="0" y="4544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3CBC18-4E67-7727-CB16-44D57B59C758}"/>
              </a:ext>
            </a:extLst>
          </p:cNvPr>
          <p:cNvSpPr txBox="1">
            <a:spLocks noChangeAspect="1"/>
          </p:cNvSpPr>
          <p:nvPr/>
        </p:nvSpPr>
        <p:spPr>
          <a:xfrm>
            <a:off x="2438400" y="-2921240"/>
            <a:ext cx="462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imes New Roman" panose="02020603050405020304" pitchFamily="18" charset="0"/>
                <a:cs typeface="#9Slide03 Arima Madurai Black" panose="00000A00000000000000" pitchFamily="2" charset="-93"/>
              </a:rPr>
              <a:t>HOẠT ĐỘNG 1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rima Madurai Black" panose="00000A00000000000000" pitchFamily="2" charset="-93"/>
              <a:ea typeface="Times New Roman" panose="02020603050405020304" pitchFamily="18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0D9DED2-4781-61CF-D0DE-9353B22AC29C}"/>
              </a:ext>
            </a:extLst>
          </p:cNvPr>
          <p:cNvSpPr txBox="1">
            <a:spLocks noChangeAspect="1"/>
          </p:cNvSpPr>
          <p:nvPr/>
        </p:nvSpPr>
        <p:spPr>
          <a:xfrm>
            <a:off x="3145964" y="1755032"/>
            <a:ext cx="3472561" cy="2464149"/>
          </a:xfrm>
          <a:custGeom>
            <a:avLst/>
            <a:gdLst/>
            <a:ahLst/>
            <a:cxnLst/>
            <a:rect l="l" t="t" r="r" b="b"/>
            <a:pathLst>
              <a:path w="5208842" h="3696224">
                <a:moveTo>
                  <a:pt x="2473099" y="2974077"/>
                </a:moveTo>
                <a:lnTo>
                  <a:pt x="2369458" y="3373041"/>
                </a:lnTo>
                <a:lnTo>
                  <a:pt x="2580084" y="3373041"/>
                </a:lnTo>
                <a:close/>
                <a:moveTo>
                  <a:pt x="801719" y="2903868"/>
                </a:moveTo>
                <a:lnTo>
                  <a:pt x="1343330" y="2903868"/>
                </a:lnTo>
                <a:cubicBezTo>
                  <a:pt x="1350759" y="2903868"/>
                  <a:pt x="1356517" y="2907583"/>
                  <a:pt x="1360603" y="2915012"/>
                </a:cubicBezTo>
                <a:cubicBezTo>
                  <a:pt x="1364690" y="2922442"/>
                  <a:pt x="1366733" y="2932100"/>
                  <a:pt x="1366733" y="2943987"/>
                </a:cubicBezTo>
                <a:cubicBezTo>
                  <a:pt x="1366733" y="2961075"/>
                  <a:pt x="1363018" y="2978534"/>
                  <a:pt x="1355588" y="2996365"/>
                </a:cubicBezTo>
                <a:cubicBezTo>
                  <a:pt x="1348159" y="3014196"/>
                  <a:pt x="1338501" y="3025712"/>
                  <a:pt x="1326613" y="3030912"/>
                </a:cubicBezTo>
                <a:cubicBezTo>
                  <a:pt x="1256776" y="2996737"/>
                  <a:pt x="1196226" y="2974077"/>
                  <a:pt x="1144962" y="2962932"/>
                </a:cubicBezTo>
                <a:lnTo>
                  <a:pt x="1146077" y="3523488"/>
                </a:lnTo>
                <a:cubicBezTo>
                  <a:pt x="1146077" y="3582181"/>
                  <a:pt x="1153135" y="3628987"/>
                  <a:pt x="1167251" y="3663906"/>
                </a:cubicBezTo>
                <a:cubicBezTo>
                  <a:pt x="1158335" y="3672078"/>
                  <a:pt x="1146634" y="3679508"/>
                  <a:pt x="1132146" y="3686194"/>
                </a:cubicBezTo>
                <a:cubicBezTo>
                  <a:pt x="1117659" y="3692881"/>
                  <a:pt x="1101128" y="3696224"/>
                  <a:pt x="1082554" y="3696224"/>
                </a:cubicBezTo>
                <a:cubicBezTo>
                  <a:pt x="1058037" y="3696224"/>
                  <a:pt x="1037977" y="3689537"/>
                  <a:pt x="1022375" y="3676164"/>
                </a:cubicBezTo>
                <a:cubicBezTo>
                  <a:pt x="1006773" y="3662791"/>
                  <a:pt x="998972" y="3644589"/>
                  <a:pt x="998972" y="3621558"/>
                </a:cubicBezTo>
                <a:lnTo>
                  <a:pt x="998972" y="2962932"/>
                </a:lnTo>
                <a:cubicBezTo>
                  <a:pt x="950681" y="2973334"/>
                  <a:pt x="890130" y="2995994"/>
                  <a:pt x="817321" y="3030912"/>
                </a:cubicBezTo>
                <a:cubicBezTo>
                  <a:pt x="806177" y="3025712"/>
                  <a:pt x="796890" y="3014196"/>
                  <a:pt x="789461" y="2996365"/>
                </a:cubicBezTo>
                <a:cubicBezTo>
                  <a:pt x="782031" y="2978534"/>
                  <a:pt x="778316" y="2961075"/>
                  <a:pt x="778316" y="2943987"/>
                </a:cubicBezTo>
                <a:cubicBezTo>
                  <a:pt x="778316" y="2932100"/>
                  <a:pt x="780174" y="2922442"/>
                  <a:pt x="783888" y="2915012"/>
                </a:cubicBezTo>
                <a:cubicBezTo>
                  <a:pt x="787603" y="2907583"/>
                  <a:pt x="793547" y="2903868"/>
                  <a:pt x="801719" y="2903868"/>
                </a:cubicBezTo>
                <a:close/>
                <a:moveTo>
                  <a:pt x="2984544" y="2890495"/>
                </a:moveTo>
                <a:cubicBezTo>
                  <a:pt x="3003118" y="2890495"/>
                  <a:pt x="3014634" y="2892724"/>
                  <a:pt x="3019091" y="2897181"/>
                </a:cubicBezTo>
                <a:cubicBezTo>
                  <a:pt x="3037665" y="2923927"/>
                  <a:pt x="3090786" y="2995622"/>
                  <a:pt x="3178454" y="3112265"/>
                </a:cubicBezTo>
                <a:cubicBezTo>
                  <a:pt x="3257950" y="3218507"/>
                  <a:pt x="3317572" y="3299489"/>
                  <a:pt x="3357320" y="3355210"/>
                </a:cubicBezTo>
                <a:cubicBezTo>
                  <a:pt x="3397067" y="3410931"/>
                  <a:pt x="3425114" y="3456623"/>
                  <a:pt x="3441459" y="3492284"/>
                </a:cubicBezTo>
                <a:lnTo>
                  <a:pt x="3404683" y="2991907"/>
                </a:lnTo>
                <a:lnTo>
                  <a:pt x="3403568" y="2976305"/>
                </a:lnTo>
                <a:cubicBezTo>
                  <a:pt x="3403568" y="2951788"/>
                  <a:pt x="3409326" y="2932100"/>
                  <a:pt x="3420842" y="2917241"/>
                </a:cubicBezTo>
                <a:cubicBezTo>
                  <a:pt x="3432357" y="2902382"/>
                  <a:pt x="3449260" y="2893838"/>
                  <a:pt x="3471548" y="2891609"/>
                </a:cubicBezTo>
                <a:cubicBezTo>
                  <a:pt x="3495322" y="2890123"/>
                  <a:pt x="3515382" y="2894953"/>
                  <a:pt x="3531727" y="2906097"/>
                </a:cubicBezTo>
                <a:cubicBezTo>
                  <a:pt x="3522069" y="2935072"/>
                  <a:pt x="3517240" y="2980763"/>
                  <a:pt x="3517240" y="3043171"/>
                </a:cubicBezTo>
                <a:lnTo>
                  <a:pt x="3516125" y="3525717"/>
                </a:lnTo>
                <a:cubicBezTo>
                  <a:pt x="3516125" y="3591840"/>
                  <a:pt x="3518354" y="3642360"/>
                  <a:pt x="3522812" y="3677279"/>
                </a:cubicBezTo>
                <a:cubicBezTo>
                  <a:pt x="3517611" y="3682479"/>
                  <a:pt x="3508882" y="3686752"/>
                  <a:pt x="3496623" y="3690095"/>
                </a:cubicBezTo>
                <a:cubicBezTo>
                  <a:pt x="3484364" y="3693438"/>
                  <a:pt x="3471548" y="3695110"/>
                  <a:pt x="3458175" y="3695110"/>
                </a:cubicBezTo>
                <a:cubicBezTo>
                  <a:pt x="3442573" y="3695110"/>
                  <a:pt x="3431429" y="3693252"/>
                  <a:pt x="3424742" y="3689537"/>
                </a:cubicBezTo>
                <a:cubicBezTo>
                  <a:pt x="3224889" y="3455508"/>
                  <a:pt x="3085214" y="3264199"/>
                  <a:pt x="3005718" y="3115609"/>
                </a:cubicBezTo>
                <a:lnTo>
                  <a:pt x="3036922" y="3612642"/>
                </a:lnTo>
                <a:cubicBezTo>
                  <a:pt x="3039151" y="3636417"/>
                  <a:pt x="3032464" y="3656291"/>
                  <a:pt x="3016863" y="3672264"/>
                </a:cubicBezTo>
                <a:cubicBezTo>
                  <a:pt x="3001261" y="3688237"/>
                  <a:pt x="2983801" y="3696224"/>
                  <a:pt x="2964485" y="3696224"/>
                </a:cubicBezTo>
                <a:cubicBezTo>
                  <a:pt x="2941453" y="3696224"/>
                  <a:pt x="2921394" y="3689909"/>
                  <a:pt x="2904306" y="3677279"/>
                </a:cubicBezTo>
                <a:cubicBezTo>
                  <a:pt x="2918422" y="3639388"/>
                  <a:pt x="2925480" y="3588125"/>
                  <a:pt x="2925480" y="3523488"/>
                </a:cubicBezTo>
                <a:lnTo>
                  <a:pt x="2925480" y="3062116"/>
                </a:lnTo>
                <a:cubicBezTo>
                  <a:pt x="2925480" y="3000451"/>
                  <a:pt x="2922880" y="2949188"/>
                  <a:pt x="2917679" y="2908326"/>
                </a:cubicBezTo>
                <a:cubicBezTo>
                  <a:pt x="2922137" y="2902382"/>
                  <a:pt x="2930866" y="2897924"/>
                  <a:pt x="2943868" y="2894953"/>
                </a:cubicBezTo>
                <a:cubicBezTo>
                  <a:pt x="2956870" y="2891981"/>
                  <a:pt x="2970428" y="2890495"/>
                  <a:pt x="2984544" y="2890495"/>
                </a:cubicBezTo>
                <a:close/>
                <a:moveTo>
                  <a:pt x="1536744" y="2889380"/>
                </a:moveTo>
                <a:cubicBezTo>
                  <a:pt x="1560519" y="2889380"/>
                  <a:pt x="1580207" y="2896067"/>
                  <a:pt x="1595809" y="2909440"/>
                </a:cubicBezTo>
                <a:cubicBezTo>
                  <a:pt x="1611411" y="2922813"/>
                  <a:pt x="1619212" y="2941015"/>
                  <a:pt x="1619212" y="2964047"/>
                </a:cubicBezTo>
                <a:lnTo>
                  <a:pt x="1619212" y="3346295"/>
                </a:lnTo>
                <a:cubicBezTo>
                  <a:pt x="1619212" y="3451051"/>
                  <a:pt x="1630356" y="3527017"/>
                  <a:pt x="1652645" y="3574194"/>
                </a:cubicBezTo>
                <a:cubicBezTo>
                  <a:pt x="1674933" y="3621372"/>
                  <a:pt x="1710223" y="3644961"/>
                  <a:pt x="1758515" y="3644961"/>
                </a:cubicBezTo>
                <a:cubicBezTo>
                  <a:pt x="1809035" y="3644961"/>
                  <a:pt x="1846183" y="3620072"/>
                  <a:pt x="1869957" y="3570294"/>
                </a:cubicBezTo>
                <a:cubicBezTo>
                  <a:pt x="1893732" y="3520516"/>
                  <a:pt x="1905619" y="3445850"/>
                  <a:pt x="1905619" y="3346295"/>
                </a:cubicBezTo>
                <a:lnTo>
                  <a:pt x="1905619" y="3062116"/>
                </a:lnTo>
                <a:cubicBezTo>
                  <a:pt x="1905619" y="3005652"/>
                  <a:pt x="1898561" y="2958846"/>
                  <a:pt x="1884445" y="2921699"/>
                </a:cubicBezTo>
                <a:cubicBezTo>
                  <a:pt x="1893360" y="2913526"/>
                  <a:pt x="1904876" y="2906097"/>
                  <a:pt x="1918992" y="2899410"/>
                </a:cubicBezTo>
                <a:cubicBezTo>
                  <a:pt x="1933108" y="2892724"/>
                  <a:pt x="1949082" y="2889380"/>
                  <a:pt x="1966912" y="2889380"/>
                </a:cubicBezTo>
                <a:cubicBezTo>
                  <a:pt x="1990687" y="2889380"/>
                  <a:pt x="2010560" y="2896067"/>
                  <a:pt x="2026534" y="2909440"/>
                </a:cubicBezTo>
                <a:cubicBezTo>
                  <a:pt x="2042508" y="2922813"/>
                  <a:pt x="2050494" y="2941015"/>
                  <a:pt x="2050494" y="2964047"/>
                </a:cubicBezTo>
                <a:lnTo>
                  <a:pt x="2050494" y="3338494"/>
                </a:lnTo>
                <a:cubicBezTo>
                  <a:pt x="2050494" y="3457366"/>
                  <a:pt x="2025977" y="3546705"/>
                  <a:pt x="1976942" y="3606513"/>
                </a:cubicBezTo>
                <a:cubicBezTo>
                  <a:pt x="1927908" y="3666320"/>
                  <a:pt x="1855098" y="3696224"/>
                  <a:pt x="1758515" y="3696224"/>
                </a:cubicBezTo>
                <a:cubicBezTo>
                  <a:pt x="1663417" y="3696224"/>
                  <a:pt x="1592280" y="3667249"/>
                  <a:pt x="1545103" y="3609299"/>
                </a:cubicBezTo>
                <a:cubicBezTo>
                  <a:pt x="1497925" y="3551349"/>
                  <a:pt x="1474337" y="3461080"/>
                  <a:pt x="1474337" y="3338494"/>
                </a:cubicBezTo>
                <a:lnTo>
                  <a:pt x="1474337" y="3062116"/>
                </a:lnTo>
                <a:cubicBezTo>
                  <a:pt x="1474337" y="3005652"/>
                  <a:pt x="1467279" y="2958846"/>
                  <a:pt x="1453163" y="2921699"/>
                </a:cubicBezTo>
                <a:cubicBezTo>
                  <a:pt x="1461335" y="2913526"/>
                  <a:pt x="1472665" y="2906097"/>
                  <a:pt x="1487153" y="2899410"/>
                </a:cubicBezTo>
                <a:cubicBezTo>
                  <a:pt x="1501640" y="2892724"/>
                  <a:pt x="1518171" y="2889380"/>
                  <a:pt x="1536744" y="2889380"/>
                </a:cubicBezTo>
                <a:close/>
                <a:moveTo>
                  <a:pt x="4155281" y="2888266"/>
                </a:moveTo>
                <a:cubicBezTo>
                  <a:pt x="4232548" y="2888266"/>
                  <a:pt x="4295142" y="2906654"/>
                  <a:pt x="4343062" y="2943430"/>
                </a:cubicBezTo>
                <a:cubicBezTo>
                  <a:pt x="4390982" y="2980206"/>
                  <a:pt x="4414942" y="3034256"/>
                  <a:pt x="4414942" y="3105579"/>
                </a:cubicBezTo>
                <a:cubicBezTo>
                  <a:pt x="4414942" y="3188046"/>
                  <a:pt x="4388938" y="3263456"/>
                  <a:pt x="4336932" y="3331807"/>
                </a:cubicBezTo>
                <a:cubicBezTo>
                  <a:pt x="4284926" y="3400159"/>
                  <a:pt x="4229390" y="3455137"/>
                  <a:pt x="4170326" y="3496742"/>
                </a:cubicBezTo>
                <a:cubicBezTo>
                  <a:pt x="4111261" y="3538347"/>
                  <a:pt x="4052382" y="3575495"/>
                  <a:pt x="3993690" y="3608185"/>
                </a:cubicBezTo>
                <a:cubicBezTo>
                  <a:pt x="4052382" y="3606699"/>
                  <a:pt x="4128906" y="3597412"/>
                  <a:pt x="4223261" y="3580324"/>
                </a:cubicBezTo>
                <a:cubicBezTo>
                  <a:pt x="4317616" y="3563236"/>
                  <a:pt x="4382252" y="3545777"/>
                  <a:pt x="4417170" y="3527946"/>
                </a:cubicBezTo>
                <a:cubicBezTo>
                  <a:pt x="4426086" y="3534632"/>
                  <a:pt x="4432772" y="3545405"/>
                  <a:pt x="4437230" y="3560264"/>
                </a:cubicBezTo>
                <a:cubicBezTo>
                  <a:pt x="4441688" y="3575123"/>
                  <a:pt x="4443917" y="3591468"/>
                  <a:pt x="4443917" y="3609299"/>
                </a:cubicBezTo>
                <a:cubicBezTo>
                  <a:pt x="4443917" y="3629359"/>
                  <a:pt x="4440945" y="3646075"/>
                  <a:pt x="4435002" y="3659448"/>
                </a:cubicBezTo>
                <a:cubicBezTo>
                  <a:pt x="4429058" y="3672821"/>
                  <a:pt x="4420514" y="3679879"/>
                  <a:pt x="4409370" y="3680622"/>
                </a:cubicBezTo>
                <a:lnTo>
                  <a:pt x="3913451" y="3680622"/>
                </a:lnTo>
                <a:cubicBezTo>
                  <a:pt x="3906764" y="3675421"/>
                  <a:pt x="3901378" y="3667992"/>
                  <a:pt x="3897292" y="3658334"/>
                </a:cubicBezTo>
                <a:cubicBezTo>
                  <a:pt x="3893206" y="3648675"/>
                  <a:pt x="3891162" y="3638274"/>
                  <a:pt x="3891162" y="3627130"/>
                </a:cubicBezTo>
                <a:cubicBezTo>
                  <a:pt x="3891162" y="3618214"/>
                  <a:pt x="3892276" y="3610042"/>
                  <a:pt x="3894506" y="3602612"/>
                </a:cubicBezTo>
                <a:cubicBezTo>
                  <a:pt x="3906393" y="3589239"/>
                  <a:pt x="3929053" y="3569180"/>
                  <a:pt x="3962486" y="3542433"/>
                </a:cubicBezTo>
                <a:cubicBezTo>
                  <a:pt x="4018950" y="3494142"/>
                  <a:pt x="4067056" y="3449750"/>
                  <a:pt x="4106804" y="3409260"/>
                </a:cubicBezTo>
                <a:cubicBezTo>
                  <a:pt x="4146552" y="3368769"/>
                  <a:pt x="4182213" y="3321034"/>
                  <a:pt x="4213788" y="3266056"/>
                </a:cubicBezTo>
                <a:cubicBezTo>
                  <a:pt x="4245364" y="3211078"/>
                  <a:pt x="4261152" y="3154242"/>
                  <a:pt x="4261152" y="3095549"/>
                </a:cubicBezTo>
                <a:cubicBezTo>
                  <a:pt x="4261152" y="3050972"/>
                  <a:pt x="4251494" y="3013267"/>
                  <a:pt x="4232176" y="2982435"/>
                </a:cubicBezTo>
                <a:cubicBezTo>
                  <a:pt x="4212860" y="2951602"/>
                  <a:pt x="4183884" y="2936186"/>
                  <a:pt x="4145252" y="2936186"/>
                </a:cubicBezTo>
                <a:cubicBezTo>
                  <a:pt x="4099188" y="2936186"/>
                  <a:pt x="4067056" y="2956432"/>
                  <a:pt x="4048854" y="2996922"/>
                </a:cubicBezTo>
                <a:cubicBezTo>
                  <a:pt x="4030652" y="3037413"/>
                  <a:pt x="4021550" y="3084033"/>
                  <a:pt x="4021550" y="3136783"/>
                </a:cubicBezTo>
                <a:cubicBezTo>
                  <a:pt x="3977716" y="3136783"/>
                  <a:pt x="3946884" y="3127310"/>
                  <a:pt x="3929053" y="3108365"/>
                </a:cubicBezTo>
                <a:cubicBezTo>
                  <a:pt x="3911222" y="3089420"/>
                  <a:pt x="3902306" y="3067688"/>
                  <a:pt x="3902306" y="3043171"/>
                </a:cubicBezTo>
                <a:cubicBezTo>
                  <a:pt x="3902306" y="3015682"/>
                  <a:pt x="3912708" y="2990050"/>
                  <a:pt x="3933510" y="2966276"/>
                </a:cubicBezTo>
                <a:cubicBezTo>
                  <a:pt x="3954313" y="2942501"/>
                  <a:pt x="3983846" y="2923556"/>
                  <a:pt x="4022108" y="2909440"/>
                </a:cubicBezTo>
                <a:cubicBezTo>
                  <a:pt x="4060369" y="2895324"/>
                  <a:pt x="4104760" y="2888266"/>
                  <a:pt x="4155281" y="2888266"/>
                </a:cubicBezTo>
                <a:close/>
                <a:moveTo>
                  <a:pt x="2512104" y="2887152"/>
                </a:moveTo>
                <a:cubicBezTo>
                  <a:pt x="2556682" y="2887152"/>
                  <a:pt x="2583056" y="2903125"/>
                  <a:pt x="2591229" y="2935072"/>
                </a:cubicBezTo>
                <a:lnTo>
                  <a:pt x="2789596" y="3593697"/>
                </a:lnTo>
                <a:cubicBezTo>
                  <a:pt x="2798512" y="3624158"/>
                  <a:pt x="2810399" y="3647189"/>
                  <a:pt x="2825258" y="3662791"/>
                </a:cubicBezTo>
                <a:cubicBezTo>
                  <a:pt x="2805941" y="3685080"/>
                  <a:pt x="2777338" y="3696224"/>
                  <a:pt x="2739447" y="3696224"/>
                </a:cubicBezTo>
                <a:cubicBezTo>
                  <a:pt x="2716416" y="3696224"/>
                  <a:pt x="2696913" y="3691395"/>
                  <a:pt x="2680940" y="3681736"/>
                </a:cubicBezTo>
                <a:cubicBezTo>
                  <a:pt x="2664966" y="3672078"/>
                  <a:pt x="2655122" y="3657962"/>
                  <a:pt x="2651407" y="3639388"/>
                </a:cubicBezTo>
                <a:lnTo>
                  <a:pt x="2601258" y="3452165"/>
                </a:lnTo>
                <a:lnTo>
                  <a:pt x="2349398" y="3452165"/>
                </a:lnTo>
                <a:lnTo>
                  <a:pt x="2312622" y="3595926"/>
                </a:lnTo>
                <a:cubicBezTo>
                  <a:pt x="2307421" y="3615243"/>
                  <a:pt x="2304821" y="3631588"/>
                  <a:pt x="2304821" y="3644961"/>
                </a:cubicBezTo>
                <a:cubicBezTo>
                  <a:pt x="2304821" y="3660562"/>
                  <a:pt x="2308907" y="3672450"/>
                  <a:pt x="2317080" y="3680622"/>
                </a:cubicBezTo>
                <a:cubicBezTo>
                  <a:pt x="2302964" y="3685823"/>
                  <a:pt x="2290148" y="3689723"/>
                  <a:pt x="2278632" y="3692324"/>
                </a:cubicBezTo>
                <a:cubicBezTo>
                  <a:pt x="2267117" y="3694924"/>
                  <a:pt x="2253186" y="3696224"/>
                  <a:pt x="2236841" y="3696224"/>
                </a:cubicBezTo>
                <a:cubicBezTo>
                  <a:pt x="2208609" y="3696224"/>
                  <a:pt x="2187992" y="3691395"/>
                  <a:pt x="2174991" y="3681736"/>
                </a:cubicBezTo>
                <a:cubicBezTo>
                  <a:pt x="2161989" y="3672078"/>
                  <a:pt x="2155488" y="3656476"/>
                  <a:pt x="2155488" y="3634931"/>
                </a:cubicBezTo>
                <a:cubicBezTo>
                  <a:pt x="2155488" y="3617100"/>
                  <a:pt x="2160317" y="3591840"/>
                  <a:pt x="2169976" y="3559150"/>
                </a:cubicBezTo>
                <a:lnTo>
                  <a:pt x="2389518" y="2907211"/>
                </a:lnTo>
                <a:cubicBezTo>
                  <a:pt x="2430380" y="2893838"/>
                  <a:pt x="2471242" y="2887152"/>
                  <a:pt x="2512104" y="2887152"/>
                </a:cubicBezTo>
                <a:close/>
                <a:moveTo>
                  <a:pt x="2483129" y="2676525"/>
                </a:moveTo>
                <a:cubicBezTo>
                  <a:pt x="2500960" y="2676525"/>
                  <a:pt x="2513590" y="2678383"/>
                  <a:pt x="2521020" y="2682097"/>
                </a:cubicBezTo>
                <a:lnTo>
                  <a:pt x="2673696" y="2828087"/>
                </a:lnTo>
                <a:cubicBezTo>
                  <a:pt x="2673696" y="2831802"/>
                  <a:pt x="2670539" y="2837374"/>
                  <a:pt x="2664223" y="2844803"/>
                </a:cubicBezTo>
                <a:cubicBezTo>
                  <a:pt x="2657908" y="2852233"/>
                  <a:pt x="2652150" y="2857062"/>
                  <a:pt x="2646950" y="2859291"/>
                </a:cubicBezTo>
                <a:lnTo>
                  <a:pt x="2484244" y="2771251"/>
                </a:lnTo>
                <a:lnTo>
                  <a:pt x="2320423" y="2859291"/>
                </a:lnTo>
                <a:cubicBezTo>
                  <a:pt x="2315966" y="2857062"/>
                  <a:pt x="2310579" y="2852233"/>
                  <a:pt x="2304264" y="2844803"/>
                </a:cubicBezTo>
                <a:cubicBezTo>
                  <a:pt x="2297949" y="2837374"/>
                  <a:pt x="2294420" y="2831802"/>
                  <a:pt x="2293677" y="2828087"/>
                </a:cubicBezTo>
                <a:lnTo>
                  <a:pt x="2446353" y="2682097"/>
                </a:lnTo>
                <a:cubicBezTo>
                  <a:pt x="2453783" y="2678383"/>
                  <a:pt x="2466041" y="2676525"/>
                  <a:pt x="2483129" y="2676525"/>
                </a:cubicBezTo>
                <a:close/>
                <a:moveTo>
                  <a:pt x="2660323" y="2591829"/>
                </a:moveTo>
                <a:lnTo>
                  <a:pt x="2820800" y="2737819"/>
                </a:lnTo>
                <a:cubicBezTo>
                  <a:pt x="2821543" y="2740790"/>
                  <a:pt x="2819129" y="2746362"/>
                  <a:pt x="2813556" y="2754535"/>
                </a:cubicBezTo>
                <a:cubicBezTo>
                  <a:pt x="2807984" y="2762707"/>
                  <a:pt x="2802969" y="2767908"/>
                  <a:pt x="2798512" y="2770137"/>
                </a:cubicBezTo>
                <a:lnTo>
                  <a:pt x="2578970" y="2680983"/>
                </a:lnTo>
                <a:cubicBezTo>
                  <a:pt x="2584914" y="2664638"/>
                  <a:pt x="2596615" y="2647179"/>
                  <a:pt x="2614074" y="2628605"/>
                </a:cubicBezTo>
                <a:cubicBezTo>
                  <a:pt x="2631534" y="2610031"/>
                  <a:pt x="2646950" y="2597772"/>
                  <a:pt x="2660323" y="2591829"/>
                </a:cubicBezTo>
                <a:close/>
                <a:moveTo>
                  <a:pt x="3418808" y="2387746"/>
                </a:moveTo>
                <a:cubicBezTo>
                  <a:pt x="3439611" y="2387746"/>
                  <a:pt x="3457256" y="2395176"/>
                  <a:pt x="3471743" y="2410035"/>
                </a:cubicBezTo>
                <a:cubicBezTo>
                  <a:pt x="3486231" y="2424894"/>
                  <a:pt x="3493475" y="2442725"/>
                  <a:pt x="3493475" y="2463527"/>
                </a:cubicBezTo>
                <a:cubicBezTo>
                  <a:pt x="3493475" y="2484330"/>
                  <a:pt x="3486231" y="2501975"/>
                  <a:pt x="3471743" y="2516462"/>
                </a:cubicBezTo>
                <a:cubicBezTo>
                  <a:pt x="3457256" y="2530950"/>
                  <a:pt x="3439611" y="2538193"/>
                  <a:pt x="3418808" y="2538193"/>
                </a:cubicBezTo>
                <a:cubicBezTo>
                  <a:pt x="3398005" y="2538193"/>
                  <a:pt x="3380175" y="2530950"/>
                  <a:pt x="3365316" y="2516462"/>
                </a:cubicBezTo>
                <a:cubicBezTo>
                  <a:pt x="3350457" y="2501975"/>
                  <a:pt x="3343027" y="2484330"/>
                  <a:pt x="3343027" y="2463527"/>
                </a:cubicBezTo>
                <a:cubicBezTo>
                  <a:pt x="3343027" y="2442725"/>
                  <a:pt x="3350271" y="2424894"/>
                  <a:pt x="3364759" y="2410035"/>
                </a:cubicBezTo>
                <a:cubicBezTo>
                  <a:pt x="3379246" y="2395176"/>
                  <a:pt x="3397263" y="2387746"/>
                  <a:pt x="3418808" y="2387746"/>
                </a:cubicBezTo>
                <a:close/>
                <a:moveTo>
                  <a:pt x="3406549" y="1631052"/>
                </a:moveTo>
                <a:lnTo>
                  <a:pt x="3302908" y="2030016"/>
                </a:lnTo>
                <a:lnTo>
                  <a:pt x="3513534" y="2030016"/>
                </a:lnTo>
                <a:close/>
                <a:moveTo>
                  <a:pt x="2695918" y="1595390"/>
                </a:moveTo>
                <a:cubicBezTo>
                  <a:pt x="2642425" y="1595390"/>
                  <a:pt x="2603235" y="1623622"/>
                  <a:pt x="2578346" y="1680086"/>
                </a:cubicBezTo>
                <a:cubicBezTo>
                  <a:pt x="2553457" y="1736551"/>
                  <a:pt x="2541013" y="1826076"/>
                  <a:pt x="2541013" y="1948663"/>
                </a:cubicBezTo>
                <a:cubicBezTo>
                  <a:pt x="2541013" y="2071250"/>
                  <a:pt x="2553457" y="2160775"/>
                  <a:pt x="2578346" y="2217239"/>
                </a:cubicBezTo>
                <a:cubicBezTo>
                  <a:pt x="2603235" y="2273703"/>
                  <a:pt x="2642425" y="2301936"/>
                  <a:pt x="2695918" y="2301936"/>
                </a:cubicBezTo>
                <a:cubicBezTo>
                  <a:pt x="2749410" y="2301936"/>
                  <a:pt x="2788415" y="2273889"/>
                  <a:pt x="2812932" y="2217796"/>
                </a:cubicBezTo>
                <a:cubicBezTo>
                  <a:pt x="2837450" y="2161704"/>
                  <a:pt x="2849708" y="2071992"/>
                  <a:pt x="2849708" y="1948663"/>
                </a:cubicBezTo>
                <a:cubicBezTo>
                  <a:pt x="2849708" y="1825333"/>
                  <a:pt x="2837450" y="1735622"/>
                  <a:pt x="2812932" y="1679529"/>
                </a:cubicBezTo>
                <a:cubicBezTo>
                  <a:pt x="2788415" y="1623436"/>
                  <a:pt x="2749410" y="1595390"/>
                  <a:pt x="2695918" y="1595390"/>
                </a:cubicBezTo>
                <a:close/>
                <a:moveTo>
                  <a:pt x="893797" y="1560843"/>
                </a:moveTo>
                <a:lnTo>
                  <a:pt x="1216981" y="1560843"/>
                </a:lnTo>
                <a:cubicBezTo>
                  <a:pt x="1225153" y="1560843"/>
                  <a:pt x="1231096" y="1564558"/>
                  <a:pt x="1234812" y="1571987"/>
                </a:cubicBezTo>
                <a:cubicBezTo>
                  <a:pt x="1238526" y="1579417"/>
                  <a:pt x="1240383" y="1589075"/>
                  <a:pt x="1240383" y="1600962"/>
                </a:cubicBezTo>
                <a:cubicBezTo>
                  <a:pt x="1240383" y="1618050"/>
                  <a:pt x="1236669" y="1635509"/>
                  <a:pt x="1229239" y="1653340"/>
                </a:cubicBezTo>
                <a:cubicBezTo>
                  <a:pt x="1221810" y="1671171"/>
                  <a:pt x="1212523" y="1682687"/>
                  <a:pt x="1201379" y="1687887"/>
                </a:cubicBezTo>
                <a:cubicBezTo>
                  <a:pt x="1113711" y="1652226"/>
                  <a:pt x="1022328" y="1633281"/>
                  <a:pt x="927230" y="1631052"/>
                </a:cubicBezTo>
                <a:lnTo>
                  <a:pt x="927230" y="1895170"/>
                </a:lnTo>
                <a:lnTo>
                  <a:pt x="1169060" y="1895170"/>
                </a:lnTo>
                <a:cubicBezTo>
                  <a:pt x="1172775" y="1908544"/>
                  <a:pt x="1174632" y="1921174"/>
                  <a:pt x="1174632" y="1933061"/>
                </a:cubicBezTo>
                <a:cubicBezTo>
                  <a:pt x="1174632" y="1947177"/>
                  <a:pt x="1172775" y="1960922"/>
                  <a:pt x="1169060" y="1974295"/>
                </a:cubicBezTo>
                <a:lnTo>
                  <a:pt x="928345" y="1974295"/>
                </a:lnTo>
                <a:lnTo>
                  <a:pt x="928345" y="2267388"/>
                </a:lnTo>
                <a:cubicBezTo>
                  <a:pt x="977379" y="2265902"/>
                  <a:pt x="1031615" y="2259030"/>
                  <a:pt x="1091051" y="2246771"/>
                </a:cubicBezTo>
                <a:cubicBezTo>
                  <a:pt x="1150487" y="2234513"/>
                  <a:pt x="1196178" y="2221325"/>
                  <a:pt x="1228125" y="2207209"/>
                </a:cubicBezTo>
                <a:cubicBezTo>
                  <a:pt x="1237040" y="2212410"/>
                  <a:pt x="1243912" y="2221697"/>
                  <a:pt x="1248742" y="2235070"/>
                </a:cubicBezTo>
                <a:cubicBezTo>
                  <a:pt x="1253571" y="2248443"/>
                  <a:pt x="1255985" y="2262559"/>
                  <a:pt x="1255985" y="2277418"/>
                </a:cubicBezTo>
                <a:cubicBezTo>
                  <a:pt x="1255985" y="2294506"/>
                  <a:pt x="1253014" y="2308808"/>
                  <a:pt x="1247070" y="2320323"/>
                </a:cubicBezTo>
                <a:cubicBezTo>
                  <a:pt x="1241126" y="2331839"/>
                  <a:pt x="1232211" y="2337597"/>
                  <a:pt x="1220324" y="2337597"/>
                </a:cubicBezTo>
                <a:lnTo>
                  <a:pt x="865937" y="2337597"/>
                </a:lnTo>
                <a:cubicBezTo>
                  <a:pt x="841419" y="2337597"/>
                  <a:pt x="821360" y="2330910"/>
                  <a:pt x="805758" y="2317537"/>
                </a:cubicBezTo>
                <a:cubicBezTo>
                  <a:pt x="790156" y="2304164"/>
                  <a:pt x="782355" y="2285962"/>
                  <a:pt x="782355" y="2262931"/>
                </a:cubicBezTo>
                <a:lnTo>
                  <a:pt x="782355" y="1738037"/>
                </a:lnTo>
                <a:cubicBezTo>
                  <a:pt x="782355" y="1681572"/>
                  <a:pt x="775297" y="1634766"/>
                  <a:pt x="761181" y="1597619"/>
                </a:cubicBezTo>
                <a:cubicBezTo>
                  <a:pt x="779012" y="1582760"/>
                  <a:pt x="797028" y="1572916"/>
                  <a:pt x="815230" y="1568087"/>
                </a:cubicBezTo>
                <a:cubicBezTo>
                  <a:pt x="833433" y="1563258"/>
                  <a:pt x="859622" y="1560843"/>
                  <a:pt x="893797" y="1560843"/>
                </a:cubicBezTo>
                <a:close/>
                <a:moveTo>
                  <a:pt x="4607138" y="1546355"/>
                </a:moveTo>
                <a:cubicBezTo>
                  <a:pt x="4631655" y="1546355"/>
                  <a:pt x="4651714" y="1553042"/>
                  <a:pt x="4667316" y="1566415"/>
                </a:cubicBezTo>
                <a:cubicBezTo>
                  <a:pt x="4682918" y="1579788"/>
                  <a:pt x="4690720" y="1597990"/>
                  <a:pt x="4690720" y="1621022"/>
                </a:cubicBezTo>
                <a:lnTo>
                  <a:pt x="4690720" y="1892942"/>
                </a:lnTo>
                <a:lnTo>
                  <a:pt x="4987156" y="1892942"/>
                </a:lnTo>
                <a:lnTo>
                  <a:pt x="4987156" y="1719091"/>
                </a:lnTo>
                <a:cubicBezTo>
                  <a:pt x="4987156" y="1662627"/>
                  <a:pt x="4980098" y="1615821"/>
                  <a:pt x="4965982" y="1578674"/>
                </a:cubicBezTo>
                <a:cubicBezTo>
                  <a:pt x="4974154" y="1570501"/>
                  <a:pt x="4985484" y="1563072"/>
                  <a:pt x="4999972" y="1556385"/>
                </a:cubicBezTo>
                <a:cubicBezTo>
                  <a:pt x="5014460" y="1549699"/>
                  <a:pt x="5030990" y="1546355"/>
                  <a:pt x="5049564" y="1546355"/>
                </a:cubicBezTo>
                <a:cubicBezTo>
                  <a:pt x="5073338" y="1546355"/>
                  <a:pt x="5093212" y="1553042"/>
                  <a:pt x="5109186" y="1566415"/>
                </a:cubicBezTo>
                <a:cubicBezTo>
                  <a:pt x="5125159" y="1579788"/>
                  <a:pt x="5133146" y="1597990"/>
                  <a:pt x="5133146" y="1621022"/>
                </a:cubicBezTo>
                <a:lnTo>
                  <a:pt x="5133146" y="2180463"/>
                </a:lnTo>
                <a:cubicBezTo>
                  <a:pt x="5133146" y="2239156"/>
                  <a:pt x="5140204" y="2285962"/>
                  <a:pt x="5154320" y="2320881"/>
                </a:cubicBezTo>
                <a:cubicBezTo>
                  <a:pt x="5146148" y="2329053"/>
                  <a:pt x="5134818" y="2336483"/>
                  <a:pt x="5120330" y="2343169"/>
                </a:cubicBezTo>
                <a:cubicBezTo>
                  <a:pt x="5105842" y="2349856"/>
                  <a:pt x="5089312" y="2353199"/>
                  <a:pt x="5070738" y="2353199"/>
                </a:cubicBezTo>
                <a:cubicBezTo>
                  <a:pt x="5046221" y="2353199"/>
                  <a:pt x="5026161" y="2346512"/>
                  <a:pt x="5010559" y="2333139"/>
                </a:cubicBezTo>
                <a:cubicBezTo>
                  <a:pt x="4994958" y="2319766"/>
                  <a:pt x="4987156" y="2301564"/>
                  <a:pt x="4987156" y="2278533"/>
                </a:cubicBezTo>
                <a:lnTo>
                  <a:pt x="4987156" y="1970951"/>
                </a:lnTo>
                <a:lnTo>
                  <a:pt x="4690720" y="1970951"/>
                </a:lnTo>
                <a:lnTo>
                  <a:pt x="4690720" y="2180463"/>
                </a:lnTo>
                <a:cubicBezTo>
                  <a:pt x="4690720" y="2239156"/>
                  <a:pt x="4697777" y="2285962"/>
                  <a:pt x="4711894" y="2320881"/>
                </a:cubicBezTo>
                <a:cubicBezTo>
                  <a:pt x="4703721" y="2329053"/>
                  <a:pt x="4692391" y="2336483"/>
                  <a:pt x="4677904" y="2343169"/>
                </a:cubicBezTo>
                <a:cubicBezTo>
                  <a:pt x="4663416" y="2349856"/>
                  <a:pt x="4646885" y="2353199"/>
                  <a:pt x="4628312" y="2353199"/>
                </a:cubicBezTo>
                <a:cubicBezTo>
                  <a:pt x="4603794" y="2353199"/>
                  <a:pt x="4583734" y="2346512"/>
                  <a:pt x="4568132" y="2333139"/>
                </a:cubicBezTo>
                <a:cubicBezTo>
                  <a:pt x="4552531" y="2319766"/>
                  <a:pt x="4544730" y="2301564"/>
                  <a:pt x="4544730" y="2278533"/>
                </a:cubicBezTo>
                <a:lnTo>
                  <a:pt x="4544730" y="1719091"/>
                </a:lnTo>
                <a:cubicBezTo>
                  <a:pt x="4544730" y="1662627"/>
                  <a:pt x="4537672" y="1615821"/>
                  <a:pt x="4523555" y="1578674"/>
                </a:cubicBezTo>
                <a:cubicBezTo>
                  <a:pt x="4531728" y="1570501"/>
                  <a:pt x="4543058" y="1563072"/>
                  <a:pt x="4557546" y="1556385"/>
                </a:cubicBezTo>
                <a:cubicBezTo>
                  <a:pt x="4572033" y="1549699"/>
                  <a:pt x="4588564" y="1546355"/>
                  <a:pt x="4607138" y="1546355"/>
                </a:cubicBezTo>
                <a:close/>
                <a:moveTo>
                  <a:pt x="1702013" y="1546355"/>
                </a:moveTo>
                <a:cubicBezTo>
                  <a:pt x="1726530" y="1546355"/>
                  <a:pt x="1746590" y="1553042"/>
                  <a:pt x="1762191" y="1566415"/>
                </a:cubicBezTo>
                <a:cubicBezTo>
                  <a:pt x="1777793" y="1579788"/>
                  <a:pt x="1785594" y="1597990"/>
                  <a:pt x="1785594" y="1621022"/>
                </a:cubicBezTo>
                <a:lnTo>
                  <a:pt x="1785594" y="1892942"/>
                </a:lnTo>
                <a:lnTo>
                  <a:pt x="2082032" y="1892942"/>
                </a:lnTo>
                <a:lnTo>
                  <a:pt x="2082032" y="1719091"/>
                </a:lnTo>
                <a:cubicBezTo>
                  <a:pt x="2082032" y="1662627"/>
                  <a:pt x="2074973" y="1615821"/>
                  <a:pt x="2060857" y="1578674"/>
                </a:cubicBezTo>
                <a:cubicBezTo>
                  <a:pt x="2069030" y="1570501"/>
                  <a:pt x="2080360" y="1563072"/>
                  <a:pt x="2094847" y="1556385"/>
                </a:cubicBezTo>
                <a:cubicBezTo>
                  <a:pt x="2109335" y="1549699"/>
                  <a:pt x="2125866" y="1546355"/>
                  <a:pt x="2144439" y="1546355"/>
                </a:cubicBezTo>
                <a:cubicBezTo>
                  <a:pt x="2168214" y="1546355"/>
                  <a:pt x="2188088" y="1553042"/>
                  <a:pt x="2204061" y="1566415"/>
                </a:cubicBezTo>
                <a:cubicBezTo>
                  <a:pt x="2220035" y="1579788"/>
                  <a:pt x="2228021" y="1597990"/>
                  <a:pt x="2228021" y="1621022"/>
                </a:cubicBezTo>
                <a:lnTo>
                  <a:pt x="2228021" y="2180463"/>
                </a:lnTo>
                <a:cubicBezTo>
                  <a:pt x="2228021" y="2239156"/>
                  <a:pt x="2235079" y="2285962"/>
                  <a:pt x="2249195" y="2320881"/>
                </a:cubicBezTo>
                <a:cubicBezTo>
                  <a:pt x="2241023" y="2329053"/>
                  <a:pt x="2229693" y="2336483"/>
                  <a:pt x="2215205" y="2343169"/>
                </a:cubicBezTo>
                <a:cubicBezTo>
                  <a:pt x="2200718" y="2349856"/>
                  <a:pt x="2184187" y="2353199"/>
                  <a:pt x="2165614" y="2353199"/>
                </a:cubicBezTo>
                <a:cubicBezTo>
                  <a:pt x="2141096" y="2353199"/>
                  <a:pt x="2121037" y="2346512"/>
                  <a:pt x="2105434" y="2333139"/>
                </a:cubicBezTo>
                <a:cubicBezTo>
                  <a:pt x="2089832" y="2319766"/>
                  <a:pt x="2082032" y="2301564"/>
                  <a:pt x="2082032" y="2278533"/>
                </a:cubicBezTo>
                <a:lnTo>
                  <a:pt x="2082032" y="1970951"/>
                </a:lnTo>
                <a:lnTo>
                  <a:pt x="1785594" y="1970951"/>
                </a:lnTo>
                <a:lnTo>
                  <a:pt x="1785594" y="2180463"/>
                </a:lnTo>
                <a:cubicBezTo>
                  <a:pt x="1785594" y="2239156"/>
                  <a:pt x="1792653" y="2285962"/>
                  <a:pt x="1806769" y="2320881"/>
                </a:cubicBezTo>
                <a:cubicBezTo>
                  <a:pt x="1798596" y="2329053"/>
                  <a:pt x="1787266" y="2336483"/>
                  <a:pt x="1772778" y="2343169"/>
                </a:cubicBezTo>
                <a:cubicBezTo>
                  <a:pt x="1758291" y="2349856"/>
                  <a:pt x="1741761" y="2353199"/>
                  <a:pt x="1723187" y="2353199"/>
                </a:cubicBezTo>
                <a:cubicBezTo>
                  <a:pt x="1698669" y="2353199"/>
                  <a:pt x="1678610" y="2346512"/>
                  <a:pt x="1663008" y="2333139"/>
                </a:cubicBezTo>
                <a:cubicBezTo>
                  <a:pt x="1647406" y="2319766"/>
                  <a:pt x="1639605" y="2301564"/>
                  <a:pt x="1639605" y="2278533"/>
                </a:cubicBezTo>
                <a:lnTo>
                  <a:pt x="1639605" y="1719091"/>
                </a:lnTo>
                <a:cubicBezTo>
                  <a:pt x="1639605" y="1662627"/>
                  <a:pt x="1632547" y="1615821"/>
                  <a:pt x="1618431" y="1578674"/>
                </a:cubicBezTo>
                <a:cubicBezTo>
                  <a:pt x="1626603" y="1570501"/>
                  <a:pt x="1637933" y="1563072"/>
                  <a:pt x="1652421" y="1556385"/>
                </a:cubicBezTo>
                <a:cubicBezTo>
                  <a:pt x="1666908" y="1549699"/>
                  <a:pt x="1683439" y="1546355"/>
                  <a:pt x="1702013" y="1546355"/>
                </a:cubicBezTo>
                <a:close/>
                <a:moveTo>
                  <a:pt x="158963" y="1546355"/>
                </a:moveTo>
                <a:cubicBezTo>
                  <a:pt x="183480" y="1546355"/>
                  <a:pt x="203354" y="1553042"/>
                  <a:pt x="218584" y="1566415"/>
                </a:cubicBezTo>
                <a:cubicBezTo>
                  <a:pt x="233815" y="1579788"/>
                  <a:pt x="241430" y="1597990"/>
                  <a:pt x="241430" y="1621022"/>
                </a:cubicBezTo>
                <a:lnTo>
                  <a:pt x="242545" y="1933061"/>
                </a:lnTo>
                <a:lnTo>
                  <a:pt x="268176" y="1926374"/>
                </a:lnTo>
                <a:cubicBezTo>
                  <a:pt x="309039" y="1914487"/>
                  <a:pt x="343772" y="1893313"/>
                  <a:pt x="372375" y="1862852"/>
                </a:cubicBezTo>
                <a:cubicBezTo>
                  <a:pt x="400979" y="1832391"/>
                  <a:pt x="422524" y="1798215"/>
                  <a:pt x="437012" y="1760325"/>
                </a:cubicBezTo>
                <a:cubicBezTo>
                  <a:pt x="451499" y="1722435"/>
                  <a:pt x="458743" y="1686773"/>
                  <a:pt x="458743" y="1653340"/>
                </a:cubicBezTo>
                <a:cubicBezTo>
                  <a:pt x="458743" y="1633281"/>
                  <a:pt x="456700" y="1615635"/>
                  <a:pt x="452614" y="1600405"/>
                </a:cubicBezTo>
                <a:cubicBezTo>
                  <a:pt x="448528" y="1585175"/>
                  <a:pt x="443884" y="1573473"/>
                  <a:pt x="438683" y="1565301"/>
                </a:cubicBezTo>
                <a:cubicBezTo>
                  <a:pt x="460229" y="1556385"/>
                  <a:pt x="480289" y="1551928"/>
                  <a:pt x="498862" y="1551928"/>
                </a:cubicBezTo>
                <a:cubicBezTo>
                  <a:pt x="566471" y="1551928"/>
                  <a:pt x="600275" y="1588704"/>
                  <a:pt x="600275" y="1662256"/>
                </a:cubicBezTo>
                <a:cubicBezTo>
                  <a:pt x="600275" y="1717977"/>
                  <a:pt x="580773" y="1771841"/>
                  <a:pt x="541768" y="1823847"/>
                </a:cubicBezTo>
                <a:cubicBezTo>
                  <a:pt x="502763" y="1875854"/>
                  <a:pt x="444627" y="1916716"/>
                  <a:pt x="367360" y="1946434"/>
                </a:cubicBezTo>
                <a:cubicBezTo>
                  <a:pt x="409708" y="1950892"/>
                  <a:pt x="442584" y="1961664"/>
                  <a:pt x="465987" y="1978752"/>
                </a:cubicBezTo>
                <a:cubicBezTo>
                  <a:pt x="489390" y="1995840"/>
                  <a:pt x="507778" y="2020729"/>
                  <a:pt x="521151" y="2053419"/>
                </a:cubicBezTo>
                <a:lnTo>
                  <a:pt x="571300" y="2171548"/>
                </a:lnTo>
                <a:cubicBezTo>
                  <a:pt x="584673" y="2199780"/>
                  <a:pt x="595446" y="2219097"/>
                  <a:pt x="603618" y="2229498"/>
                </a:cubicBezTo>
                <a:cubicBezTo>
                  <a:pt x="611791" y="2239899"/>
                  <a:pt x="621821" y="2245471"/>
                  <a:pt x="633708" y="2246214"/>
                </a:cubicBezTo>
                <a:lnTo>
                  <a:pt x="638165" y="2246214"/>
                </a:lnTo>
                <a:cubicBezTo>
                  <a:pt x="645595" y="2246214"/>
                  <a:pt x="653396" y="2243242"/>
                  <a:pt x="661568" y="2237299"/>
                </a:cubicBezTo>
                <a:cubicBezTo>
                  <a:pt x="667512" y="2253644"/>
                  <a:pt x="670484" y="2267388"/>
                  <a:pt x="670484" y="2278533"/>
                </a:cubicBezTo>
                <a:cubicBezTo>
                  <a:pt x="670484" y="2301564"/>
                  <a:pt x="661568" y="2320695"/>
                  <a:pt x="643738" y="2335925"/>
                </a:cubicBezTo>
                <a:cubicBezTo>
                  <a:pt x="625907" y="2351156"/>
                  <a:pt x="602875" y="2358771"/>
                  <a:pt x="574643" y="2358771"/>
                </a:cubicBezTo>
                <a:cubicBezTo>
                  <a:pt x="534524" y="2358771"/>
                  <a:pt x="503692" y="2344284"/>
                  <a:pt x="482146" y="2315309"/>
                </a:cubicBezTo>
                <a:cubicBezTo>
                  <a:pt x="460600" y="2286334"/>
                  <a:pt x="441655" y="2247329"/>
                  <a:pt x="425310" y="2198294"/>
                </a:cubicBezTo>
                <a:lnTo>
                  <a:pt x="391878" y="2097996"/>
                </a:lnTo>
                <a:cubicBezTo>
                  <a:pt x="380733" y="2065306"/>
                  <a:pt x="365689" y="2038560"/>
                  <a:pt x="346743" y="2017757"/>
                </a:cubicBezTo>
                <a:cubicBezTo>
                  <a:pt x="327798" y="1996955"/>
                  <a:pt x="299380" y="1986553"/>
                  <a:pt x="261490" y="1986553"/>
                </a:cubicBezTo>
                <a:lnTo>
                  <a:pt x="242545" y="1986553"/>
                </a:lnTo>
                <a:lnTo>
                  <a:pt x="242545" y="2180463"/>
                </a:lnTo>
                <a:cubicBezTo>
                  <a:pt x="242545" y="2239156"/>
                  <a:pt x="249603" y="2285962"/>
                  <a:pt x="263719" y="2320881"/>
                </a:cubicBezTo>
                <a:cubicBezTo>
                  <a:pt x="255546" y="2329053"/>
                  <a:pt x="244216" y="2336483"/>
                  <a:pt x="229729" y="2343169"/>
                </a:cubicBezTo>
                <a:cubicBezTo>
                  <a:pt x="215241" y="2349856"/>
                  <a:pt x="198711" y="2353199"/>
                  <a:pt x="180137" y="2353199"/>
                </a:cubicBezTo>
                <a:cubicBezTo>
                  <a:pt x="155619" y="2353199"/>
                  <a:pt x="135560" y="2346512"/>
                  <a:pt x="119958" y="2333139"/>
                </a:cubicBezTo>
                <a:cubicBezTo>
                  <a:pt x="104356" y="2319766"/>
                  <a:pt x="96555" y="2301564"/>
                  <a:pt x="96555" y="2278533"/>
                </a:cubicBezTo>
                <a:lnTo>
                  <a:pt x="96555" y="1719091"/>
                </a:lnTo>
                <a:cubicBezTo>
                  <a:pt x="96555" y="1662627"/>
                  <a:pt x="89497" y="1615821"/>
                  <a:pt x="75381" y="1578674"/>
                </a:cubicBezTo>
                <a:cubicBezTo>
                  <a:pt x="83553" y="1570501"/>
                  <a:pt x="94883" y="1563072"/>
                  <a:pt x="109371" y="1556385"/>
                </a:cubicBezTo>
                <a:cubicBezTo>
                  <a:pt x="123858" y="1549699"/>
                  <a:pt x="140389" y="1546355"/>
                  <a:pt x="158963" y="1546355"/>
                </a:cubicBezTo>
                <a:close/>
                <a:moveTo>
                  <a:pt x="4140879" y="1545241"/>
                </a:moveTo>
                <a:cubicBezTo>
                  <a:pt x="4182484" y="1545241"/>
                  <a:pt x="4222232" y="1550442"/>
                  <a:pt x="4260123" y="1560843"/>
                </a:cubicBezTo>
                <a:cubicBezTo>
                  <a:pt x="4298013" y="1571244"/>
                  <a:pt x="4329032" y="1586475"/>
                  <a:pt x="4353177" y="1606534"/>
                </a:cubicBezTo>
                <a:cubicBezTo>
                  <a:pt x="4377323" y="1626594"/>
                  <a:pt x="4389396" y="1649997"/>
                  <a:pt x="4389396" y="1676743"/>
                </a:cubicBezTo>
                <a:cubicBezTo>
                  <a:pt x="4389396" y="1699775"/>
                  <a:pt x="4378995" y="1719648"/>
                  <a:pt x="4358192" y="1736365"/>
                </a:cubicBezTo>
                <a:cubicBezTo>
                  <a:pt x="4337390" y="1753081"/>
                  <a:pt x="4308786" y="1761068"/>
                  <a:pt x="4272382" y="1760325"/>
                </a:cubicBezTo>
                <a:cubicBezTo>
                  <a:pt x="4261237" y="1650368"/>
                  <a:pt x="4218146" y="1595390"/>
                  <a:pt x="4143108" y="1595390"/>
                </a:cubicBezTo>
                <a:cubicBezTo>
                  <a:pt x="4087387" y="1595390"/>
                  <a:pt x="4046154" y="1624551"/>
                  <a:pt x="4019407" y="1682872"/>
                </a:cubicBezTo>
                <a:cubicBezTo>
                  <a:pt x="3992660" y="1741194"/>
                  <a:pt x="3979288" y="1829791"/>
                  <a:pt x="3979288" y="1948663"/>
                </a:cubicBezTo>
                <a:cubicBezTo>
                  <a:pt x="3979288" y="2067535"/>
                  <a:pt x="3992290" y="2156132"/>
                  <a:pt x="4018292" y="2214453"/>
                </a:cubicBezTo>
                <a:cubicBezTo>
                  <a:pt x="4044296" y="2272775"/>
                  <a:pt x="4084786" y="2301936"/>
                  <a:pt x="4139764" y="2301936"/>
                </a:cubicBezTo>
                <a:cubicBezTo>
                  <a:pt x="4179884" y="2301936"/>
                  <a:pt x="4212574" y="2287077"/>
                  <a:pt x="4237834" y="2257358"/>
                </a:cubicBezTo>
                <a:cubicBezTo>
                  <a:pt x="4263094" y="2227640"/>
                  <a:pt x="4279440" y="2183064"/>
                  <a:pt x="4286869" y="2123628"/>
                </a:cubicBezTo>
                <a:cubicBezTo>
                  <a:pt x="4297270" y="2122142"/>
                  <a:pt x="4305071" y="2121399"/>
                  <a:pt x="4310272" y="2121399"/>
                </a:cubicBezTo>
                <a:cubicBezTo>
                  <a:pt x="4337018" y="2121399"/>
                  <a:pt x="4360235" y="2128085"/>
                  <a:pt x="4379924" y="2141458"/>
                </a:cubicBezTo>
                <a:cubicBezTo>
                  <a:pt x="4399612" y="2154831"/>
                  <a:pt x="4409456" y="2173034"/>
                  <a:pt x="4409456" y="2196065"/>
                </a:cubicBezTo>
                <a:cubicBezTo>
                  <a:pt x="4409456" y="2228755"/>
                  <a:pt x="4396082" y="2256987"/>
                  <a:pt x="4369336" y="2280762"/>
                </a:cubicBezTo>
                <a:cubicBezTo>
                  <a:pt x="4342590" y="2304536"/>
                  <a:pt x="4307857" y="2322552"/>
                  <a:pt x="4265138" y="2334811"/>
                </a:cubicBezTo>
                <a:cubicBezTo>
                  <a:pt x="4222418" y="2347070"/>
                  <a:pt x="4177656" y="2353199"/>
                  <a:pt x="4130850" y="2353199"/>
                </a:cubicBezTo>
                <a:cubicBezTo>
                  <a:pt x="4032037" y="2353199"/>
                  <a:pt x="3955328" y="2317909"/>
                  <a:pt x="3900720" y="2247329"/>
                </a:cubicBezTo>
                <a:cubicBezTo>
                  <a:pt x="3846114" y="2176748"/>
                  <a:pt x="3818810" y="2077193"/>
                  <a:pt x="3818810" y="1948663"/>
                </a:cubicBezTo>
                <a:cubicBezTo>
                  <a:pt x="3818810" y="1820133"/>
                  <a:pt x="3847042" y="1720763"/>
                  <a:pt x="3903506" y="1650554"/>
                </a:cubicBezTo>
                <a:cubicBezTo>
                  <a:pt x="3959971" y="1580345"/>
                  <a:pt x="4039096" y="1545241"/>
                  <a:pt x="4140879" y="1545241"/>
                </a:cubicBezTo>
                <a:close/>
                <a:moveTo>
                  <a:pt x="2695918" y="1545241"/>
                </a:moveTo>
                <a:cubicBezTo>
                  <a:pt x="2799931" y="1545241"/>
                  <a:pt x="2878498" y="1579045"/>
                  <a:pt x="2931619" y="1646654"/>
                </a:cubicBezTo>
                <a:cubicBezTo>
                  <a:pt x="2984740" y="1714262"/>
                  <a:pt x="3011300" y="1814932"/>
                  <a:pt x="3011300" y="1948663"/>
                </a:cubicBezTo>
                <a:cubicBezTo>
                  <a:pt x="3011300" y="2083137"/>
                  <a:pt x="2984740" y="2184178"/>
                  <a:pt x="2931619" y="2251786"/>
                </a:cubicBezTo>
                <a:cubicBezTo>
                  <a:pt x="2878498" y="2319395"/>
                  <a:pt x="2799931" y="2353199"/>
                  <a:pt x="2695918" y="2353199"/>
                </a:cubicBezTo>
                <a:cubicBezTo>
                  <a:pt x="2591905" y="2353199"/>
                  <a:pt x="2513338" y="2319395"/>
                  <a:pt x="2460217" y="2251786"/>
                </a:cubicBezTo>
                <a:cubicBezTo>
                  <a:pt x="2407096" y="2184178"/>
                  <a:pt x="2380535" y="2083137"/>
                  <a:pt x="2380535" y="1948663"/>
                </a:cubicBezTo>
                <a:cubicBezTo>
                  <a:pt x="2380535" y="1814932"/>
                  <a:pt x="2407096" y="1714262"/>
                  <a:pt x="2460217" y="1646654"/>
                </a:cubicBezTo>
                <a:cubicBezTo>
                  <a:pt x="2513338" y="1579045"/>
                  <a:pt x="2591905" y="1545241"/>
                  <a:pt x="2695918" y="1545241"/>
                </a:cubicBezTo>
                <a:close/>
                <a:moveTo>
                  <a:pt x="3445554" y="1544127"/>
                </a:moveTo>
                <a:cubicBezTo>
                  <a:pt x="3490131" y="1544127"/>
                  <a:pt x="3516506" y="1560100"/>
                  <a:pt x="3524679" y="1592047"/>
                </a:cubicBezTo>
                <a:lnTo>
                  <a:pt x="3723046" y="2250672"/>
                </a:lnTo>
                <a:cubicBezTo>
                  <a:pt x="3731962" y="2281133"/>
                  <a:pt x="3743848" y="2304164"/>
                  <a:pt x="3758708" y="2319766"/>
                </a:cubicBezTo>
                <a:cubicBezTo>
                  <a:pt x="3739391" y="2342055"/>
                  <a:pt x="3710788" y="2353199"/>
                  <a:pt x="3672897" y="2353199"/>
                </a:cubicBezTo>
                <a:cubicBezTo>
                  <a:pt x="3649865" y="2353199"/>
                  <a:pt x="3630363" y="2348370"/>
                  <a:pt x="3614390" y="2338711"/>
                </a:cubicBezTo>
                <a:cubicBezTo>
                  <a:pt x="3598416" y="2329053"/>
                  <a:pt x="3588572" y="2314937"/>
                  <a:pt x="3584857" y="2296363"/>
                </a:cubicBezTo>
                <a:lnTo>
                  <a:pt x="3534708" y="2109140"/>
                </a:lnTo>
                <a:lnTo>
                  <a:pt x="3282848" y="2109140"/>
                </a:lnTo>
                <a:lnTo>
                  <a:pt x="3246072" y="2252901"/>
                </a:lnTo>
                <a:cubicBezTo>
                  <a:pt x="3240871" y="2272218"/>
                  <a:pt x="3238271" y="2288563"/>
                  <a:pt x="3238271" y="2301936"/>
                </a:cubicBezTo>
                <a:cubicBezTo>
                  <a:pt x="3238271" y="2317537"/>
                  <a:pt x="3242358" y="2329425"/>
                  <a:pt x="3250530" y="2337597"/>
                </a:cubicBezTo>
                <a:cubicBezTo>
                  <a:pt x="3236414" y="2342798"/>
                  <a:pt x="3223598" y="2346698"/>
                  <a:pt x="3212082" y="2349299"/>
                </a:cubicBezTo>
                <a:cubicBezTo>
                  <a:pt x="3200567" y="2351899"/>
                  <a:pt x="3186636" y="2353199"/>
                  <a:pt x="3170291" y="2353199"/>
                </a:cubicBezTo>
                <a:cubicBezTo>
                  <a:pt x="3142059" y="2353199"/>
                  <a:pt x="3121442" y="2348370"/>
                  <a:pt x="3108441" y="2338711"/>
                </a:cubicBezTo>
                <a:cubicBezTo>
                  <a:pt x="3095439" y="2329053"/>
                  <a:pt x="3088938" y="2313451"/>
                  <a:pt x="3088938" y="2291906"/>
                </a:cubicBezTo>
                <a:cubicBezTo>
                  <a:pt x="3088938" y="2274075"/>
                  <a:pt x="3093767" y="2248815"/>
                  <a:pt x="3103426" y="2216125"/>
                </a:cubicBezTo>
                <a:lnTo>
                  <a:pt x="3322968" y="1564186"/>
                </a:lnTo>
                <a:cubicBezTo>
                  <a:pt x="3363830" y="1550813"/>
                  <a:pt x="3404692" y="1544127"/>
                  <a:pt x="3445554" y="1544127"/>
                </a:cubicBezTo>
                <a:close/>
                <a:moveTo>
                  <a:pt x="994096" y="1333500"/>
                </a:moveTo>
                <a:cubicBezTo>
                  <a:pt x="1011926" y="1333500"/>
                  <a:pt x="1024557" y="1335358"/>
                  <a:pt x="1031986" y="1339072"/>
                </a:cubicBezTo>
                <a:lnTo>
                  <a:pt x="1184662" y="1485062"/>
                </a:lnTo>
                <a:cubicBezTo>
                  <a:pt x="1184662" y="1488777"/>
                  <a:pt x="1181505" y="1494349"/>
                  <a:pt x="1175190" y="1501778"/>
                </a:cubicBezTo>
                <a:cubicBezTo>
                  <a:pt x="1168875" y="1509208"/>
                  <a:pt x="1163117" y="1514037"/>
                  <a:pt x="1157916" y="1516266"/>
                </a:cubicBezTo>
                <a:lnTo>
                  <a:pt x="995210" y="1428226"/>
                </a:lnTo>
                <a:lnTo>
                  <a:pt x="831390" y="1516266"/>
                </a:lnTo>
                <a:cubicBezTo>
                  <a:pt x="826932" y="1514037"/>
                  <a:pt x="821545" y="1509208"/>
                  <a:pt x="815230" y="1501778"/>
                </a:cubicBezTo>
                <a:cubicBezTo>
                  <a:pt x="808915" y="1494349"/>
                  <a:pt x="805386" y="1488777"/>
                  <a:pt x="804643" y="1485062"/>
                </a:cubicBezTo>
                <a:lnTo>
                  <a:pt x="957320" y="1339072"/>
                </a:lnTo>
                <a:cubicBezTo>
                  <a:pt x="964749" y="1335358"/>
                  <a:pt x="977008" y="1333500"/>
                  <a:pt x="994096" y="1333500"/>
                </a:cubicBezTo>
                <a:close/>
                <a:moveTo>
                  <a:pt x="1313935" y="1252147"/>
                </a:moveTo>
                <a:cubicBezTo>
                  <a:pt x="1327309" y="1258091"/>
                  <a:pt x="1342725" y="1270349"/>
                  <a:pt x="1360184" y="1288923"/>
                </a:cubicBezTo>
                <a:cubicBezTo>
                  <a:pt x="1377644" y="1307497"/>
                  <a:pt x="1389345" y="1324956"/>
                  <a:pt x="1395289" y="1341301"/>
                </a:cubicBezTo>
                <a:lnTo>
                  <a:pt x="1176861" y="1430455"/>
                </a:lnTo>
                <a:cubicBezTo>
                  <a:pt x="1172404" y="1428226"/>
                  <a:pt x="1167389" y="1423026"/>
                  <a:pt x="1161817" y="1414853"/>
                </a:cubicBezTo>
                <a:cubicBezTo>
                  <a:pt x="1156245" y="1406681"/>
                  <a:pt x="1153458" y="1401109"/>
                  <a:pt x="1153458" y="1398137"/>
                </a:cubicBezTo>
                <a:close/>
                <a:moveTo>
                  <a:pt x="3387795" y="1054246"/>
                </a:moveTo>
                <a:cubicBezTo>
                  <a:pt x="3408598" y="1054246"/>
                  <a:pt x="3426242" y="1061676"/>
                  <a:pt x="3440730" y="1076535"/>
                </a:cubicBezTo>
                <a:cubicBezTo>
                  <a:pt x="3455218" y="1091394"/>
                  <a:pt x="3462461" y="1109225"/>
                  <a:pt x="3462461" y="1130027"/>
                </a:cubicBezTo>
                <a:cubicBezTo>
                  <a:pt x="3462461" y="1150830"/>
                  <a:pt x="3455218" y="1168475"/>
                  <a:pt x="3440730" y="1182962"/>
                </a:cubicBezTo>
                <a:cubicBezTo>
                  <a:pt x="3426242" y="1197450"/>
                  <a:pt x="3408598" y="1204694"/>
                  <a:pt x="3387795" y="1204694"/>
                </a:cubicBezTo>
                <a:cubicBezTo>
                  <a:pt x="3366992" y="1204694"/>
                  <a:pt x="3349161" y="1197450"/>
                  <a:pt x="3334302" y="1182962"/>
                </a:cubicBezTo>
                <a:cubicBezTo>
                  <a:pt x="3319443" y="1168475"/>
                  <a:pt x="3312014" y="1150830"/>
                  <a:pt x="3312014" y="1130027"/>
                </a:cubicBezTo>
                <a:cubicBezTo>
                  <a:pt x="3312014" y="1109225"/>
                  <a:pt x="3319258" y="1091394"/>
                  <a:pt x="3333745" y="1076535"/>
                </a:cubicBezTo>
                <a:cubicBezTo>
                  <a:pt x="3348233" y="1061676"/>
                  <a:pt x="3366249" y="1054246"/>
                  <a:pt x="3387795" y="1054246"/>
                </a:cubicBezTo>
                <a:close/>
                <a:moveTo>
                  <a:pt x="1015775" y="297552"/>
                </a:moveTo>
                <a:lnTo>
                  <a:pt x="912133" y="696516"/>
                </a:lnTo>
                <a:lnTo>
                  <a:pt x="1122759" y="696516"/>
                </a:lnTo>
                <a:close/>
                <a:moveTo>
                  <a:pt x="2513447" y="267462"/>
                </a:moveTo>
                <a:lnTo>
                  <a:pt x="2513447" y="952834"/>
                </a:lnTo>
                <a:lnTo>
                  <a:pt x="2599258" y="952834"/>
                </a:lnTo>
                <a:cubicBezTo>
                  <a:pt x="2643835" y="952834"/>
                  <a:pt x="2680054" y="941689"/>
                  <a:pt x="2707914" y="919401"/>
                </a:cubicBezTo>
                <a:cubicBezTo>
                  <a:pt x="2735775" y="897112"/>
                  <a:pt x="2756392" y="861265"/>
                  <a:pt x="2769765" y="811859"/>
                </a:cubicBezTo>
                <a:cubicBezTo>
                  <a:pt x="2783138" y="762453"/>
                  <a:pt x="2789825" y="696887"/>
                  <a:pt x="2789825" y="615163"/>
                </a:cubicBezTo>
                <a:cubicBezTo>
                  <a:pt x="2789825" y="494805"/>
                  <a:pt x="2774409" y="406765"/>
                  <a:pt x="2743576" y="351044"/>
                </a:cubicBezTo>
                <a:cubicBezTo>
                  <a:pt x="2712744" y="295323"/>
                  <a:pt x="2664638" y="267462"/>
                  <a:pt x="2599258" y="267462"/>
                </a:cubicBezTo>
                <a:close/>
                <a:moveTo>
                  <a:pt x="115900" y="217313"/>
                </a:moveTo>
                <a:cubicBezTo>
                  <a:pt x="153048" y="217313"/>
                  <a:pt x="182766" y="227343"/>
                  <a:pt x="205054" y="247403"/>
                </a:cubicBezTo>
                <a:cubicBezTo>
                  <a:pt x="227343" y="267462"/>
                  <a:pt x="250003" y="300152"/>
                  <a:pt x="273034" y="345472"/>
                </a:cubicBezTo>
                <a:lnTo>
                  <a:pt x="354387" y="504835"/>
                </a:lnTo>
                <a:lnTo>
                  <a:pt x="495919" y="259661"/>
                </a:lnTo>
                <a:cubicBezTo>
                  <a:pt x="502606" y="246288"/>
                  <a:pt x="511521" y="235887"/>
                  <a:pt x="522665" y="228457"/>
                </a:cubicBezTo>
                <a:cubicBezTo>
                  <a:pt x="533810" y="221028"/>
                  <a:pt x="548669" y="217313"/>
                  <a:pt x="567242" y="217313"/>
                </a:cubicBezTo>
                <a:cubicBezTo>
                  <a:pt x="591017" y="217313"/>
                  <a:pt x="609033" y="224185"/>
                  <a:pt x="621292" y="237930"/>
                </a:cubicBezTo>
                <a:cubicBezTo>
                  <a:pt x="633551" y="251675"/>
                  <a:pt x="641166" y="274149"/>
                  <a:pt x="644138" y="305353"/>
                </a:cubicBezTo>
                <a:cubicBezTo>
                  <a:pt x="620363" y="312039"/>
                  <a:pt x="599932" y="322812"/>
                  <a:pt x="582844" y="337671"/>
                </a:cubicBezTo>
                <a:cubicBezTo>
                  <a:pt x="565756" y="352530"/>
                  <a:pt x="549040" y="371475"/>
                  <a:pt x="532695" y="394507"/>
                </a:cubicBezTo>
                <a:lnTo>
                  <a:pt x="396735" y="585073"/>
                </a:lnTo>
                <a:lnTo>
                  <a:pt x="540496" y="852535"/>
                </a:lnTo>
                <a:cubicBezTo>
                  <a:pt x="547183" y="865165"/>
                  <a:pt x="554612" y="874824"/>
                  <a:pt x="562785" y="881510"/>
                </a:cubicBezTo>
                <a:cubicBezTo>
                  <a:pt x="570957" y="888197"/>
                  <a:pt x="579129" y="891540"/>
                  <a:pt x="587302" y="891540"/>
                </a:cubicBezTo>
                <a:cubicBezTo>
                  <a:pt x="593989" y="891540"/>
                  <a:pt x="600675" y="888197"/>
                  <a:pt x="607362" y="881510"/>
                </a:cubicBezTo>
                <a:cubicBezTo>
                  <a:pt x="614048" y="874824"/>
                  <a:pt x="617763" y="867766"/>
                  <a:pt x="618506" y="860336"/>
                </a:cubicBezTo>
                <a:cubicBezTo>
                  <a:pt x="631136" y="865537"/>
                  <a:pt x="641537" y="874081"/>
                  <a:pt x="649710" y="885968"/>
                </a:cubicBezTo>
                <a:cubicBezTo>
                  <a:pt x="657882" y="897855"/>
                  <a:pt x="661968" y="911228"/>
                  <a:pt x="661968" y="926087"/>
                </a:cubicBezTo>
                <a:cubicBezTo>
                  <a:pt x="661968" y="950605"/>
                  <a:pt x="651196" y="972150"/>
                  <a:pt x="629650" y="990724"/>
                </a:cubicBezTo>
                <a:cubicBezTo>
                  <a:pt x="608105" y="1009298"/>
                  <a:pt x="580244" y="1018585"/>
                  <a:pt x="546068" y="1018585"/>
                </a:cubicBezTo>
                <a:cubicBezTo>
                  <a:pt x="510407" y="1018585"/>
                  <a:pt x="482175" y="1008555"/>
                  <a:pt x="461372" y="988495"/>
                </a:cubicBezTo>
                <a:cubicBezTo>
                  <a:pt x="440569" y="968436"/>
                  <a:pt x="418281" y="935746"/>
                  <a:pt x="394506" y="890426"/>
                </a:cubicBezTo>
                <a:lnTo>
                  <a:pt x="305352" y="721033"/>
                </a:lnTo>
                <a:lnTo>
                  <a:pt x="148219" y="976237"/>
                </a:lnTo>
                <a:cubicBezTo>
                  <a:pt x="138560" y="990353"/>
                  <a:pt x="128345" y="1000940"/>
                  <a:pt x="117572" y="1007998"/>
                </a:cubicBezTo>
                <a:cubicBezTo>
                  <a:pt x="106799" y="1015056"/>
                  <a:pt x="92869" y="1018585"/>
                  <a:pt x="75781" y="1018585"/>
                </a:cubicBezTo>
                <a:cubicBezTo>
                  <a:pt x="51264" y="1018585"/>
                  <a:pt x="33061" y="1011527"/>
                  <a:pt x="21174" y="997411"/>
                </a:cubicBezTo>
                <a:cubicBezTo>
                  <a:pt x="9287" y="983295"/>
                  <a:pt x="2229" y="961006"/>
                  <a:pt x="0" y="930545"/>
                </a:cubicBezTo>
                <a:cubicBezTo>
                  <a:pt x="23032" y="924602"/>
                  <a:pt x="42905" y="914386"/>
                  <a:pt x="59622" y="899898"/>
                </a:cubicBezTo>
                <a:cubicBezTo>
                  <a:pt x="76338" y="885411"/>
                  <a:pt x="93612" y="865537"/>
                  <a:pt x="111442" y="840277"/>
                </a:cubicBezTo>
                <a:lnTo>
                  <a:pt x="258547" y="631879"/>
                </a:lnTo>
                <a:lnTo>
                  <a:pt x="125930" y="383362"/>
                </a:lnTo>
                <a:cubicBezTo>
                  <a:pt x="118501" y="369989"/>
                  <a:pt x="111442" y="360331"/>
                  <a:pt x="104756" y="354387"/>
                </a:cubicBezTo>
                <a:cubicBezTo>
                  <a:pt x="98069" y="348444"/>
                  <a:pt x="90640" y="345472"/>
                  <a:pt x="82467" y="345472"/>
                </a:cubicBezTo>
                <a:cubicBezTo>
                  <a:pt x="73552" y="345472"/>
                  <a:pt x="65751" y="348444"/>
                  <a:pt x="59065" y="354387"/>
                </a:cubicBezTo>
                <a:cubicBezTo>
                  <a:pt x="52378" y="360331"/>
                  <a:pt x="48292" y="367389"/>
                  <a:pt x="46806" y="375561"/>
                </a:cubicBezTo>
                <a:cubicBezTo>
                  <a:pt x="34176" y="369618"/>
                  <a:pt x="24146" y="360888"/>
                  <a:pt x="16716" y="349372"/>
                </a:cubicBezTo>
                <a:cubicBezTo>
                  <a:pt x="9287" y="337857"/>
                  <a:pt x="5572" y="323926"/>
                  <a:pt x="5572" y="307582"/>
                </a:cubicBezTo>
                <a:cubicBezTo>
                  <a:pt x="5572" y="282321"/>
                  <a:pt x="14488" y="260961"/>
                  <a:pt x="32318" y="243502"/>
                </a:cubicBezTo>
                <a:cubicBezTo>
                  <a:pt x="50149" y="226043"/>
                  <a:pt x="78010" y="217313"/>
                  <a:pt x="115900" y="217313"/>
                </a:cubicBezTo>
                <a:close/>
                <a:moveTo>
                  <a:pt x="2599258" y="216199"/>
                </a:moveTo>
                <a:cubicBezTo>
                  <a:pt x="2712187" y="216199"/>
                  <a:pt x="2798926" y="249074"/>
                  <a:pt x="2859476" y="314825"/>
                </a:cubicBezTo>
                <a:cubicBezTo>
                  <a:pt x="2920027" y="380576"/>
                  <a:pt x="2950302" y="477346"/>
                  <a:pt x="2950302" y="605133"/>
                </a:cubicBezTo>
                <a:cubicBezTo>
                  <a:pt x="2950302" y="871109"/>
                  <a:pt x="2835888" y="1004097"/>
                  <a:pt x="2607059" y="1004097"/>
                </a:cubicBezTo>
                <a:lnTo>
                  <a:pt x="2452154" y="1004097"/>
                </a:lnTo>
                <a:cubicBezTo>
                  <a:pt x="2426151" y="1004097"/>
                  <a:pt x="2405534" y="997411"/>
                  <a:pt x="2390303" y="984038"/>
                </a:cubicBezTo>
                <a:cubicBezTo>
                  <a:pt x="2375073" y="970664"/>
                  <a:pt x="2367458" y="952834"/>
                  <a:pt x="2367458" y="930545"/>
                </a:cubicBezTo>
                <a:lnTo>
                  <a:pt x="2366343" y="385591"/>
                </a:lnTo>
                <a:lnTo>
                  <a:pt x="2366343" y="345472"/>
                </a:lnTo>
                <a:cubicBezTo>
                  <a:pt x="2366343" y="290494"/>
                  <a:pt x="2361514" y="250374"/>
                  <a:pt x="2351856" y="225114"/>
                </a:cubicBezTo>
                <a:cubicBezTo>
                  <a:pt x="2398661" y="219170"/>
                  <a:pt x="2481129" y="216199"/>
                  <a:pt x="2599258" y="216199"/>
                </a:cubicBezTo>
                <a:close/>
                <a:moveTo>
                  <a:pt x="1482642" y="216199"/>
                </a:moveTo>
                <a:cubicBezTo>
                  <a:pt x="1509389" y="216199"/>
                  <a:pt x="1529820" y="222885"/>
                  <a:pt x="1543936" y="236258"/>
                </a:cubicBezTo>
                <a:cubicBezTo>
                  <a:pt x="1558052" y="249631"/>
                  <a:pt x="1571425" y="270062"/>
                  <a:pt x="1584055" y="297552"/>
                </a:cubicBezTo>
                <a:lnTo>
                  <a:pt x="1732273" y="616277"/>
                </a:lnTo>
                <a:lnTo>
                  <a:pt x="1867119" y="317611"/>
                </a:lnTo>
                <a:cubicBezTo>
                  <a:pt x="1875292" y="300524"/>
                  <a:pt x="1879377" y="284550"/>
                  <a:pt x="1879377" y="269691"/>
                </a:cubicBezTo>
                <a:cubicBezTo>
                  <a:pt x="1879377" y="262262"/>
                  <a:pt x="1878077" y="255018"/>
                  <a:pt x="1875477" y="247960"/>
                </a:cubicBezTo>
                <a:cubicBezTo>
                  <a:pt x="1872877" y="240902"/>
                  <a:pt x="1869348" y="235144"/>
                  <a:pt x="1864890" y="230686"/>
                </a:cubicBezTo>
                <a:cubicBezTo>
                  <a:pt x="1887922" y="221028"/>
                  <a:pt x="1915410" y="216199"/>
                  <a:pt x="1947358" y="216199"/>
                </a:cubicBezTo>
                <a:cubicBezTo>
                  <a:pt x="1969646" y="216199"/>
                  <a:pt x="1986363" y="221957"/>
                  <a:pt x="1997507" y="233472"/>
                </a:cubicBezTo>
                <a:cubicBezTo>
                  <a:pt x="2008651" y="244988"/>
                  <a:pt x="2014595" y="260033"/>
                  <a:pt x="2015338" y="278606"/>
                </a:cubicBezTo>
                <a:cubicBezTo>
                  <a:pt x="2015338" y="289751"/>
                  <a:pt x="2012180" y="303310"/>
                  <a:pt x="2005865" y="319283"/>
                </a:cubicBezTo>
                <a:cubicBezTo>
                  <a:pt x="1999550" y="335256"/>
                  <a:pt x="1991192" y="351416"/>
                  <a:pt x="1980790" y="367760"/>
                </a:cubicBezTo>
                <a:lnTo>
                  <a:pt x="1776850" y="712118"/>
                </a:lnTo>
                <a:lnTo>
                  <a:pt x="1776850" y="846963"/>
                </a:lnTo>
                <a:cubicBezTo>
                  <a:pt x="1776850" y="903427"/>
                  <a:pt x="1783908" y="950233"/>
                  <a:pt x="1798025" y="987381"/>
                </a:cubicBezTo>
                <a:cubicBezTo>
                  <a:pt x="1789852" y="995553"/>
                  <a:pt x="1778336" y="1002983"/>
                  <a:pt x="1763477" y="1009669"/>
                </a:cubicBezTo>
                <a:cubicBezTo>
                  <a:pt x="1748618" y="1016356"/>
                  <a:pt x="1732273" y="1019699"/>
                  <a:pt x="1714443" y="1019699"/>
                </a:cubicBezTo>
                <a:cubicBezTo>
                  <a:pt x="1689925" y="1019699"/>
                  <a:pt x="1669866" y="1013013"/>
                  <a:pt x="1654264" y="999639"/>
                </a:cubicBezTo>
                <a:cubicBezTo>
                  <a:pt x="1638662" y="986266"/>
                  <a:pt x="1630861" y="968064"/>
                  <a:pt x="1630861" y="945033"/>
                </a:cubicBezTo>
                <a:lnTo>
                  <a:pt x="1630861" y="712118"/>
                </a:lnTo>
                <a:cubicBezTo>
                  <a:pt x="1622688" y="701717"/>
                  <a:pt x="1614516" y="687972"/>
                  <a:pt x="1606344" y="670884"/>
                </a:cubicBezTo>
                <a:lnTo>
                  <a:pt x="1433608" y="335442"/>
                </a:lnTo>
                <a:cubicBezTo>
                  <a:pt x="1417263" y="304981"/>
                  <a:pt x="1399061" y="280092"/>
                  <a:pt x="1379001" y="260776"/>
                </a:cubicBezTo>
                <a:cubicBezTo>
                  <a:pt x="1390145" y="249631"/>
                  <a:pt x="1404633" y="239416"/>
                  <a:pt x="1422463" y="230129"/>
                </a:cubicBezTo>
                <a:cubicBezTo>
                  <a:pt x="1440294" y="220842"/>
                  <a:pt x="1460354" y="216199"/>
                  <a:pt x="1482642" y="216199"/>
                </a:cubicBezTo>
                <a:close/>
                <a:moveTo>
                  <a:pt x="3908469" y="213970"/>
                </a:moveTo>
                <a:cubicBezTo>
                  <a:pt x="3927043" y="213970"/>
                  <a:pt x="3938558" y="216199"/>
                  <a:pt x="3943016" y="220656"/>
                </a:cubicBezTo>
                <a:cubicBezTo>
                  <a:pt x="3961590" y="247403"/>
                  <a:pt x="4014711" y="319097"/>
                  <a:pt x="4102379" y="435740"/>
                </a:cubicBezTo>
                <a:cubicBezTo>
                  <a:pt x="4181874" y="541982"/>
                  <a:pt x="4241496" y="622964"/>
                  <a:pt x="4281244" y="678685"/>
                </a:cubicBezTo>
                <a:cubicBezTo>
                  <a:pt x="4320992" y="734406"/>
                  <a:pt x="4349038" y="780098"/>
                  <a:pt x="4365384" y="815759"/>
                </a:cubicBezTo>
                <a:lnTo>
                  <a:pt x="4328608" y="315382"/>
                </a:lnTo>
                <a:lnTo>
                  <a:pt x="4327493" y="299781"/>
                </a:lnTo>
                <a:cubicBezTo>
                  <a:pt x="4327493" y="275263"/>
                  <a:pt x="4333251" y="255575"/>
                  <a:pt x="4344766" y="240716"/>
                </a:cubicBezTo>
                <a:cubicBezTo>
                  <a:pt x="4356282" y="225857"/>
                  <a:pt x="4373184" y="217313"/>
                  <a:pt x="4395473" y="215084"/>
                </a:cubicBezTo>
                <a:cubicBezTo>
                  <a:pt x="4419248" y="213598"/>
                  <a:pt x="4439307" y="218428"/>
                  <a:pt x="4455652" y="229572"/>
                </a:cubicBezTo>
                <a:cubicBezTo>
                  <a:pt x="4445993" y="258547"/>
                  <a:pt x="4441164" y="304238"/>
                  <a:pt x="4441164" y="366646"/>
                </a:cubicBezTo>
                <a:lnTo>
                  <a:pt x="4440050" y="849192"/>
                </a:lnTo>
                <a:cubicBezTo>
                  <a:pt x="4440050" y="915315"/>
                  <a:pt x="4442279" y="965835"/>
                  <a:pt x="4446736" y="1000754"/>
                </a:cubicBezTo>
                <a:cubicBezTo>
                  <a:pt x="4441536" y="1005955"/>
                  <a:pt x="4432806" y="1010226"/>
                  <a:pt x="4420548" y="1013570"/>
                </a:cubicBezTo>
                <a:cubicBezTo>
                  <a:pt x="4408288" y="1016913"/>
                  <a:pt x="4395473" y="1018585"/>
                  <a:pt x="4382100" y="1018585"/>
                </a:cubicBezTo>
                <a:cubicBezTo>
                  <a:pt x="4366498" y="1018585"/>
                  <a:pt x="4355354" y="1016727"/>
                  <a:pt x="4348667" y="1013013"/>
                </a:cubicBezTo>
                <a:cubicBezTo>
                  <a:pt x="4148814" y="778983"/>
                  <a:pt x="4009139" y="587674"/>
                  <a:pt x="3929643" y="439084"/>
                </a:cubicBezTo>
                <a:lnTo>
                  <a:pt x="3960847" y="936117"/>
                </a:lnTo>
                <a:cubicBezTo>
                  <a:pt x="3963076" y="959892"/>
                  <a:pt x="3956390" y="979766"/>
                  <a:pt x="3940788" y="995739"/>
                </a:cubicBezTo>
                <a:cubicBezTo>
                  <a:pt x="3925186" y="1011712"/>
                  <a:pt x="3907726" y="1019699"/>
                  <a:pt x="3888410" y="1019699"/>
                </a:cubicBezTo>
                <a:cubicBezTo>
                  <a:pt x="3865378" y="1019699"/>
                  <a:pt x="3845318" y="1013384"/>
                  <a:pt x="3828230" y="1000754"/>
                </a:cubicBezTo>
                <a:cubicBezTo>
                  <a:pt x="3842347" y="962863"/>
                  <a:pt x="3849405" y="911600"/>
                  <a:pt x="3849405" y="846963"/>
                </a:cubicBezTo>
                <a:lnTo>
                  <a:pt x="3849405" y="385591"/>
                </a:lnTo>
                <a:cubicBezTo>
                  <a:pt x="3849405" y="323926"/>
                  <a:pt x="3846804" y="272663"/>
                  <a:pt x="3841604" y="231801"/>
                </a:cubicBezTo>
                <a:cubicBezTo>
                  <a:pt x="3846062" y="225857"/>
                  <a:pt x="3854791" y="221399"/>
                  <a:pt x="3867792" y="218428"/>
                </a:cubicBezTo>
                <a:cubicBezTo>
                  <a:pt x="3880794" y="215456"/>
                  <a:pt x="3894353" y="213970"/>
                  <a:pt x="3908469" y="213970"/>
                </a:cubicBezTo>
                <a:close/>
                <a:moveTo>
                  <a:pt x="4929120" y="211741"/>
                </a:moveTo>
                <a:cubicBezTo>
                  <a:pt x="4969240" y="211741"/>
                  <a:pt x="5007873" y="216942"/>
                  <a:pt x="5045020" y="227343"/>
                </a:cubicBezTo>
                <a:cubicBezTo>
                  <a:pt x="5082168" y="237744"/>
                  <a:pt x="5112628" y="252975"/>
                  <a:pt x="5136404" y="273034"/>
                </a:cubicBezTo>
                <a:cubicBezTo>
                  <a:pt x="5160178" y="293094"/>
                  <a:pt x="5172065" y="316125"/>
                  <a:pt x="5172065" y="342129"/>
                </a:cubicBezTo>
                <a:cubicBezTo>
                  <a:pt x="5172065" y="365903"/>
                  <a:pt x="5161664" y="386148"/>
                  <a:pt x="5140861" y="402865"/>
                </a:cubicBezTo>
                <a:cubicBezTo>
                  <a:pt x="5120059" y="419581"/>
                  <a:pt x="5091084" y="427568"/>
                  <a:pt x="5053936" y="426825"/>
                </a:cubicBezTo>
                <a:cubicBezTo>
                  <a:pt x="5042792" y="316868"/>
                  <a:pt x="5001930" y="261890"/>
                  <a:pt x="4931349" y="261890"/>
                </a:cubicBezTo>
                <a:cubicBezTo>
                  <a:pt x="4869684" y="261890"/>
                  <a:pt x="4824178" y="291051"/>
                  <a:pt x="4794832" y="349372"/>
                </a:cubicBezTo>
                <a:cubicBezTo>
                  <a:pt x="4765486" y="407694"/>
                  <a:pt x="4750812" y="496291"/>
                  <a:pt x="4750812" y="615163"/>
                </a:cubicBezTo>
                <a:cubicBezTo>
                  <a:pt x="4750812" y="734035"/>
                  <a:pt x="4765114" y="822632"/>
                  <a:pt x="4793718" y="880953"/>
                </a:cubicBezTo>
                <a:cubicBezTo>
                  <a:pt x="4822322" y="939275"/>
                  <a:pt x="4867084" y="968436"/>
                  <a:pt x="4928006" y="968436"/>
                </a:cubicBezTo>
                <a:cubicBezTo>
                  <a:pt x="4977784" y="968436"/>
                  <a:pt x="5012330" y="947261"/>
                  <a:pt x="5031648" y="904913"/>
                </a:cubicBezTo>
                <a:cubicBezTo>
                  <a:pt x="5050964" y="862565"/>
                  <a:pt x="5060622" y="813159"/>
                  <a:pt x="5060622" y="756695"/>
                </a:cubicBezTo>
                <a:cubicBezTo>
                  <a:pt x="5060622" y="720290"/>
                  <a:pt x="5055793" y="689086"/>
                  <a:pt x="5046135" y="663083"/>
                </a:cubicBezTo>
                <a:cubicBezTo>
                  <a:pt x="5036477" y="637080"/>
                  <a:pt x="5018646" y="618135"/>
                  <a:pt x="4992642" y="606247"/>
                </a:cubicBezTo>
                <a:cubicBezTo>
                  <a:pt x="4998586" y="592131"/>
                  <a:pt x="5009731" y="581173"/>
                  <a:pt x="5026075" y="573372"/>
                </a:cubicBezTo>
                <a:cubicBezTo>
                  <a:pt x="5042420" y="565571"/>
                  <a:pt x="5060251" y="561670"/>
                  <a:pt x="5079568" y="561670"/>
                </a:cubicBezTo>
                <a:cubicBezTo>
                  <a:pt x="5118201" y="561670"/>
                  <a:pt x="5149405" y="575229"/>
                  <a:pt x="5173180" y="602347"/>
                </a:cubicBezTo>
                <a:cubicBezTo>
                  <a:pt x="5196954" y="629465"/>
                  <a:pt x="5208842" y="669027"/>
                  <a:pt x="5208842" y="721033"/>
                </a:cubicBezTo>
                <a:cubicBezTo>
                  <a:pt x="5208842" y="784927"/>
                  <a:pt x="5196025" y="839348"/>
                  <a:pt x="5170393" y="884297"/>
                </a:cubicBezTo>
                <a:cubicBezTo>
                  <a:pt x="5144762" y="929245"/>
                  <a:pt x="5110028" y="963049"/>
                  <a:pt x="5066195" y="985709"/>
                </a:cubicBezTo>
                <a:cubicBezTo>
                  <a:pt x="5022360" y="1008369"/>
                  <a:pt x="4973698" y="1019699"/>
                  <a:pt x="4920205" y="1019699"/>
                </a:cubicBezTo>
                <a:cubicBezTo>
                  <a:pt x="4815449" y="1019699"/>
                  <a:pt x="4734282" y="984595"/>
                  <a:pt x="4676704" y="914386"/>
                </a:cubicBezTo>
                <a:cubicBezTo>
                  <a:pt x="4619125" y="844177"/>
                  <a:pt x="4590336" y="744436"/>
                  <a:pt x="4590336" y="615163"/>
                </a:cubicBezTo>
                <a:cubicBezTo>
                  <a:pt x="4590336" y="486632"/>
                  <a:pt x="4620053" y="387263"/>
                  <a:pt x="4679490" y="317054"/>
                </a:cubicBezTo>
                <a:cubicBezTo>
                  <a:pt x="4738925" y="246845"/>
                  <a:pt x="4822136" y="211741"/>
                  <a:pt x="4929120" y="211741"/>
                </a:cubicBezTo>
                <a:close/>
                <a:moveTo>
                  <a:pt x="1054779" y="210627"/>
                </a:moveTo>
                <a:cubicBezTo>
                  <a:pt x="1099356" y="210627"/>
                  <a:pt x="1125731" y="226600"/>
                  <a:pt x="1133904" y="258547"/>
                </a:cubicBezTo>
                <a:lnTo>
                  <a:pt x="1332271" y="917172"/>
                </a:lnTo>
                <a:cubicBezTo>
                  <a:pt x="1341187" y="947633"/>
                  <a:pt x="1353074" y="970664"/>
                  <a:pt x="1367933" y="986266"/>
                </a:cubicBezTo>
                <a:cubicBezTo>
                  <a:pt x="1348616" y="1008555"/>
                  <a:pt x="1320013" y="1019699"/>
                  <a:pt x="1282122" y="1019699"/>
                </a:cubicBezTo>
                <a:cubicBezTo>
                  <a:pt x="1259091" y="1019699"/>
                  <a:pt x="1239588" y="1014870"/>
                  <a:pt x="1223615" y="1005212"/>
                </a:cubicBezTo>
                <a:cubicBezTo>
                  <a:pt x="1207641" y="995553"/>
                  <a:pt x="1197797" y="981437"/>
                  <a:pt x="1194082" y="962863"/>
                </a:cubicBezTo>
                <a:lnTo>
                  <a:pt x="1143933" y="775640"/>
                </a:lnTo>
                <a:lnTo>
                  <a:pt x="892073" y="775640"/>
                </a:lnTo>
                <a:lnTo>
                  <a:pt x="855297" y="919401"/>
                </a:lnTo>
                <a:cubicBezTo>
                  <a:pt x="850097" y="938718"/>
                  <a:pt x="847496" y="955062"/>
                  <a:pt x="847496" y="968436"/>
                </a:cubicBezTo>
                <a:cubicBezTo>
                  <a:pt x="847496" y="984038"/>
                  <a:pt x="851583" y="995925"/>
                  <a:pt x="859755" y="1004097"/>
                </a:cubicBezTo>
                <a:cubicBezTo>
                  <a:pt x="845639" y="1009298"/>
                  <a:pt x="832823" y="1013198"/>
                  <a:pt x="821307" y="1015799"/>
                </a:cubicBezTo>
                <a:cubicBezTo>
                  <a:pt x="809792" y="1018399"/>
                  <a:pt x="795861" y="1019699"/>
                  <a:pt x="779516" y="1019699"/>
                </a:cubicBezTo>
                <a:cubicBezTo>
                  <a:pt x="751284" y="1019699"/>
                  <a:pt x="730668" y="1014870"/>
                  <a:pt x="717666" y="1005212"/>
                </a:cubicBezTo>
                <a:cubicBezTo>
                  <a:pt x="704664" y="995553"/>
                  <a:pt x="698163" y="979951"/>
                  <a:pt x="698163" y="958406"/>
                </a:cubicBezTo>
                <a:cubicBezTo>
                  <a:pt x="698163" y="940575"/>
                  <a:pt x="702993" y="915315"/>
                  <a:pt x="712651" y="882625"/>
                </a:cubicBezTo>
                <a:lnTo>
                  <a:pt x="932193" y="230686"/>
                </a:lnTo>
                <a:cubicBezTo>
                  <a:pt x="973055" y="217313"/>
                  <a:pt x="1013917" y="210627"/>
                  <a:pt x="1054779" y="210627"/>
                </a:cubicBezTo>
                <a:close/>
                <a:moveTo>
                  <a:pt x="3696490" y="40119"/>
                </a:moveTo>
                <a:cubicBezTo>
                  <a:pt x="3703920" y="48292"/>
                  <a:pt x="3710792" y="61108"/>
                  <a:pt x="3717107" y="78567"/>
                </a:cubicBezTo>
                <a:cubicBezTo>
                  <a:pt x="3723422" y="96027"/>
                  <a:pt x="3726580" y="113300"/>
                  <a:pt x="3726580" y="130388"/>
                </a:cubicBezTo>
                <a:cubicBezTo>
                  <a:pt x="3726580" y="169764"/>
                  <a:pt x="3699834" y="203940"/>
                  <a:pt x="3646341" y="232915"/>
                </a:cubicBezTo>
                <a:cubicBezTo>
                  <a:pt x="3661943" y="247031"/>
                  <a:pt x="3669744" y="265233"/>
                  <a:pt x="3669744" y="287522"/>
                </a:cubicBezTo>
                <a:lnTo>
                  <a:pt x="3669744" y="661969"/>
                </a:lnTo>
                <a:cubicBezTo>
                  <a:pt x="3669744" y="780841"/>
                  <a:pt x="3645227" y="870180"/>
                  <a:pt x="3596192" y="929988"/>
                </a:cubicBezTo>
                <a:cubicBezTo>
                  <a:pt x="3547158" y="989795"/>
                  <a:pt x="3474348" y="1019699"/>
                  <a:pt x="3377765" y="1019699"/>
                </a:cubicBezTo>
                <a:cubicBezTo>
                  <a:pt x="3282667" y="1019699"/>
                  <a:pt x="3211530" y="990724"/>
                  <a:pt x="3164353" y="932774"/>
                </a:cubicBezTo>
                <a:cubicBezTo>
                  <a:pt x="3117175" y="874824"/>
                  <a:pt x="3093587" y="784555"/>
                  <a:pt x="3093587" y="661969"/>
                </a:cubicBezTo>
                <a:lnTo>
                  <a:pt x="3093587" y="385591"/>
                </a:lnTo>
                <a:cubicBezTo>
                  <a:pt x="3093587" y="329127"/>
                  <a:pt x="3086529" y="282321"/>
                  <a:pt x="3072413" y="245174"/>
                </a:cubicBezTo>
                <a:cubicBezTo>
                  <a:pt x="3080585" y="237001"/>
                  <a:pt x="3091915" y="229572"/>
                  <a:pt x="3106403" y="222885"/>
                </a:cubicBezTo>
                <a:cubicBezTo>
                  <a:pt x="3120890" y="216199"/>
                  <a:pt x="3137420" y="212855"/>
                  <a:pt x="3155994" y="212855"/>
                </a:cubicBezTo>
                <a:cubicBezTo>
                  <a:pt x="3179769" y="212855"/>
                  <a:pt x="3199457" y="219542"/>
                  <a:pt x="3215059" y="232915"/>
                </a:cubicBezTo>
                <a:cubicBezTo>
                  <a:pt x="3230661" y="246288"/>
                  <a:pt x="3238462" y="264490"/>
                  <a:pt x="3238462" y="287522"/>
                </a:cubicBezTo>
                <a:lnTo>
                  <a:pt x="3238462" y="669770"/>
                </a:lnTo>
                <a:cubicBezTo>
                  <a:pt x="3238462" y="774526"/>
                  <a:pt x="3249606" y="850492"/>
                  <a:pt x="3271895" y="897670"/>
                </a:cubicBezTo>
                <a:cubicBezTo>
                  <a:pt x="3294183" y="944847"/>
                  <a:pt x="3329473" y="968436"/>
                  <a:pt x="3377765" y="968436"/>
                </a:cubicBezTo>
                <a:cubicBezTo>
                  <a:pt x="3428286" y="968436"/>
                  <a:pt x="3465433" y="943547"/>
                  <a:pt x="3489207" y="893769"/>
                </a:cubicBezTo>
                <a:cubicBezTo>
                  <a:pt x="3512982" y="843991"/>
                  <a:pt x="3524869" y="769325"/>
                  <a:pt x="3524869" y="669770"/>
                </a:cubicBezTo>
                <a:lnTo>
                  <a:pt x="3524869" y="385591"/>
                </a:lnTo>
                <a:cubicBezTo>
                  <a:pt x="3524869" y="329127"/>
                  <a:pt x="3517811" y="282321"/>
                  <a:pt x="3503695" y="245174"/>
                </a:cubicBezTo>
                <a:cubicBezTo>
                  <a:pt x="3521526" y="228829"/>
                  <a:pt x="3542700" y="218428"/>
                  <a:pt x="3567217" y="213970"/>
                </a:cubicBezTo>
                <a:cubicBezTo>
                  <a:pt x="3605108" y="198368"/>
                  <a:pt x="3624053" y="175336"/>
                  <a:pt x="3624053" y="144875"/>
                </a:cubicBezTo>
                <a:cubicBezTo>
                  <a:pt x="3624053" y="132988"/>
                  <a:pt x="3621638" y="121287"/>
                  <a:pt x="3616809" y="109771"/>
                </a:cubicBezTo>
                <a:cubicBezTo>
                  <a:pt x="3611980" y="98256"/>
                  <a:pt x="3605851" y="88783"/>
                  <a:pt x="3598421" y="81353"/>
                </a:cubicBezTo>
                <a:cubicBezTo>
                  <a:pt x="3608080" y="73924"/>
                  <a:pt x="3623681" y="65565"/>
                  <a:pt x="3645227" y="56278"/>
                </a:cubicBezTo>
                <a:cubicBezTo>
                  <a:pt x="3666772" y="46992"/>
                  <a:pt x="3683860" y="41605"/>
                  <a:pt x="3696490" y="40119"/>
                </a:cubicBezTo>
                <a:close/>
                <a:moveTo>
                  <a:pt x="1025804" y="0"/>
                </a:moveTo>
                <a:cubicBezTo>
                  <a:pt x="1043635" y="0"/>
                  <a:pt x="1056265" y="1858"/>
                  <a:pt x="1063695" y="5572"/>
                </a:cubicBezTo>
                <a:lnTo>
                  <a:pt x="1216371" y="151562"/>
                </a:lnTo>
                <a:cubicBezTo>
                  <a:pt x="1216371" y="155277"/>
                  <a:pt x="1213213" y="160849"/>
                  <a:pt x="1206898" y="168278"/>
                </a:cubicBezTo>
                <a:cubicBezTo>
                  <a:pt x="1200583" y="175708"/>
                  <a:pt x="1194825" y="180537"/>
                  <a:pt x="1189625" y="182766"/>
                </a:cubicBezTo>
                <a:lnTo>
                  <a:pt x="1026919" y="94726"/>
                </a:lnTo>
                <a:lnTo>
                  <a:pt x="863098" y="182766"/>
                </a:lnTo>
                <a:cubicBezTo>
                  <a:pt x="858641" y="180537"/>
                  <a:pt x="853254" y="175708"/>
                  <a:pt x="846939" y="168278"/>
                </a:cubicBezTo>
                <a:cubicBezTo>
                  <a:pt x="840624" y="160849"/>
                  <a:pt x="837095" y="155277"/>
                  <a:pt x="836352" y="151562"/>
                </a:cubicBezTo>
                <a:lnTo>
                  <a:pt x="989028" y="5572"/>
                </a:lnTo>
                <a:cubicBezTo>
                  <a:pt x="996458" y="1858"/>
                  <a:pt x="1008717" y="0"/>
                  <a:pt x="1025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86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Times New Roman" panose="02020603050405020304" pitchFamily="18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7993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F37A69-9D48-21E8-81B7-366FD7F62E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C7277D8-0017-DEE6-87F9-97F0131F8E24}"/>
              </a:ext>
            </a:extLst>
          </p:cNvPr>
          <p:cNvGrpSpPr/>
          <p:nvPr/>
        </p:nvGrpSpPr>
        <p:grpSpPr>
          <a:xfrm>
            <a:off x="802644" y="1006232"/>
            <a:ext cx="1117600" cy="1028192"/>
            <a:chOff x="130946" y="15166"/>
            <a:chExt cx="1676400" cy="1542288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26043BDA-4CC9-0A49-F663-4A1A1069F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21" t="5555" r="4470" b="9264"/>
            <a:stretch/>
          </p:blipFill>
          <p:spPr>
            <a:xfrm>
              <a:off x="130946" y="15166"/>
              <a:ext cx="1676400" cy="1542288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1CC8E752-2ACB-9E5A-4440-A71E8FE716C3}"/>
                </a:ext>
              </a:extLst>
            </p:cNvPr>
            <p:cNvSpPr/>
            <p:nvPr/>
          </p:nvSpPr>
          <p:spPr>
            <a:xfrm>
              <a:off x="684586" y="280257"/>
              <a:ext cx="530915" cy="923330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F6E751C-D4A4-90A8-040C-DE6F9C2872E4}"/>
              </a:ext>
            </a:extLst>
          </p:cNvPr>
          <p:cNvSpPr/>
          <p:nvPr/>
        </p:nvSpPr>
        <p:spPr>
          <a:xfrm>
            <a:off x="1920244" y="1212551"/>
            <a:ext cx="6400800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hiện nền nếp trong tuần.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956D10E8-443E-FDFD-4445-F0A6B66D5D81}"/>
              </a:ext>
            </a:extLst>
          </p:cNvPr>
          <p:cNvGrpSpPr/>
          <p:nvPr/>
        </p:nvGrpSpPr>
        <p:grpSpPr>
          <a:xfrm>
            <a:off x="802644" y="2193993"/>
            <a:ext cx="1117600" cy="1028192"/>
            <a:chOff x="130946" y="15166"/>
            <a:chExt cx="1676400" cy="1542288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B3B0A699-38E0-0C40-63E5-F6C48BBF0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21" t="5555" r="4470" b="9264"/>
            <a:stretch/>
          </p:blipFill>
          <p:spPr>
            <a:xfrm>
              <a:off x="130946" y="15166"/>
              <a:ext cx="1676400" cy="1542288"/>
            </a:xfrm>
            <a:prstGeom prst="rect">
              <a:avLst/>
            </a:prstGeom>
          </p:spPr>
        </p:pic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A6601D29-6906-8CC7-554E-ADE9F742B989}"/>
                </a:ext>
              </a:extLst>
            </p:cNvPr>
            <p:cNvSpPr/>
            <p:nvPr/>
          </p:nvSpPr>
          <p:spPr>
            <a:xfrm>
              <a:off x="684586" y="280257"/>
              <a:ext cx="530915" cy="923330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22D97568-0599-5AA2-1B19-F6B653FDD51D}"/>
              </a:ext>
            </a:extLst>
          </p:cNvPr>
          <p:cNvSpPr/>
          <p:nvPr/>
        </p:nvSpPr>
        <p:spPr>
          <a:xfrm>
            <a:off x="1894773" y="2302080"/>
            <a:ext cx="10845872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 đua học tập tốt theo chấm điểm của đội cờ đỏ.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180F84BC-F27B-121C-5A6B-3BA2E96B623C}"/>
              </a:ext>
            </a:extLst>
          </p:cNvPr>
          <p:cNvGrpSpPr/>
          <p:nvPr/>
        </p:nvGrpSpPr>
        <p:grpSpPr>
          <a:xfrm>
            <a:off x="802644" y="3538960"/>
            <a:ext cx="1117600" cy="1028192"/>
            <a:chOff x="130946" y="15166"/>
            <a:chExt cx="1676400" cy="1542288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44972D1B-7CAD-D8A8-56A7-845BC5C59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21" t="5555" r="4470" b="9264"/>
            <a:stretch/>
          </p:blipFill>
          <p:spPr>
            <a:xfrm>
              <a:off x="130946" y="15166"/>
              <a:ext cx="1676400" cy="1542288"/>
            </a:xfrm>
            <a:prstGeom prst="rect">
              <a:avLst/>
            </a:prstGeom>
          </p:spPr>
        </p:pic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C195D488-32DF-5108-6D91-E5F9D60857DD}"/>
                </a:ext>
              </a:extLst>
            </p:cNvPr>
            <p:cNvSpPr/>
            <p:nvPr/>
          </p:nvSpPr>
          <p:spPr>
            <a:xfrm>
              <a:off x="684586" y="280257"/>
              <a:ext cx="530915" cy="923330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BFC66F11-3FB5-BB78-D25D-80E82A59DC6B}"/>
              </a:ext>
            </a:extLst>
          </p:cNvPr>
          <p:cNvSpPr/>
          <p:nvPr/>
        </p:nvSpPr>
        <p:spPr>
          <a:xfrm>
            <a:off x="1920244" y="3638147"/>
            <a:ext cx="10845872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hiện các hoạt động các phong trào.</a:t>
            </a:r>
          </a:p>
        </p:txBody>
      </p:sp>
    </p:spTree>
    <p:extLst>
      <p:ext uri="{BB962C8B-B14F-4D97-AF65-F5344CB8AC3E}">
        <p14:creationId xmlns:p14="http://schemas.microsoft.com/office/powerpoint/2010/main" val="40626205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8D30AB3-5847-FEE3-74E3-077F7D8509D4}"/>
              </a:ext>
            </a:extLst>
          </p:cNvPr>
          <p:cNvSpPr/>
          <p:nvPr/>
        </p:nvSpPr>
        <p:spPr>
          <a:xfrm rot="21295081">
            <a:off x="2312716" y="1920820"/>
            <a:ext cx="7566569" cy="2865977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666" b="1" i="0" u="none" strike="noStrike" kern="1200" cap="none" spc="0" normalizeH="0" baseline="0" noProof="0">
                <a:ln w="0"/>
                <a:solidFill>
                  <a:srgbClr val="F7964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 HOẠT THEO CHỦ ĐỀ</a:t>
            </a:r>
          </a:p>
        </p:txBody>
      </p:sp>
    </p:spTree>
    <p:extLst>
      <p:ext uri="{BB962C8B-B14F-4D97-AF65-F5344CB8AC3E}">
        <p14:creationId xmlns:p14="http://schemas.microsoft.com/office/powerpoint/2010/main" val="133870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82D3CA6-C919-176D-A7F9-DBC0A154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" y="3678648"/>
            <a:ext cx="12192000" cy="3180171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1FBC4CB4-DE39-E849-D4BB-8F229C11B87D}"/>
              </a:ext>
            </a:extLst>
          </p:cNvPr>
          <p:cNvSpPr/>
          <p:nvPr/>
        </p:nvSpPr>
        <p:spPr>
          <a:xfrm>
            <a:off x="2786757" y="1065028"/>
            <a:ext cx="7772400" cy="5232400"/>
          </a:xfrm>
          <a:custGeom>
            <a:avLst/>
            <a:gdLst/>
            <a:ahLst/>
            <a:cxnLst/>
            <a:rect l="l" t="t" r="r" b="b"/>
            <a:pathLst>
              <a:path w="6574005" h="4544281">
                <a:moveTo>
                  <a:pt x="0" y="0"/>
                </a:moveTo>
                <a:lnTo>
                  <a:pt x="6574006" y="0"/>
                </a:lnTo>
                <a:lnTo>
                  <a:pt x="6574006" y="4544281"/>
                </a:lnTo>
                <a:lnTo>
                  <a:pt x="0" y="4544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3CBC18-4E67-7727-CB16-44D57B59C758}"/>
              </a:ext>
            </a:extLst>
          </p:cNvPr>
          <p:cNvSpPr txBox="1">
            <a:spLocks noChangeAspect="1"/>
          </p:cNvSpPr>
          <p:nvPr/>
        </p:nvSpPr>
        <p:spPr>
          <a:xfrm>
            <a:off x="2438400" y="-2921240"/>
            <a:ext cx="462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imes New Roman" panose="02020603050405020304" pitchFamily="18" charset="0"/>
                <a:cs typeface="#9Slide03 Arima Madurai Black" panose="00000A00000000000000" pitchFamily="2" charset="-93"/>
              </a:rPr>
              <a:t>HOẠT ĐỘNG 1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rima Madurai Black" panose="00000A00000000000000" pitchFamily="2" charset="-93"/>
              <a:ea typeface="Times New Roman" panose="02020603050405020304" pitchFamily="18" charset="0"/>
              <a:cs typeface="#9Slide03 Arima Madurai Black" panose="00000A00000000000000" pitchFamily="2" charset="-9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1503B-9A5F-6D77-C30F-665867111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80" y="1677882"/>
            <a:ext cx="4938188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EE4DBB-EAE9-C7A8-FB6D-92030B0253B2}"/>
              </a:ext>
            </a:extLst>
          </p:cNvPr>
          <p:cNvSpPr/>
          <p:nvPr/>
        </p:nvSpPr>
        <p:spPr>
          <a:xfrm>
            <a:off x="429842" y="226335"/>
            <a:ext cx="11332317" cy="6405331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C7277D8-0017-DEE6-87F9-97F0131F8E24}"/>
              </a:ext>
            </a:extLst>
          </p:cNvPr>
          <p:cNvGrpSpPr/>
          <p:nvPr/>
        </p:nvGrpSpPr>
        <p:grpSpPr>
          <a:xfrm>
            <a:off x="239349" y="452669"/>
            <a:ext cx="1117600" cy="1028192"/>
            <a:chOff x="130946" y="15166"/>
            <a:chExt cx="1676400" cy="1542288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26043BDA-4CC9-0A49-F663-4A1A1069F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21" t="5555" r="4470" b="9264"/>
            <a:stretch/>
          </p:blipFill>
          <p:spPr>
            <a:xfrm>
              <a:off x="130946" y="15166"/>
              <a:ext cx="1676400" cy="1542288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1CC8E752-2ACB-9E5A-4440-A71E8FE716C3}"/>
                </a:ext>
              </a:extLst>
            </p:cNvPr>
            <p:cNvSpPr/>
            <p:nvPr/>
          </p:nvSpPr>
          <p:spPr>
            <a:xfrm>
              <a:off x="684586" y="280257"/>
              <a:ext cx="530915" cy="923330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algn="ctr" defTabSz="609585">
                <a:defRPr/>
              </a:pPr>
              <a:r>
                <a:rPr lang="vi-VN" sz="3600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5CA4B4B-A091-246C-FD69-03294B2016F0}"/>
              </a:ext>
            </a:extLst>
          </p:cNvPr>
          <p:cNvCxnSpPr>
            <a:cxnSpLocks/>
          </p:cNvCxnSpPr>
          <p:nvPr/>
        </p:nvCxnSpPr>
        <p:spPr>
          <a:xfrm>
            <a:off x="839407" y="1244949"/>
            <a:ext cx="11149047" cy="0"/>
          </a:xfrm>
          <a:prstGeom prst="line">
            <a:avLst/>
          </a:prstGeom>
          <a:ln w="215900" cmpd="tri">
            <a:solidFill>
              <a:srgbClr val="E25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F6E751C-D4A4-90A8-040C-DE6F9C2872E4}"/>
              </a:ext>
            </a:extLst>
          </p:cNvPr>
          <p:cNvSpPr/>
          <p:nvPr/>
        </p:nvSpPr>
        <p:spPr>
          <a:xfrm>
            <a:off x="1248168" y="474686"/>
            <a:ext cx="10769600" cy="55399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defTabSz="609585">
              <a:defRPr/>
            </a:pPr>
            <a:r>
              <a:rPr lang="vi-V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Chia sẻ nét chung của các thành viên trong gia đình 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8593E-0E97-56A1-7DA9-FEDD12DD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89" y="1743741"/>
            <a:ext cx="5093858" cy="3301298"/>
          </a:xfrm>
          <a:prstGeom prst="rect">
            <a:avLst/>
          </a:prstGeom>
        </p:spPr>
      </p:pic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0F779856-873D-117D-4CD6-FAF58E257015}"/>
              </a:ext>
            </a:extLst>
          </p:cNvPr>
          <p:cNvSpPr/>
          <p:nvPr/>
        </p:nvSpPr>
        <p:spPr>
          <a:xfrm flipH="1">
            <a:off x="5908598" y="1710513"/>
            <a:ext cx="4857751" cy="21400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hưởng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7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EE4DBB-EAE9-C7A8-FB6D-92030B0253B2}"/>
              </a:ext>
            </a:extLst>
          </p:cNvPr>
          <p:cNvSpPr/>
          <p:nvPr/>
        </p:nvSpPr>
        <p:spPr>
          <a:xfrm>
            <a:off x="429842" y="226335"/>
            <a:ext cx="11332317" cy="6405331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C7277D8-0017-DEE6-87F9-97F0131F8E24}"/>
              </a:ext>
            </a:extLst>
          </p:cNvPr>
          <p:cNvGrpSpPr/>
          <p:nvPr/>
        </p:nvGrpSpPr>
        <p:grpSpPr>
          <a:xfrm>
            <a:off x="239349" y="452669"/>
            <a:ext cx="1117600" cy="1028192"/>
            <a:chOff x="130946" y="15166"/>
            <a:chExt cx="1676400" cy="1542288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26043BDA-4CC9-0A49-F663-4A1A1069F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21" t="5555" r="4470" b="9264"/>
            <a:stretch/>
          </p:blipFill>
          <p:spPr>
            <a:xfrm>
              <a:off x="130946" y="15166"/>
              <a:ext cx="1676400" cy="1542288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1CC8E752-2ACB-9E5A-4440-A71E8FE716C3}"/>
                </a:ext>
              </a:extLst>
            </p:cNvPr>
            <p:cNvSpPr/>
            <p:nvPr/>
          </p:nvSpPr>
          <p:spPr>
            <a:xfrm>
              <a:off x="684586" y="280257"/>
              <a:ext cx="530915" cy="923330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5CA4B4B-A091-246C-FD69-03294B2016F0}"/>
              </a:ext>
            </a:extLst>
          </p:cNvPr>
          <p:cNvCxnSpPr>
            <a:cxnSpLocks/>
          </p:cNvCxnSpPr>
          <p:nvPr/>
        </p:nvCxnSpPr>
        <p:spPr>
          <a:xfrm>
            <a:off x="839407" y="1244949"/>
            <a:ext cx="11149047" cy="0"/>
          </a:xfrm>
          <a:prstGeom prst="line">
            <a:avLst/>
          </a:prstGeom>
          <a:ln w="215900" cmpd="tri">
            <a:solidFill>
              <a:srgbClr val="E25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F6E751C-D4A4-90A8-040C-DE6F9C2872E4}"/>
              </a:ext>
            </a:extLst>
          </p:cNvPr>
          <p:cNvSpPr/>
          <p:nvPr/>
        </p:nvSpPr>
        <p:spPr>
          <a:xfrm>
            <a:off x="1248168" y="474686"/>
            <a:ext cx="10769600" cy="55399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lvl="0" algn="ctr" defTabSz="609585">
              <a:defRPr/>
            </a:pP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Trò chơi “Tôi nhận ra bạn nhờ điều gì?”</a:t>
            </a:r>
            <a:endParaRPr kumimoji="0" lang="vi-VN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F8426C-780F-F096-C71F-DE951DB8F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614" y="2390775"/>
            <a:ext cx="3463436" cy="3176587"/>
          </a:xfrm>
          <a:prstGeom prst="rect">
            <a:avLst/>
          </a:prstGeom>
        </p:spPr>
      </p:pic>
      <p:grpSp>
        <p:nvGrpSpPr>
          <p:cNvPr id="15" name="Google Shape;205;p28">
            <a:extLst>
              <a:ext uri="{FF2B5EF4-FFF2-40B4-BE49-F238E27FC236}">
                <a16:creationId xmlns:a16="http://schemas.microsoft.com/office/drawing/2014/main" id="{9693D9D8-9B89-7B24-151A-186EEA6418EC}"/>
              </a:ext>
            </a:extLst>
          </p:cNvPr>
          <p:cNvGrpSpPr/>
          <p:nvPr/>
        </p:nvGrpSpPr>
        <p:grpSpPr>
          <a:xfrm>
            <a:off x="570603" y="1467290"/>
            <a:ext cx="7449447" cy="5062023"/>
            <a:chOff x="305309" y="699608"/>
            <a:chExt cx="9129180" cy="3470942"/>
          </a:xfrm>
        </p:grpSpPr>
        <p:sp>
          <p:nvSpPr>
            <p:cNvPr id="16" name="Google Shape;206;p28">
              <a:extLst>
                <a:ext uri="{FF2B5EF4-FFF2-40B4-BE49-F238E27FC236}">
                  <a16:creationId xmlns:a16="http://schemas.microsoft.com/office/drawing/2014/main" id="{AD27DBF8-B1BB-02B0-783F-1BB1B55734BE}"/>
                </a:ext>
              </a:extLst>
            </p:cNvPr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207;p28">
              <a:extLst>
                <a:ext uri="{FF2B5EF4-FFF2-40B4-BE49-F238E27FC236}">
                  <a16:creationId xmlns:a16="http://schemas.microsoft.com/office/drawing/2014/main" id="{1DE74880-2B5D-1D2A-E047-CC4402B80182}"/>
                </a:ext>
              </a:extLst>
            </p:cNvPr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94629EF-0719-9E2F-08CB-7412BA4D6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503" y="1837138"/>
            <a:ext cx="3084843" cy="10120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71EFDD-5CBD-DC7C-D1EA-50FDC6DB6998}"/>
              </a:ext>
            </a:extLst>
          </p:cNvPr>
          <p:cNvSpPr txBox="1"/>
          <p:nvPr/>
        </p:nvSpPr>
        <p:spPr>
          <a:xfrm>
            <a:off x="800100" y="3190875"/>
            <a:ext cx="6381749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ùng quan sát lẫn nhau để tìm nét riêng của bạn.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0FEEA9-2482-F23C-75E1-152AE7342200}"/>
              </a:ext>
            </a:extLst>
          </p:cNvPr>
          <p:cNvSpPr txBox="1"/>
          <p:nvPr/>
        </p:nvSpPr>
        <p:spPr>
          <a:xfrm>
            <a:off x="800100" y="4219575"/>
            <a:ext cx="6381749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Tưởng tượng sau này bạn lớn lên, mình sẽ nhận ra bạn nhờ những nét riêng mà mình đã thấy.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64ED95-2BB0-BA57-AC10-AD3C75CBB98A}"/>
              </a:ext>
            </a:extLst>
          </p:cNvPr>
          <p:cNvSpPr txBox="1"/>
          <p:nvPr/>
        </p:nvSpPr>
        <p:spPr>
          <a:xfrm>
            <a:off x="847725" y="2590800"/>
            <a:ext cx="6381749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 nhau làm việc nhóm 2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94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201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#9Slide03 Arima Madurai Black</vt:lpstr>
      <vt:lpstr>Aptos</vt:lpstr>
      <vt:lpstr>Aptos Display</vt:lpstr>
      <vt:lpstr>Arial</vt:lpstr>
      <vt:lpstr>Calibri</vt:lpstr>
      <vt:lpstr>Cambria</vt:lpstr>
      <vt:lpstr>Times New Roman</vt:lpstr>
      <vt:lpstr>2_Office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22</cp:revision>
  <dcterms:created xsi:type="dcterms:W3CDTF">2022-09-03T23:05:04Z</dcterms:created>
  <dcterms:modified xsi:type="dcterms:W3CDTF">2025-09-11T03:00:45Z</dcterms:modified>
</cp:coreProperties>
</file>