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0" r:id="rId3"/>
    <p:sldId id="2007577126" r:id="rId4"/>
    <p:sldId id="2007577127" r:id="rId5"/>
    <p:sldId id="2007577128" r:id="rId6"/>
    <p:sldId id="2007577129" r:id="rId7"/>
    <p:sldId id="2007577130" r:id="rId8"/>
    <p:sldId id="2007577131" r:id="rId9"/>
    <p:sldId id="20075771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37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39" autoAdjust="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6A79B-7A0C-42A3-9F9F-5E18DF881E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AB584-2568-4B1C-ADC0-EF04DFB4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5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7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7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7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2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6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5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3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22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4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61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6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8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7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55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7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9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00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03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1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0F4DFDF-E4EE-4549-840C-DE8D01D012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B9262F-3032-494D-90C0-969EB974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97F3C3-A9C0-443D-93B0-C20B41F6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0BD63-5670-4677-BF00-62DF6209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8E1B-5923-4CAF-B9CC-D14A574623CF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0BF3D1-76EF-4DC2-A169-BD021359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6C5D55-7E5F-4181-A809-C8DC293A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F79427-B48C-4D6F-B441-9F6A4BD3952B}"/>
              </a:ext>
            </a:extLst>
          </p:cNvPr>
          <p:cNvSpPr/>
          <p:nvPr userDrawn="1"/>
        </p:nvSpPr>
        <p:spPr>
          <a:xfrm>
            <a:off x="480291" y="323273"/>
            <a:ext cx="11268364" cy="619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AD6A74-CE77-46AD-AEBC-C9F5F320E05D}"/>
              </a:ext>
            </a:extLst>
          </p:cNvPr>
          <p:cNvSpPr/>
          <p:nvPr userDrawn="1"/>
        </p:nvSpPr>
        <p:spPr>
          <a:xfrm>
            <a:off x="258792" y="267421"/>
            <a:ext cx="11662914" cy="6366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FDFE622-2B6A-408C-B258-1C4084EEBFAF}"/>
              </a:ext>
            </a:extLst>
          </p:cNvPr>
          <p:cNvSpPr/>
          <p:nvPr userDrawn="1"/>
        </p:nvSpPr>
        <p:spPr>
          <a:xfrm>
            <a:off x="198408" y="241540"/>
            <a:ext cx="11775058" cy="6400800"/>
          </a:xfrm>
          <a:prstGeom prst="rect">
            <a:avLst/>
          </a:prstGeom>
          <a:noFill/>
          <a:ln w="38100">
            <a:solidFill>
              <a:srgbClr val="F08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277FEF9-D5C5-06C7-CD4F-727743B633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1" y="112627"/>
            <a:ext cx="1655738" cy="16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D8332BC-88C3-E6DD-FEC7-1165C7ED9C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1" y="112627"/>
            <a:ext cx="1655738" cy="16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sv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02621">
            <a:off x="4339337" y="-4098"/>
            <a:ext cx="7375683" cy="6287769"/>
          </a:xfrm>
          <a:custGeom>
            <a:avLst/>
            <a:gdLst/>
            <a:ahLst/>
            <a:cxnLst/>
            <a:rect l="l" t="t" r="r" b="b"/>
            <a:pathLst>
              <a:path w="11063524" h="9431654">
                <a:moveTo>
                  <a:pt x="0" y="0"/>
                </a:moveTo>
                <a:lnTo>
                  <a:pt x="11063525" y="0"/>
                </a:lnTo>
                <a:lnTo>
                  <a:pt x="11063525" y="9431654"/>
                </a:lnTo>
                <a:lnTo>
                  <a:pt x="0" y="9431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72846" y="4516887"/>
            <a:ext cx="2530602" cy="2743200"/>
          </a:xfrm>
          <a:custGeom>
            <a:avLst/>
            <a:gdLst/>
            <a:ahLst/>
            <a:cxnLst/>
            <a:rect l="l" t="t" r="r" b="b"/>
            <a:pathLst>
              <a:path w="3795903" h="4114800">
                <a:moveTo>
                  <a:pt x="0" y="0"/>
                </a:moveTo>
                <a:lnTo>
                  <a:pt x="3795903" y="0"/>
                </a:lnTo>
                <a:lnTo>
                  <a:pt x="3795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78001">
            <a:off x="41029" y="117714"/>
            <a:ext cx="1827623" cy="1136172"/>
          </a:xfrm>
          <a:custGeom>
            <a:avLst/>
            <a:gdLst/>
            <a:ahLst/>
            <a:cxnLst/>
            <a:rect l="l" t="t" r="r" b="b"/>
            <a:pathLst>
              <a:path w="2741434" h="1704258">
                <a:moveTo>
                  <a:pt x="0" y="0"/>
                </a:moveTo>
                <a:lnTo>
                  <a:pt x="2741434" y="0"/>
                </a:lnTo>
                <a:lnTo>
                  <a:pt x="2741434" y="1704258"/>
                </a:lnTo>
                <a:lnTo>
                  <a:pt x="0" y="17042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0287735" y="0"/>
            <a:ext cx="1652831" cy="1579142"/>
          </a:xfrm>
          <a:custGeom>
            <a:avLst/>
            <a:gdLst/>
            <a:ahLst/>
            <a:cxnLst/>
            <a:rect l="l" t="t" r="r" b="b"/>
            <a:pathLst>
              <a:path w="2479246" h="2368713">
                <a:moveTo>
                  <a:pt x="2479247" y="0"/>
                </a:moveTo>
                <a:lnTo>
                  <a:pt x="0" y="0"/>
                </a:lnTo>
                <a:lnTo>
                  <a:pt x="0" y="2368713"/>
                </a:lnTo>
                <a:lnTo>
                  <a:pt x="2479247" y="2368713"/>
                </a:lnTo>
                <a:lnTo>
                  <a:pt x="247924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596944" y="4516887"/>
            <a:ext cx="1818513" cy="2743200"/>
          </a:xfrm>
          <a:custGeom>
            <a:avLst/>
            <a:gdLst/>
            <a:ahLst/>
            <a:cxnLst/>
            <a:rect l="l" t="t" r="r" b="b"/>
            <a:pathLst>
              <a:path w="2727770" h="4114800">
                <a:moveTo>
                  <a:pt x="0" y="0"/>
                </a:moveTo>
                <a:lnTo>
                  <a:pt x="2727770" y="0"/>
                </a:lnTo>
                <a:lnTo>
                  <a:pt x="2727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685800" y="1466317"/>
            <a:ext cx="3959352" cy="5486400"/>
          </a:xfrm>
          <a:custGeom>
            <a:avLst/>
            <a:gdLst/>
            <a:ahLst/>
            <a:cxnLst/>
            <a:rect l="l" t="t" r="r" b="b"/>
            <a:pathLst>
              <a:path w="5939028" h="8229600">
                <a:moveTo>
                  <a:pt x="5939028" y="0"/>
                </a:moveTo>
                <a:lnTo>
                  <a:pt x="0" y="0"/>
                </a:lnTo>
                <a:lnTo>
                  <a:pt x="0" y="8229600"/>
                </a:lnTo>
                <a:lnTo>
                  <a:pt x="5939028" y="8229600"/>
                </a:lnTo>
                <a:lnTo>
                  <a:pt x="5939028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 rot="-60010">
            <a:off x="5615446" y="1217575"/>
            <a:ext cx="439467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4" b="0" i="0" u="none" strike="noStrike" kern="1200" cap="none" spc="0" normalizeH="0" baseline="0" noProof="0">
                <a:ln>
                  <a:noFill/>
                </a:ln>
                <a:solidFill>
                  <a:srgbClr val="FFFCFA"/>
                </a:solidFill>
                <a:effectLst/>
                <a:uLnTx/>
                <a:uFillTx/>
                <a:latin typeface="Barriecito"/>
                <a:ea typeface="Barriecito"/>
                <a:cs typeface="Barriecito"/>
                <a:sym typeface="Barriecito"/>
              </a:rPr>
              <a:t>Research &amp;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EBF863-9E9E-249C-9D0D-A31B2618D8F1}"/>
              </a:ext>
            </a:extLst>
          </p:cNvPr>
          <p:cNvSpPr txBox="1"/>
          <p:nvPr/>
        </p:nvSpPr>
        <p:spPr>
          <a:xfrm>
            <a:off x="4773881" y="1971304"/>
            <a:ext cx="66264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Tạo hình gương mặt vui nhộn của em.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D243BE2-49A0-7D1D-B42B-8BC4C201B45E}"/>
              </a:ext>
            </a:extLst>
          </p:cNvPr>
          <p:cNvSpPr/>
          <p:nvPr/>
        </p:nvSpPr>
        <p:spPr>
          <a:xfrm>
            <a:off x="237506" y="296884"/>
            <a:ext cx="11625943" cy="6234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02FA50-7D64-B0CC-869F-6FAB5389C77E}"/>
              </a:ext>
            </a:extLst>
          </p:cNvPr>
          <p:cNvSpPr txBox="1"/>
          <p:nvPr/>
        </p:nvSpPr>
        <p:spPr>
          <a:xfrm>
            <a:off x="936667" y="623527"/>
            <a:ext cx="102543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Soi gương và tìm ra nét riêng của mình.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8D08F91-C44E-AC10-14D9-55DF06E08655}"/>
              </a:ext>
            </a:extLst>
          </p:cNvPr>
          <p:cNvSpPr/>
          <p:nvPr/>
        </p:nvSpPr>
        <p:spPr>
          <a:xfrm>
            <a:off x="1024983" y="2073837"/>
            <a:ext cx="2930968" cy="919006"/>
          </a:xfrm>
          <a:custGeom>
            <a:avLst/>
            <a:gdLst>
              <a:gd name="connsiteX0" fmla="*/ 0 w 2930968"/>
              <a:gd name="connsiteY0" fmla="*/ 153171 h 919006"/>
              <a:gd name="connsiteX1" fmla="*/ 153171 w 2930968"/>
              <a:gd name="connsiteY1" fmla="*/ 0 h 919006"/>
              <a:gd name="connsiteX2" fmla="*/ 2777797 w 2930968"/>
              <a:gd name="connsiteY2" fmla="*/ 0 h 919006"/>
              <a:gd name="connsiteX3" fmla="*/ 2930968 w 2930968"/>
              <a:gd name="connsiteY3" fmla="*/ 153171 h 919006"/>
              <a:gd name="connsiteX4" fmla="*/ 2930968 w 2930968"/>
              <a:gd name="connsiteY4" fmla="*/ 765835 h 919006"/>
              <a:gd name="connsiteX5" fmla="*/ 2777797 w 2930968"/>
              <a:gd name="connsiteY5" fmla="*/ 919006 h 919006"/>
              <a:gd name="connsiteX6" fmla="*/ 153171 w 2930968"/>
              <a:gd name="connsiteY6" fmla="*/ 919006 h 919006"/>
              <a:gd name="connsiteX7" fmla="*/ 0 w 2930968"/>
              <a:gd name="connsiteY7" fmla="*/ 765835 h 919006"/>
              <a:gd name="connsiteX8" fmla="*/ 0 w 2930968"/>
              <a:gd name="connsiteY8" fmla="*/ 153171 h 91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0968" h="919006" fill="none" extrusionOk="0">
                <a:moveTo>
                  <a:pt x="0" y="153171"/>
                </a:moveTo>
                <a:cubicBezTo>
                  <a:pt x="80" y="70743"/>
                  <a:pt x="76185" y="12768"/>
                  <a:pt x="153171" y="0"/>
                </a:cubicBezTo>
                <a:cubicBezTo>
                  <a:pt x="1347917" y="72427"/>
                  <a:pt x="1538628" y="61419"/>
                  <a:pt x="2777797" y="0"/>
                </a:cubicBezTo>
                <a:cubicBezTo>
                  <a:pt x="2861502" y="-6120"/>
                  <a:pt x="2915235" y="63818"/>
                  <a:pt x="2930968" y="153171"/>
                </a:cubicBezTo>
                <a:cubicBezTo>
                  <a:pt x="2936623" y="286467"/>
                  <a:pt x="2935541" y="693933"/>
                  <a:pt x="2930968" y="765835"/>
                </a:cubicBezTo>
                <a:cubicBezTo>
                  <a:pt x="2931603" y="847205"/>
                  <a:pt x="2856845" y="912789"/>
                  <a:pt x="2777797" y="919006"/>
                </a:cubicBezTo>
                <a:cubicBezTo>
                  <a:pt x="2001331" y="948833"/>
                  <a:pt x="778651" y="839700"/>
                  <a:pt x="153171" y="919006"/>
                </a:cubicBezTo>
                <a:cubicBezTo>
                  <a:pt x="83484" y="917321"/>
                  <a:pt x="-13851" y="853168"/>
                  <a:pt x="0" y="765835"/>
                </a:cubicBezTo>
                <a:cubicBezTo>
                  <a:pt x="8995" y="460239"/>
                  <a:pt x="-38482" y="279683"/>
                  <a:pt x="0" y="153171"/>
                </a:cubicBezTo>
                <a:close/>
              </a:path>
              <a:path w="2930968" h="919006" stroke="0" extrusionOk="0">
                <a:moveTo>
                  <a:pt x="0" y="153171"/>
                </a:moveTo>
                <a:cubicBezTo>
                  <a:pt x="16202" y="72993"/>
                  <a:pt x="71090" y="5236"/>
                  <a:pt x="153171" y="0"/>
                </a:cubicBezTo>
                <a:cubicBezTo>
                  <a:pt x="452401" y="123000"/>
                  <a:pt x="1525306" y="-96860"/>
                  <a:pt x="2777797" y="0"/>
                </a:cubicBezTo>
                <a:cubicBezTo>
                  <a:pt x="2850111" y="-9359"/>
                  <a:pt x="2936393" y="57640"/>
                  <a:pt x="2930968" y="153171"/>
                </a:cubicBezTo>
                <a:cubicBezTo>
                  <a:pt x="2898444" y="309634"/>
                  <a:pt x="2915640" y="467826"/>
                  <a:pt x="2930968" y="765835"/>
                </a:cubicBezTo>
                <a:cubicBezTo>
                  <a:pt x="2927424" y="851713"/>
                  <a:pt x="2856581" y="918055"/>
                  <a:pt x="2777797" y="919006"/>
                </a:cubicBezTo>
                <a:cubicBezTo>
                  <a:pt x="2116013" y="758299"/>
                  <a:pt x="1439157" y="958673"/>
                  <a:pt x="153171" y="919006"/>
                </a:cubicBezTo>
                <a:cubicBezTo>
                  <a:pt x="56417" y="916550"/>
                  <a:pt x="-1957" y="849542"/>
                  <a:pt x="0" y="765835"/>
                </a:cubicBezTo>
                <a:cubicBezTo>
                  <a:pt x="-52556" y="625210"/>
                  <a:pt x="8001" y="297102"/>
                  <a:pt x="0" y="153171"/>
                </a:cubicBezTo>
                <a:close/>
              </a:path>
            </a:pathLst>
          </a:custGeom>
          <a:solidFill>
            <a:srgbClr val="EF92F6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Nụ cười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547EBED-1F06-12BB-C52C-82F2A34F9BDB}"/>
              </a:ext>
            </a:extLst>
          </p:cNvPr>
          <p:cNvSpPr/>
          <p:nvPr/>
        </p:nvSpPr>
        <p:spPr>
          <a:xfrm>
            <a:off x="1174574" y="3533562"/>
            <a:ext cx="2781378" cy="874302"/>
          </a:xfrm>
          <a:custGeom>
            <a:avLst/>
            <a:gdLst>
              <a:gd name="connsiteX0" fmla="*/ 0 w 2781378"/>
              <a:gd name="connsiteY0" fmla="*/ 145720 h 874302"/>
              <a:gd name="connsiteX1" fmla="*/ 145720 w 2781378"/>
              <a:gd name="connsiteY1" fmla="*/ 0 h 874302"/>
              <a:gd name="connsiteX2" fmla="*/ 2635658 w 2781378"/>
              <a:gd name="connsiteY2" fmla="*/ 0 h 874302"/>
              <a:gd name="connsiteX3" fmla="*/ 2781378 w 2781378"/>
              <a:gd name="connsiteY3" fmla="*/ 145720 h 874302"/>
              <a:gd name="connsiteX4" fmla="*/ 2781378 w 2781378"/>
              <a:gd name="connsiteY4" fmla="*/ 728582 h 874302"/>
              <a:gd name="connsiteX5" fmla="*/ 2635658 w 2781378"/>
              <a:gd name="connsiteY5" fmla="*/ 874302 h 874302"/>
              <a:gd name="connsiteX6" fmla="*/ 145720 w 2781378"/>
              <a:gd name="connsiteY6" fmla="*/ 874302 h 874302"/>
              <a:gd name="connsiteX7" fmla="*/ 0 w 2781378"/>
              <a:gd name="connsiteY7" fmla="*/ 728582 h 874302"/>
              <a:gd name="connsiteX8" fmla="*/ 0 w 2781378"/>
              <a:gd name="connsiteY8" fmla="*/ 145720 h 87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378" h="874302" fill="none" extrusionOk="0">
                <a:moveTo>
                  <a:pt x="0" y="145720"/>
                </a:moveTo>
                <a:cubicBezTo>
                  <a:pt x="445" y="77283"/>
                  <a:pt x="70552" y="8914"/>
                  <a:pt x="145720" y="0"/>
                </a:cubicBezTo>
                <a:cubicBezTo>
                  <a:pt x="1073351" y="72427"/>
                  <a:pt x="1764186" y="61419"/>
                  <a:pt x="2635658" y="0"/>
                </a:cubicBezTo>
                <a:cubicBezTo>
                  <a:pt x="2715973" y="-1128"/>
                  <a:pt x="2770887" y="62068"/>
                  <a:pt x="2781378" y="145720"/>
                </a:cubicBezTo>
                <a:cubicBezTo>
                  <a:pt x="2748826" y="381536"/>
                  <a:pt x="2734384" y="448967"/>
                  <a:pt x="2781378" y="728582"/>
                </a:cubicBezTo>
                <a:cubicBezTo>
                  <a:pt x="2783615" y="797709"/>
                  <a:pt x="2705559" y="862444"/>
                  <a:pt x="2635658" y="874302"/>
                </a:cubicBezTo>
                <a:cubicBezTo>
                  <a:pt x="1811189" y="904129"/>
                  <a:pt x="484547" y="794996"/>
                  <a:pt x="145720" y="874302"/>
                </a:cubicBezTo>
                <a:cubicBezTo>
                  <a:pt x="72428" y="873490"/>
                  <a:pt x="-15353" y="812097"/>
                  <a:pt x="0" y="728582"/>
                </a:cubicBezTo>
                <a:cubicBezTo>
                  <a:pt x="-3244" y="606068"/>
                  <a:pt x="-18391" y="216198"/>
                  <a:pt x="0" y="145720"/>
                </a:cubicBezTo>
                <a:close/>
              </a:path>
              <a:path w="2781378" h="874302" stroke="0" extrusionOk="0">
                <a:moveTo>
                  <a:pt x="0" y="145720"/>
                </a:moveTo>
                <a:cubicBezTo>
                  <a:pt x="1344" y="65607"/>
                  <a:pt x="66240" y="2081"/>
                  <a:pt x="145720" y="0"/>
                </a:cubicBezTo>
                <a:cubicBezTo>
                  <a:pt x="1267262" y="123000"/>
                  <a:pt x="1925825" y="-96860"/>
                  <a:pt x="2635658" y="0"/>
                </a:cubicBezTo>
                <a:cubicBezTo>
                  <a:pt x="2713050" y="-2353"/>
                  <a:pt x="2786781" y="54348"/>
                  <a:pt x="2781378" y="145720"/>
                </a:cubicBezTo>
                <a:cubicBezTo>
                  <a:pt x="2792804" y="328657"/>
                  <a:pt x="2775761" y="613234"/>
                  <a:pt x="2781378" y="728582"/>
                </a:cubicBezTo>
                <a:cubicBezTo>
                  <a:pt x="2769252" y="813454"/>
                  <a:pt x="2701149" y="871849"/>
                  <a:pt x="2635658" y="874302"/>
                </a:cubicBezTo>
                <a:cubicBezTo>
                  <a:pt x="2304409" y="713595"/>
                  <a:pt x="796528" y="913969"/>
                  <a:pt x="145720" y="874302"/>
                </a:cubicBezTo>
                <a:cubicBezTo>
                  <a:pt x="60553" y="873355"/>
                  <a:pt x="-9457" y="804777"/>
                  <a:pt x="0" y="728582"/>
                </a:cubicBezTo>
                <a:cubicBezTo>
                  <a:pt x="338" y="669364"/>
                  <a:pt x="-21887" y="422339"/>
                  <a:pt x="0" y="145720"/>
                </a:cubicBezTo>
                <a:close/>
              </a:path>
            </a:pathLst>
          </a:custGeom>
          <a:solidFill>
            <a:srgbClr val="EF92F6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Mái tóc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10F734-8756-F243-ED74-D7997E96092B}"/>
              </a:ext>
            </a:extLst>
          </p:cNvPr>
          <p:cNvSpPr/>
          <p:nvPr/>
        </p:nvSpPr>
        <p:spPr>
          <a:xfrm>
            <a:off x="4545053" y="2185557"/>
            <a:ext cx="3314700" cy="835849"/>
          </a:xfrm>
          <a:custGeom>
            <a:avLst/>
            <a:gdLst>
              <a:gd name="connsiteX0" fmla="*/ 0 w 3314700"/>
              <a:gd name="connsiteY0" fmla="*/ 139311 h 835849"/>
              <a:gd name="connsiteX1" fmla="*/ 139311 w 3314700"/>
              <a:gd name="connsiteY1" fmla="*/ 0 h 835849"/>
              <a:gd name="connsiteX2" fmla="*/ 3175389 w 3314700"/>
              <a:gd name="connsiteY2" fmla="*/ 0 h 835849"/>
              <a:gd name="connsiteX3" fmla="*/ 3314700 w 3314700"/>
              <a:gd name="connsiteY3" fmla="*/ 139311 h 835849"/>
              <a:gd name="connsiteX4" fmla="*/ 3314700 w 3314700"/>
              <a:gd name="connsiteY4" fmla="*/ 696538 h 835849"/>
              <a:gd name="connsiteX5" fmla="*/ 3175389 w 3314700"/>
              <a:gd name="connsiteY5" fmla="*/ 835849 h 835849"/>
              <a:gd name="connsiteX6" fmla="*/ 139311 w 3314700"/>
              <a:gd name="connsiteY6" fmla="*/ 835849 h 835849"/>
              <a:gd name="connsiteX7" fmla="*/ 0 w 3314700"/>
              <a:gd name="connsiteY7" fmla="*/ 696538 h 835849"/>
              <a:gd name="connsiteX8" fmla="*/ 0 w 3314700"/>
              <a:gd name="connsiteY8" fmla="*/ 139311 h 8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4700" h="835849" fill="none" extrusionOk="0">
                <a:moveTo>
                  <a:pt x="0" y="139311"/>
                </a:moveTo>
                <a:cubicBezTo>
                  <a:pt x="315" y="70900"/>
                  <a:pt x="67379" y="8403"/>
                  <a:pt x="139311" y="0"/>
                </a:cubicBezTo>
                <a:cubicBezTo>
                  <a:pt x="793059" y="72427"/>
                  <a:pt x="2109720" y="61419"/>
                  <a:pt x="3175389" y="0"/>
                </a:cubicBezTo>
                <a:cubicBezTo>
                  <a:pt x="3251445" y="-6080"/>
                  <a:pt x="3302000" y="58530"/>
                  <a:pt x="3314700" y="139311"/>
                </a:cubicBezTo>
                <a:cubicBezTo>
                  <a:pt x="3289770" y="387963"/>
                  <a:pt x="3287026" y="579371"/>
                  <a:pt x="3314700" y="696538"/>
                </a:cubicBezTo>
                <a:cubicBezTo>
                  <a:pt x="3315471" y="769566"/>
                  <a:pt x="3247339" y="830256"/>
                  <a:pt x="3175389" y="835849"/>
                </a:cubicBezTo>
                <a:cubicBezTo>
                  <a:pt x="2013454" y="865676"/>
                  <a:pt x="1311898" y="756543"/>
                  <a:pt x="139311" y="835849"/>
                </a:cubicBezTo>
                <a:cubicBezTo>
                  <a:pt x="73806" y="834556"/>
                  <a:pt x="-3299" y="774129"/>
                  <a:pt x="0" y="696538"/>
                </a:cubicBezTo>
                <a:cubicBezTo>
                  <a:pt x="43940" y="623411"/>
                  <a:pt x="-12705" y="195904"/>
                  <a:pt x="0" y="139311"/>
                </a:cubicBezTo>
                <a:close/>
              </a:path>
              <a:path w="3314700" h="835849" stroke="0" extrusionOk="0">
                <a:moveTo>
                  <a:pt x="0" y="139311"/>
                </a:moveTo>
                <a:cubicBezTo>
                  <a:pt x="14708" y="66381"/>
                  <a:pt x="65531" y="6582"/>
                  <a:pt x="139311" y="0"/>
                </a:cubicBezTo>
                <a:cubicBezTo>
                  <a:pt x="956100" y="123000"/>
                  <a:pt x="2167225" y="-96860"/>
                  <a:pt x="3175389" y="0"/>
                </a:cubicBezTo>
                <a:cubicBezTo>
                  <a:pt x="3242866" y="-7212"/>
                  <a:pt x="3317176" y="57380"/>
                  <a:pt x="3314700" y="139311"/>
                </a:cubicBezTo>
                <a:cubicBezTo>
                  <a:pt x="3295410" y="351135"/>
                  <a:pt x="3329292" y="476461"/>
                  <a:pt x="3314700" y="696538"/>
                </a:cubicBezTo>
                <a:cubicBezTo>
                  <a:pt x="3313470" y="773923"/>
                  <a:pt x="3248728" y="835260"/>
                  <a:pt x="3175389" y="835849"/>
                </a:cubicBezTo>
                <a:cubicBezTo>
                  <a:pt x="2048196" y="675142"/>
                  <a:pt x="1563466" y="875516"/>
                  <a:pt x="139311" y="835849"/>
                </a:cubicBezTo>
                <a:cubicBezTo>
                  <a:pt x="49802" y="833310"/>
                  <a:pt x="-5867" y="770819"/>
                  <a:pt x="0" y="696538"/>
                </a:cubicBezTo>
                <a:cubicBezTo>
                  <a:pt x="6665" y="605364"/>
                  <a:pt x="-22153" y="362494"/>
                  <a:pt x="0" y="13931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Gương mặt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9056E3D-3B12-3AA4-FED9-D06D64FF2737}"/>
              </a:ext>
            </a:extLst>
          </p:cNvPr>
          <p:cNvSpPr/>
          <p:nvPr/>
        </p:nvSpPr>
        <p:spPr>
          <a:xfrm>
            <a:off x="4697080" y="3533562"/>
            <a:ext cx="3076904" cy="889585"/>
          </a:xfrm>
          <a:custGeom>
            <a:avLst/>
            <a:gdLst>
              <a:gd name="connsiteX0" fmla="*/ 0 w 3076904"/>
              <a:gd name="connsiteY0" fmla="*/ 148267 h 889585"/>
              <a:gd name="connsiteX1" fmla="*/ 148267 w 3076904"/>
              <a:gd name="connsiteY1" fmla="*/ 0 h 889585"/>
              <a:gd name="connsiteX2" fmla="*/ 2928637 w 3076904"/>
              <a:gd name="connsiteY2" fmla="*/ 0 h 889585"/>
              <a:gd name="connsiteX3" fmla="*/ 3076904 w 3076904"/>
              <a:gd name="connsiteY3" fmla="*/ 148267 h 889585"/>
              <a:gd name="connsiteX4" fmla="*/ 3076904 w 3076904"/>
              <a:gd name="connsiteY4" fmla="*/ 741318 h 889585"/>
              <a:gd name="connsiteX5" fmla="*/ 2928637 w 3076904"/>
              <a:gd name="connsiteY5" fmla="*/ 889585 h 889585"/>
              <a:gd name="connsiteX6" fmla="*/ 148267 w 3076904"/>
              <a:gd name="connsiteY6" fmla="*/ 889585 h 889585"/>
              <a:gd name="connsiteX7" fmla="*/ 0 w 3076904"/>
              <a:gd name="connsiteY7" fmla="*/ 741318 h 889585"/>
              <a:gd name="connsiteX8" fmla="*/ 0 w 3076904"/>
              <a:gd name="connsiteY8" fmla="*/ 148267 h 88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6904" h="889585" fill="none" extrusionOk="0">
                <a:moveTo>
                  <a:pt x="0" y="148267"/>
                </a:moveTo>
                <a:cubicBezTo>
                  <a:pt x="400" y="77205"/>
                  <a:pt x="69146" y="4641"/>
                  <a:pt x="148267" y="0"/>
                </a:cubicBezTo>
                <a:cubicBezTo>
                  <a:pt x="782230" y="72427"/>
                  <a:pt x="2510968" y="61419"/>
                  <a:pt x="2928637" y="0"/>
                </a:cubicBezTo>
                <a:cubicBezTo>
                  <a:pt x="3010118" y="-2786"/>
                  <a:pt x="3068513" y="63843"/>
                  <a:pt x="3076904" y="148267"/>
                </a:cubicBezTo>
                <a:cubicBezTo>
                  <a:pt x="3043557" y="213011"/>
                  <a:pt x="3092323" y="493119"/>
                  <a:pt x="3076904" y="741318"/>
                </a:cubicBezTo>
                <a:cubicBezTo>
                  <a:pt x="3077728" y="819022"/>
                  <a:pt x="3004568" y="882909"/>
                  <a:pt x="2928637" y="889585"/>
                </a:cubicBezTo>
                <a:cubicBezTo>
                  <a:pt x="2289071" y="919412"/>
                  <a:pt x="580696" y="810279"/>
                  <a:pt x="148267" y="889585"/>
                </a:cubicBezTo>
                <a:cubicBezTo>
                  <a:pt x="70980" y="889065"/>
                  <a:pt x="-11905" y="825558"/>
                  <a:pt x="0" y="741318"/>
                </a:cubicBezTo>
                <a:cubicBezTo>
                  <a:pt x="-33183" y="501537"/>
                  <a:pt x="-1206" y="311202"/>
                  <a:pt x="0" y="148267"/>
                </a:cubicBezTo>
                <a:close/>
              </a:path>
              <a:path w="3076904" h="889585" stroke="0" extrusionOk="0">
                <a:moveTo>
                  <a:pt x="0" y="148267"/>
                </a:moveTo>
                <a:cubicBezTo>
                  <a:pt x="12854" y="69885"/>
                  <a:pt x="71102" y="9836"/>
                  <a:pt x="148267" y="0"/>
                </a:cubicBezTo>
                <a:cubicBezTo>
                  <a:pt x="569251" y="123000"/>
                  <a:pt x="1915978" y="-96860"/>
                  <a:pt x="2928637" y="0"/>
                </a:cubicBezTo>
                <a:cubicBezTo>
                  <a:pt x="2999956" y="-8054"/>
                  <a:pt x="3077717" y="64743"/>
                  <a:pt x="3076904" y="148267"/>
                </a:cubicBezTo>
                <a:cubicBezTo>
                  <a:pt x="3086535" y="265798"/>
                  <a:pt x="3064514" y="620813"/>
                  <a:pt x="3076904" y="741318"/>
                </a:cubicBezTo>
                <a:cubicBezTo>
                  <a:pt x="3073204" y="824544"/>
                  <a:pt x="2998522" y="887621"/>
                  <a:pt x="2928637" y="889585"/>
                </a:cubicBezTo>
                <a:cubicBezTo>
                  <a:pt x="1868703" y="728878"/>
                  <a:pt x="1175171" y="929252"/>
                  <a:pt x="148267" y="889585"/>
                </a:cubicBezTo>
                <a:cubicBezTo>
                  <a:pt x="55780" y="887444"/>
                  <a:pt x="-2665" y="821997"/>
                  <a:pt x="0" y="741318"/>
                </a:cubicBezTo>
                <a:cubicBezTo>
                  <a:pt x="-17710" y="543240"/>
                  <a:pt x="-19593" y="350780"/>
                  <a:pt x="0" y="14826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 da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2B3769-F5E0-FD93-B135-072AD3CE7B0E}"/>
              </a:ext>
            </a:extLst>
          </p:cNvPr>
          <p:cNvSpPr/>
          <p:nvPr/>
        </p:nvSpPr>
        <p:spPr>
          <a:xfrm>
            <a:off x="8528707" y="1998722"/>
            <a:ext cx="2495806" cy="1049414"/>
          </a:xfrm>
          <a:custGeom>
            <a:avLst/>
            <a:gdLst>
              <a:gd name="connsiteX0" fmla="*/ 0 w 2495806"/>
              <a:gd name="connsiteY0" fmla="*/ 174906 h 1049414"/>
              <a:gd name="connsiteX1" fmla="*/ 174906 w 2495806"/>
              <a:gd name="connsiteY1" fmla="*/ 0 h 1049414"/>
              <a:gd name="connsiteX2" fmla="*/ 2320900 w 2495806"/>
              <a:gd name="connsiteY2" fmla="*/ 0 h 1049414"/>
              <a:gd name="connsiteX3" fmla="*/ 2495806 w 2495806"/>
              <a:gd name="connsiteY3" fmla="*/ 174906 h 1049414"/>
              <a:gd name="connsiteX4" fmla="*/ 2495806 w 2495806"/>
              <a:gd name="connsiteY4" fmla="*/ 874508 h 1049414"/>
              <a:gd name="connsiteX5" fmla="*/ 2320900 w 2495806"/>
              <a:gd name="connsiteY5" fmla="*/ 1049414 h 1049414"/>
              <a:gd name="connsiteX6" fmla="*/ 174906 w 2495806"/>
              <a:gd name="connsiteY6" fmla="*/ 1049414 h 1049414"/>
              <a:gd name="connsiteX7" fmla="*/ 0 w 2495806"/>
              <a:gd name="connsiteY7" fmla="*/ 874508 h 1049414"/>
              <a:gd name="connsiteX8" fmla="*/ 0 w 2495806"/>
              <a:gd name="connsiteY8" fmla="*/ 174906 h 104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5806" h="1049414" fill="none" extrusionOk="0">
                <a:moveTo>
                  <a:pt x="0" y="174906"/>
                </a:moveTo>
                <a:cubicBezTo>
                  <a:pt x="630" y="95367"/>
                  <a:pt x="81704" y="5700"/>
                  <a:pt x="174906" y="0"/>
                </a:cubicBezTo>
                <a:cubicBezTo>
                  <a:pt x="1029940" y="72427"/>
                  <a:pt x="1511074" y="61419"/>
                  <a:pt x="2320900" y="0"/>
                </a:cubicBezTo>
                <a:cubicBezTo>
                  <a:pt x="2416532" y="-6653"/>
                  <a:pt x="2485994" y="75340"/>
                  <a:pt x="2495806" y="174906"/>
                </a:cubicBezTo>
                <a:cubicBezTo>
                  <a:pt x="2456507" y="443315"/>
                  <a:pt x="2440463" y="549765"/>
                  <a:pt x="2495806" y="874508"/>
                </a:cubicBezTo>
                <a:cubicBezTo>
                  <a:pt x="2498568" y="957087"/>
                  <a:pt x="2409998" y="1041007"/>
                  <a:pt x="2320900" y="1049414"/>
                </a:cubicBezTo>
                <a:cubicBezTo>
                  <a:pt x="1791244" y="1079241"/>
                  <a:pt x="1243632" y="970108"/>
                  <a:pt x="174906" y="1049414"/>
                </a:cubicBezTo>
                <a:cubicBezTo>
                  <a:pt x="92544" y="1047805"/>
                  <a:pt x="-1323" y="971368"/>
                  <a:pt x="0" y="874508"/>
                </a:cubicBezTo>
                <a:cubicBezTo>
                  <a:pt x="39577" y="759596"/>
                  <a:pt x="55805" y="291917"/>
                  <a:pt x="0" y="174906"/>
                </a:cubicBezTo>
                <a:close/>
              </a:path>
              <a:path w="2495806" h="1049414" stroke="0" extrusionOk="0">
                <a:moveTo>
                  <a:pt x="0" y="174906"/>
                </a:moveTo>
                <a:cubicBezTo>
                  <a:pt x="3526" y="79269"/>
                  <a:pt x="78925" y="1286"/>
                  <a:pt x="174906" y="0"/>
                </a:cubicBezTo>
                <a:cubicBezTo>
                  <a:pt x="926878" y="123000"/>
                  <a:pt x="1758421" y="-96860"/>
                  <a:pt x="2320900" y="0"/>
                </a:cubicBezTo>
                <a:cubicBezTo>
                  <a:pt x="2404767" y="-9703"/>
                  <a:pt x="2503589" y="62618"/>
                  <a:pt x="2495806" y="174906"/>
                </a:cubicBezTo>
                <a:cubicBezTo>
                  <a:pt x="2481733" y="453992"/>
                  <a:pt x="2547328" y="697322"/>
                  <a:pt x="2495806" y="874508"/>
                </a:cubicBezTo>
                <a:cubicBezTo>
                  <a:pt x="2489028" y="973562"/>
                  <a:pt x="2410035" y="1048193"/>
                  <a:pt x="2320900" y="1049414"/>
                </a:cubicBezTo>
                <a:cubicBezTo>
                  <a:pt x="1677015" y="888707"/>
                  <a:pt x="603272" y="1089081"/>
                  <a:pt x="174906" y="1049414"/>
                </a:cubicBezTo>
                <a:cubicBezTo>
                  <a:pt x="65064" y="1046739"/>
                  <a:pt x="-8862" y="967091"/>
                  <a:pt x="0" y="874508"/>
                </a:cubicBezTo>
                <a:cubicBezTo>
                  <a:pt x="-3484" y="581499"/>
                  <a:pt x="12987" y="321449"/>
                  <a:pt x="0" y="174906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Đôi mắt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36E3F11-E29A-701E-404E-F0BE8692B465}"/>
              </a:ext>
            </a:extLst>
          </p:cNvPr>
          <p:cNvSpPr/>
          <p:nvPr/>
        </p:nvSpPr>
        <p:spPr>
          <a:xfrm>
            <a:off x="8528707" y="3377676"/>
            <a:ext cx="2650427" cy="1030188"/>
          </a:xfrm>
          <a:custGeom>
            <a:avLst/>
            <a:gdLst>
              <a:gd name="connsiteX0" fmla="*/ 0 w 2650427"/>
              <a:gd name="connsiteY0" fmla="*/ 171701 h 1030188"/>
              <a:gd name="connsiteX1" fmla="*/ 171701 w 2650427"/>
              <a:gd name="connsiteY1" fmla="*/ 0 h 1030188"/>
              <a:gd name="connsiteX2" fmla="*/ 2478726 w 2650427"/>
              <a:gd name="connsiteY2" fmla="*/ 0 h 1030188"/>
              <a:gd name="connsiteX3" fmla="*/ 2650427 w 2650427"/>
              <a:gd name="connsiteY3" fmla="*/ 171701 h 1030188"/>
              <a:gd name="connsiteX4" fmla="*/ 2650427 w 2650427"/>
              <a:gd name="connsiteY4" fmla="*/ 858487 h 1030188"/>
              <a:gd name="connsiteX5" fmla="*/ 2478726 w 2650427"/>
              <a:gd name="connsiteY5" fmla="*/ 1030188 h 1030188"/>
              <a:gd name="connsiteX6" fmla="*/ 171701 w 2650427"/>
              <a:gd name="connsiteY6" fmla="*/ 1030188 h 1030188"/>
              <a:gd name="connsiteX7" fmla="*/ 0 w 2650427"/>
              <a:gd name="connsiteY7" fmla="*/ 858487 h 1030188"/>
              <a:gd name="connsiteX8" fmla="*/ 0 w 2650427"/>
              <a:gd name="connsiteY8" fmla="*/ 171701 h 103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0427" h="1030188" fill="none" extrusionOk="0">
                <a:moveTo>
                  <a:pt x="0" y="171701"/>
                </a:moveTo>
                <a:cubicBezTo>
                  <a:pt x="314" y="85380"/>
                  <a:pt x="78029" y="1940"/>
                  <a:pt x="171701" y="0"/>
                </a:cubicBezTo>
                <a:cubicBezTo>
                  <a:pt x="727512" y="72427"/>
                  <a:pt x="2241013" y="61419"/>
                  <a:pt x="2478726" y="0"/>
                </a:cubicBezTo>
                <a:cubicBezTo>
                  <a:pt x="2572099" y="-10019"/>
                  <a:pt x="2638426" y="73243"/>
                  <a:pt x="2650427" y="171701"/>
                </a:cubicBezTo>
                <a:cubicBezTo>
                  <a:pt x="2597606" y="287916"/>
                  <a:pt x="2709116" y="648369"/>
                  <a:pt x="2650427" y="858487"/>
                </a:cubicBezTo>
                <a:cubicBezTo>
                  <a:pt x="2652796" y="941294"/>
                  <a:pt x="2565507" y="1021167"/>
                  <a:pt x="2478726" y="1030188"/>
                </a:cubicBezTo>
                <a:cubicBezTo>
                  <a:pt x="2090526" y="1060015"/>
                  <a:pt x="642311" y="950882"/>
                  <a:pt x="171701" y="1030188"/>
                </a:cubicBezTo>
                <a:cubicBezTo>
                  <a:pt x="91635" y="1028519"/>
                  <a:pt x="-5647" y="954432"/>
                  <a:pt x="0" y="858487"/>
                </a:cubicBezTo>
                <a:cubicBezTo>
                  <a:pt x="29608" y="555030"/>
                  <a:pt x="-4512" y="301111"/>
                  <a:pt x="0" y="171701"/>
                </a:cubicBezTo>
                <a:close/>
              </a:path>
              <a:path w="2650427" h="1030188" stroke="0" extrusionOk="0">
                <a:moveTo>
                  <a:pt x="0" y="171701"/>
                </a:moveTo>
                <a:cubicBezTo>
                  <a:pt x="9422" y="79441"/>
                  <a:pt x="78812" y="4040"/>
                  <a:pt x="171701" y="0"/>
                </a:cubicBezTo>
                <a:cubicBezTo>
                  <a:pt x="1067301" y="123000"/>
                  <a:pt x="1930388" y="-96860"/>
                  <a:pt x="2478726" y="0"/>
                </a:cubicBezTo>
                <a:cubicBezTo>
                  <a:pt x="2564414" y="-6966"/>
                  <a:pt x="2652100" y="73500"/>
                  <a:pt x="2650427" y="171701"/>
                </a:cubicBezTo>
                <a:cubicBezTo>
                  <a:pt x="2608966" y="383919"/>
                  <a:pt x="2611626" y="703949"/>
                  <a:pt x="2650427" y="858487"/>
                </a:cubicBezTo>
                <a:cubicBezTo>
                  <a:pt x="2633048" y="959611"/>
                  <a:pt x="2564602" y="1028723"/>
                  <a:pt x="2478726" y="1030188"/>
                </a:cubicBezTo>
                <a:cubicBezTo>
                  <a:pt x="1875947" y="869481"/>
                  <a:pt x="1219520" y="1069855"/>
                  <a:pt x="171701" y="1030188"/>
                </a:cubicBezTo>
                <a:cubicBezTo>
                  <a:pt x="63370" y="1027461"/>
                  <a:pt x="-11121" y="948277"/>
                  <a:pt x="0" y="858487"/>
                </a:cubicBezTo>
                <a:cubicBezTo>
                  <a:pt x="2495" y="545050"/>
                  <a:pt x="47308" y="404810"/>
                  <a:pt x="0" y="171701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Mũi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037E4EE-583E-18D6-42B1-0A62D08BAB0E}"/>
              </a:ext>
            </a:extLst>
          </p:cNvPr>
          <p:cNvSpPr/>
          <p:nvPr/>
        </p:nvSpPr>
        <p:spPr>
          <a:xfrm>
            <a:off x="3068595" y="4848292"/>
            <a:ext cx="2781378" cy="889584"/>
          </a:xfrm>
          <a:custGeom>
            <a:avLst/>
            <a:gdLst>
              <a:gd name="connsiteX0" fmla="*/ 0 w 2781378"/>
              <a:gd name="connsiteY0" fmla="*/ 148267 h 889584"/>
              <a:gd name="connsiteX1" fmla="*/ 148267 w 2781378"/>
              <a:gd name="connsiteY1" fmla="*/ 0 h 889584"/>
              <a:gd name="connsiteX2" fmla="*/ 2633111 w 2781378"/>
              <a:gd name="connsiteY2" fmla="*/ 0 h 889584"/>
              <a:gd name="connsiteX3" fmla="*/ 2781378 w 2781378"/>
              <a:gd name="connsiteY3" fmla="*/ 148267 h 889584"/>
              <a:gd name="connsiteX4" fmla="*/ 2781378 w 2781378"/>
              <a:gd name="connsiteY4" fmla="*/ 741317 h 889584"/>
              <a:gd name="connsiteX5" fmla="*/ 2633111 w 2781378"/>
              <a:gd name="connsiteY5" fmla="*/ 889584 h 889584"/>
              <a:gd name="connsiteX6" fmla="*/ 148267 w 2781378"/>
              <a:gd name="connsiteY6" fmla="*/ 889584 h 889584"/>
              <a:gd name="connsiteX7" fmla="*/ 0 w 2781378"/>
              <a:gd name="connsiteY7" fmla="*/ 741317 h 889584"/>
              <a:gd name="connsiteX8" fmla="*/ 0 w 2781378"/>
              <a:gd name="connsiteY8" fmla="*/ 148267 h 88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378" h="889584" fill="none" extrusionOk="0">
                <a:moveTo>
                  <a:pt x="0" y="148267"/>
                </a:moveTo>
                <a:cubicBezTo>
                  <a:pt x="400" y="77205"/>
                  <a:pt x="69146" y="4641"/>
                  <a:pt x="148267" y="0"/>
                </a:cubicBezTo>
                <a:cubicBezTo>
                  <a:pt x="945392" y="72427"/>
                  <a:pt x="2009929" y="61419"/>
                  <a:pt x="2633111" y="0"/>
                </a:cubicBezTo>
                <a:cubicBezTo>
                  <a:pt x="2714592" y="-2786"/>
                  <a:pt x="2772987" y="63843"/>
                  <a:pt x="2781378" y="148267"/>
                </a:cubicBezTo>
                <a:cubicBezTo>
                  <a:pt x="2746528" y="218130"/>
                  <a:pt x="2795010" y="494671"/>
                  <a:pt x="2781378" y="741317"/>
                </a:cubicBezTo>
                <a:cubicBezTo>
                  <a:pt x="2782202" y="819021"/>
                  <a:pt x="2709042" y="882908"/>
                  <a:pt x="2633111" y="889584"/>
                </a:cubicBezTo>
                <a:cubicBezTo>
                  <a:pt x="1856810" y="919411"/>
                  <a:pt x="756765" y="810278"/>
                  <a:pt x="148267" y="889584"/>
                </a:cubicBezTo>
                <a:cubicBezTo>
                  <a:pt x="70980" y="889064"/>
                  <a:pt x="-11905" y="825557"/>
                  <a:pt x="0" y="741317"/>
                </a:cubicBezTo>
                <a:cubicBezTo>
                  <a:pt x="-32820" y="495804"/>
                  <a:pt x="-1064" y="307006"/>
                  <a:pt x="0" y="148267"/>
                </a:cubicBezTo>
                <a:close/>
              </a:path>
              <a:path w="2781378" h="889584" stroke="0" extrusionOk="0">
                <a:moveTo>
                  <a:pt x="0" y="148267"/>
                </a:moveTo>
                <a:cubicBezTo>
                  <a:pt x="12854" y="69885"/>
                  <a:pt x="71102" y="9836"/>
                  <a:pt x="148267" y="0"/>
                </a:cubicBezTo>
                <a:cubicBezTo>
                  <a:pt x="1340615" y="123000"/>
                  <a:pt x="1934809" y="-96860"/>
                  <a:pt x="2633111" y="0"/>
                </a:cubicBezTo>
                <a:cubicBezTo>
                  <a:pt x="2704430" y="-8054"/>
                  <a:pt x="2782191" y="64743"/>
                  <a:pt x="2781378" y="148267"/>
                </a:cubicBezTo>
                <a:cubicBezTo>
                  <a:pt x="2787571" y="271456"/>
                  <a:pt x="2767774" y="622483"/>
                  <a:pt x="2781378" y="741317"/>
                </a:cubicBezTo>
                <a:cubicBezTo>
                  <a:pt x="2777678" y="824543"/>
                  <a:pt x="2702996" y="887620"/>
                  <a:pt x="2633111" y="889584"/>
                </a:cubicBezTo>
                <a:cubicBezTo>
                  <a:pt x="1960862" y="728877"/>
                  <a:pt x="655933" y="929251"/>
                  <a:pt x="148267" y="889584"/>
                </a:cubicBezTo>
                <a:cubicBezTo>
                  <a:pt x="55780" y="887443"/>
                  <a:pt x="-2665" y="821996"/>
                  <a:pt x="0" y="741317"/>
                </a:cubicBezTo>
                <a:cubicBezTo>
                  <a:pt x="-11850" y="543161"/>
                  <a:pt x="-15187" y="347172"/>
                  <a:pt x="0" y="148267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Hàm răng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BBCFE3B-A33F-AA56-1387-4E472399C02A}"/>
              </a:ext>
            </a:extLst>
          </p:cNvPr>
          <p:cNvSpPr/>
          <p:nvPr/>
        </p:nvSpPr>
        <p:spPr>
          <a:xfrm>
            <a:off x="6307699" y="4851854"/>
            <a:ext cx="2781378" cy="945986"/>
          </a:xfrm>
          <a:custGeom>
            <a:avLst/>
            <a:gdLst>
              <a:gd name="connsiteX0" fmla="*/ 0 w 2781378"/>
              <a:gd name="connsiteY0" fmla="*/ 157667 h 945986"/>
              <a:gd name="connsiteX1" fmla="*/ 157667 w 2781378"/>
              <a:gd name="connsiteY1" fmla="*/ 0 h 945986"/>
              <a:gd name="connsiteX2" fmla="*/ 2623711 w 2781378"/>
              <a:gd name="connsiteY2" fmla="*/ 0 h 945986"/>
              <a:gd name="connsiteX3" fmla="*/ 2781378 w 2781378"/>
              <a:gd name="connsiteY3" fmla="*/ 157667 h 945986"/>
              <a:gd name="connsiteX4" fmla="*/ 2781378 w 2781378"/>
              <a:gd name="connsiteY4" fmla="*/ 788319 h 945986"/>
              <a:gd name="connsiteX5" fmla="*/ 2623711 w 2781378"/>
              <a:gd name="connsiteY5" fmla="*/ 945986 h 945986"/>
              <a:gd name="connsiteX6" fmla="*/ 157667 w 2781378"/>
              <a:gd name="connsiteY6" fmla="*/ 945986 h 945986"/>
              <a:gd name="connsiteX7" fmla="*/ 0 w 2781378"/>
              <a:gd name="connsiteY7" fmla="*/ 788319 h 945986"/>
              <a:gd name="connsiteX8" fmla="*/ 0 w 2781378"/>
              <a:gd name="connsiteY8" fmla="*/ 157667 h 94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378" h="945986" fill="none" extrusionOk="0">
                <a:moveTo>
                  <a:pt x="0" y="157667"/>
                </a:moveTo>
                <a:cubicBezTo>
                  <a:pt x="383" y="80946"/>
                  <a:pt x="79266" y="14561"/>
                  <a:pt x="157667" y="0"/>
                </a:cubicBezTo>
                <a:cubicBezTo>
                  <a:pt x="1189657" y="72427"/>
                  <a:pt x="2107146" y="61419"/>
                  <a:pt x="2623711" y="0"/>
                </a:cubicBezTo>
                <a:cubicBezTo>
                  <a:pt x="2710098" y="-4747"/>
                  <a:pt x="2779451" y="70007"/>
                  <a:pt x="2781378" y="157667"/>
                </a:cubicBezTo>
                <a:cubicBezTo>
                  <a:pt x="2740841" y="452106"/>
                  <a:pt x="2805931" y="674265"/>
                  <a:pt x="2781378" y="788319"/>
                </a:cubicBezTo>
                <a:cubicBezTo>
                  <a:pt x="2784223" y="860957"/>
                  <a:pt x="2706699" y="941402"/>
                  <a:pt x="2623711" y="945986"/>
                </a:cubicBezTo>
                <a:cubicBezTo>
                  <a:pt x="2211608" y="975813"/>
                  <a:pt x="1314816" y="866680"/>
                  <a:pt x="157667" y="945986"/>
                </a:cubicBezTo>
                <a:cubicBezTo>
                  <a:pt x="77583" y="945196"/>
                  <a:pt x="-1951" y="875782"/>
                  <a:pt x="0" y="788319"/>
                </a:cubicBezTo>
                <a:cubicBezTo>
                  <a:pt x="40846" y="642133"/>
                  <a:pt x="-22905" y="449574"/>
                  <a:pt x="0" y="157667"/>
                </a:cubicBezTo>
                <a:close/>
              </a:path>
              <a:path w="2781378" h="945986" stroke="0" extrusionOk="0">
                <a:moveTo>
                  <a:pt x="0" y="157667"/>
                </a:moveTo>
                <a:cubicBezTo>
                  <a:pt x="1963" y="71125"/>
                  <a:pt x="75886" y="11035"/>
                  <a:pt x="157667" y="0"/>
                </a:cubicBezTo>
                <a:cubicBezTo>
                  <a:pt x="624917" y="123000"/>
                  <a:pt x="2051446" y="-96860"/>
                  <a:pt x="2623711" y="0"/>
                </a:cubicBezTo>
                <a:cubicBezTo>
                  <a:pt x="2708895" y="-1443"/>
                  <a:pt x="2787471" y="58306"/>
                  <a:pt x="2781378" y="157667"/>
                </a:cubicBezTo>
                <a:cubicBezTo>
                  <a:pt x="2804199" y="426419"/>
                  <a:pt x="2796536" y="653491"/>
                  <a:pt x="2781378" y="788319"/>
                </a:cubicBezTo>
                <a:cubicBezTo>
                  <a:pt x="2777322" y="876865"/>
                  <a:pt x="2707468" y="945443"/>
                  <a:pt x="2623711" y="945986"/>
                </a:cubicBezTo>
                <a:cubicBezTo>
                  <a:pt x="1502685" y="785279"/>
                  <a:pt x="1123472" y="985653"/>
                  <a:pt x="157667" y="945986"/>
                </a:cubicBezTo>
                <a:cubicBezTo>
                  <a:pt x="57000" y="943241"/>
                  <a:pt x="-12011" y="869954"/>
                  <a:pt x="0" y="788319"/>
                </a:cubicBezTo>
                <a:cubicBezTo>
                  <a:pt x="-49071" y="492217"/>
                  <a:pt x="13785" y="311500"/>
                  <a:pt x="0" y="157667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D243BE2-49A0-7D1D-B42B-8BC4C201B45E}"/>
              </a:ext>
            </a:extLst>
          </p:cNvPr>
          <p:cNvSpPr/>
          <p:nvPr/>
        </p:nvSpPr>
        <p:spPr>
          <a:xfrm>
            <a:off x="237506" y="296884"/>
            <a:ext cx="11625943" cy="6234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8" name="Picture 4" descr="Hình ảnh Ghim câu chuyện">
            <a:extLst>
              <a:ext uri="{FF2B5EF4-FFF2-40B4-BE49-F238E27FC236}">
                <a16:creationId xmlns:a16="http://schemas.microsoft.com/office/drawing/2014/main" id="{879D2A20-2AD0-35F6-F229-154BD290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5" y="776845"/>
            <a:ext cx="5344886" cy="53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ải xuống (1)">
            <a:hlinkClick r:id="" action="ppaction://media"/>
            <a:extLst>
              <a:ext uri="{FF2B5EF4-FFF2-40B4-BE49-F238E27FC236}">
                <a16:creationId xmlns:a16="http://schemas.microsoft.com/office/drawing/2014/main" id="{4C59241A-D53C-C9BC-E0C0-0AB0BEF53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4260" y="4826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E6FE0-B892-56CB-3736-C9F085DAF35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78">
            <a:off x="5730416" y="2386939"/>
            <a:ext cx="428669" cy="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02621">
            <a:off x="2075630" y="22842"/>
            <a:ext cx="8174380" cy="6287769"/>
          </a:xfrm>
          <a:custGeom>
            <a:avLst/>
            <a:gdLst/>
            <a:ahLst/>
            <a:cxnLst/>
            <a:rect l="l" t="t" r="r" b="b"/>
            <a:pathLst>
              <a:path w="11063524" h="9431654">
                <a:moveTo>
                  <a:pt x="0" y="0"/>
                </a:moveTo>
                <a:lnTo>
                  <a:pt x="11063525" y="0"/>
                </a:lnTo>
                <a:lnTo>
                  <a:pt x="11063525" y="9431654"/>
                </a:lnTo>
                <a:lnTo>
                  <a:pt x="0" y="9431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72846" y="4516887"/>
            <a:ext cx="2530602" cy="2743200"/>
          </a:xfrm>
          <a:custGeom>
            <a:avLst/>
            <a:gdLst/>
            <a:ahLst/>
            <a:cxnLst/>
            <a:rect l="l" t="t" r="r" b="b"/>
            <a:pathLst>
              <a:path w="3795903" h="4114800">
                <a:moveTo>
                  <a:pt x="0" y="0"/>
                </a:moveTo>
                <a:lnTo>
                  <a:pt x="3795903" y="0"/>
                </a:lnTo>
                <a:lnTo>
                  <a:pt x="3795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78001">
            <a:off x="41029" y="117714"/>
            <a:ext cx="1827623" cy="1136172"/>
          </a:xfrm>
          <a:custGeom>
            <a:avLst/>
            <a:gdLst/>
            <a:ahLst/>
            <a:cxnLst/>
            <a:rect l="l" t="t" r="r" b="b"/>
            <a:pathLst>
              <a:path w="2741434" h="1704258">
                <a:moveTo>
                  <a:pt x="0" y="0"/>
                </a:moveTo>
                <a:lnTo>
                  <a:pt x="2741434" y="0"/>
                </a:lnTo>
                <a:lnTo>
                  <a:pt x="2741434" y="1704258"/>
                </a:lnTo>
                <a:lnTo>
                  <a:pt x="0" y="17042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0287735" y="0"/>
            <a:ext cx="1652831" cy="1579142"/>
          </a:xfrm>
          <a:custGeom>
            <a:avLst/>
            <a:gdLst/>
            <a:ahLst/>
            <a:cxnLst/>
            <a:rect l="l" t="t" r="r" b="b"/>
            <a:pathLst>
              <a:path w="2479246" h="2368713">
                <a:moveTo>
                  <a:pt x="2479247" y="0"/>
                </a:moveTo>
                <a:lnTo>
                  <a:pt x="0" y="0"/>
                </a:lnTo>
                <a:lnTo>
                  <a:pt x="0" y="2368713"/>
                </a:lnTo>
                <a:lnTo>
                  <a:pt x="2479247" y="2368713"/>
                </a:lnTo>
                <a:lnTo>
                  <a:pt x="247924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596944" y="4516887"/>
            <a:ext cx="1818513" cy="2743200"/>
          </a:xfrm>
          <a:custGeom>
            <a:avLst/>
            <a:gdLst/>
            <a:ahLst/>
            <a:cxnLst/>
            <a:rect l="l" t="t" r="r" b="b"/>
            <a:pathLst>
              <a:path w="2727770" h="4114800">
                <a:moveTo>
                  <a:pt x="0" y="0"/>
                </a:moveTo>
                <a:lnTo>
                  <a:pt x="2727770" y="0"/>
                </a:lnTo>
                <a:lnTo>
                  <a:pt x="2727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 rot="-60010">
            <a:off x="5615446" y="1217575"/>
            <a:ext cx="439467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4" b="0" i="0" u="none" strike="noStrike" kern="1200" cap="none" spc="0" normalizeH="0" baseline="0" noProof="0">
                <a:ln>
                  <a:noFill/>
                </a:ln>
                <a:solidFill>
                  <a:srgbClr val="FFFCFA"/>
                </a:solidFill>
                <a:effectLst/>
                <a:uLnTx/>
                <a:uFillTx/>
                <a:latin typeface="Barriecito"/>
                <a:ea typeface="Barriecito"/>
                <a:cs typeface="Barriecito"/>
                <a:sym typeface="Barriecito"/>
              </a:rPr>
              <a:t>Research &amp;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E21DF-E53F-A400-1C40-B8435B4E3E72}"/>
              </a:ext>
            </a:extLst>
          </p:cNvPr>
          <p:cNvSpPr txBox="1"/>
          <p:nvPr/>
        </p:nvSpPr>
        <p:spPr>
          <a:xfrm rot="21410386">
            <a:off x="2621909" y="1946463"/>
            <a:ext cx="7214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 người đều có một nét riêng của mình. Ai cũng có nét đáng yêu, đáng nhớ,...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02621">
            <a:off x="4339337" y="-4098"/>
            <a:ext cx="7375683" cy="6287769"/>
          </a:xfrm>
          <a:custGeom>
            <a:avLst/>
            <a:gdLst/>
            <a:ahLst/>
            <a:cxnLst/>
            <a:rect l="l" t="t" r="r" b="b"/>
            <a:pathLst>
              <a:path w="11063524" h="9431654">
                <a:moveTo>
                  <a:pt x="0" y="0"/>
                </a:moveTo>
                <a:lnTo>
                  <a:pt x="11063525" y="0"/>
                </a:lnTo>
                <a:lnTo>
                  <a:pt x="11063525" y="9431654"/>
                </a:lnTo>
                <a:lnTo>
                  <a:pt x="0" y="9431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78001">
            <a:off x="41029" y="117714"/>
            <a:ext cx="1827623" cy="1136172"/>
          </a:xfrm>
          <a:custGeom>
            <a:avLst/>
            <a:gdLst/>
            <a:ahLst/>
            <a:cxnLst/>
            <a:rect l="l" t="t" r="r" b="b"/>
            <a:pathLst>
              <a:path w="2741434" h="1704258">
                <a:moveTo>
                  <a:pt x="0" y="0"/>
                </a:moveTo>
                <a:lnTo>
                  <a:pt x="2741434" y="0"/>
                </a:lnTo>
                <a:lnTo>
                  <a:pt x="2741434" y="1704258"/>
                </a:lnTo>
                <a:lnTo>
                  <a:pt x="0" y="17042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0287735" y="0"/>
            <a:ext cx="1652831" cy="1579142"/>
          </a:xfrm>
          <a:custGeom>
            <a:avLst/>
            <a:gdLst/>
            <a:ahLst/>
            <a:cxnLst/>
            <a:rect l="l" t="t" r="r" b="b"/>
            <a:pathLst>
              <a:path w="2479246" h="2368713">
                <a:moveTo>
                  <a:pt x="2479247" y="0"/>
                </a:moveTo>
                <a:lnTo>
                  <a:pt x="0" y="0"/>
                </a:lnTo>
                <a:lnTo>
                  <a:pt x="0" y="2368713"/>
                </a:lnTo>
                <a:lnTo>
                  <a:pt x="2479247" y="2368713"/>
                </a:lnTo>
                <a:lnTo>
                  <a:pt x="247924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596944" y="4516887"/>
            <a:ext cx="1818513" cy="2743200"/>
          </a:xfrm>
          <a:custGeom>
            <a:avLst/>
            <a:gdLst/>
            <a:ahLst/>
            <a:cxnLst/>
            <a:rect l="l" t="t" r="r" b="b"/>
            <a:pathLst>
              <a:path w="2727770" h="4114800">
                <a:moveTo>
                  <a:pt x="0" y="0"/>
                </a:moveTo>
                <a:lnTo>
                  <a:pt x="2727770" y="0"/>
                </a:lnTo>
                <a:lnTo>
                  <a:pt x="2727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 rot="-60010">
            <a:off x="5615446" y="1217575"/>
            <a:ext cx="439467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4" b="0" i="0" u="none" strike="noStrike" kern="1200" cap="none" spc="0" normalizeH="0" baseline="0" noProof="0">
                <a:ln>
                  <a:noFill/>
                </a:ln>
                <a:solidFill>
                  <a:srgbClr val="FFFCFA"/>
                </a:solidFill>
                <a:effectLst/>
                <a:uLnTx/>
                <a:uFillTx/>
                <a:latin typeface="Barriecito"/>
                <a:ea typeface="Barriecito"/>
                <a:cs typeface="Barriecito"/>
                <a:sym typeface="Barriecito"/>
              </a:rPr>
              <a:t>Research &amp;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EBF863-9E9E-249C-9D0D-A31B2618D8F1}"/>
              </a:ext>
            </a:extLst>
          </p:cNvPr>
          <p:cNvSpPr txBox="1"/>
          <p:nvPr/>
        </p:nvSpPr>
        <p:spPr>
          <a:xfrm>
            <a:off x="4773881" y="1971304"/>
            <a:ext cx="66264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Tạo hình gương mặt vui nhộn của em.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D56A135-7856-0C91-5E83-3997C607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80" b="95924" l="9783" r="89946">
                        <a14:foregroundMark x1="42799" y1="8016" x2="61413" y2="8424"/>
                        <a14:foregroundMark x1="44565" y1="47962" x2="47011" y2="50000"/>
                        <a14:foregroundMark x1="42663" y1="61005" x2="48098" y2="61005"/>
                        <a14:foregroundMark x1="50000" y1="95924" x2="52582" y2="92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954974"/>
            <a:ext cx="5903026" cy="590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D243BE2-49A0-7D1D-B42B-8BC4C201B45E}"/>
              </a:ext>
            </a:extLst>
          </p:cNvPr>
          <p:cNvSpPr/>
          <p:nvPr/>
        </p:nvSpPr>
        <p:spPr>
          <a:xfrm>
            <a:off x="237506" y="296884"/>
            <a:ext cx="11625943" cy="6234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196C2E-2259-FE8B-3C23-4F4F6FD73BCB}"/>
              </a:ext>
            </a:extLst>
          </p:cNvPr>
          <p:cNvGrpSpPr/>
          <p:nvPr/>
        </p:nvGrpSpPr>
        <p:grpSpPr>
          <a:xfrm>
            <a:off x="391692" y="1488947"/>
            <a:ext cx="7426725" cy="970911"/>
            <a:chOff x="7254516" y="2284781"/>
            <a:chExt cx="4720743" cy="809046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08665F8B-2CAE-BF8E-29C6-14255DFA7C2F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A24C1512-8BB7-B41E-53FA-E55833250229}"/>
                </a:ext>
              </a:extLst>
            </p:cNvPr>
            <p:cNvSpPr/>
            <p:nvPr/>
          </p:nvSpPr>
          <p:spPr>
            <a:xfrm>
              <a:off x="7812958" y="2326729"/>
              <a:ext cx="4162301" cy="767098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Tao hình gương mặt em bằng những nguyên liệu em có: lá cây, viên sỏi, cúc áo, sợi len,...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A73B96-7D77-62D0-2376-E01682FE8DA2}"/>
                </a:ext>
              </a:extLst>
            </p:cNvPr>
            <p:cNvSpPr txBox="1"/>
            <p:nvPr/>
          </p:nvSpPr>
          <p:spPr>
            <a:xfrm>
              <a:off x="7895994" y="2284781"/>
              <a:ext cx="4037530" cy="43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430713-D47E-E7CE-E7DA-5738062C67F2}"/>
              </a:ext>
            </a:extLst>
          </p:cNvPr>
          <p:cNvGrpSpPr/>
          <p:nvPr/>
        </p:nvGrpSpPr>
        <p:grpSpPr>
          <a:xfrm>
            <a:off x="380010" y="2949496"/>
            <a:ext cx="7195458" cy="1944987"/>
            <a:chOff x="7095999" y="3429000"/>
            <a:chExt cx="6906460" cy="1944987"/>
          </a:xfrm>
        </p:grpSpPr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D786C9BF-D0BE-EEA4-5390-7AC6E68D6C89}"/>
                </a:ext>
              </a:extLst>
            </p:cNvPr>
            <p:cNvSpPr/>
            <p:nvPr/>
          </p:nvSpPr>
          <p:spPr>
            <a:xfrm>
              <a:off x="7812958" y="3452037"/>
              <a:ext cx="6189501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0D5192-8AA3-E532-E5C5-CC1FC59C9FE4}"/>
                </a:ext>
              </a:extLst>
            </p:cNvPr>
            <p:cNvSpPr txBox="1"/>
            <p:nvPr/>
          </p:nvSpPr>
          <p:spPr>
            <a:xfrm>
              <a:off x="7892677" y="3558105"/>
              <a:ext cx="58127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 ý nhấn mạnh nét đặc biệt của em trên gương mặt.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Freeform 48">
              <a:extLst>
                <a:ext uri="{FF2B5EF4-FFF2-40B4-BE49-F238E27FC236}">
                  <a16:creationId xmlns:a16="http://schemas.microsoft.com/office/drawing/2014/main" id="{55F494EA-3F9D-8D06-6EE4-CD43F3928543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095999" y="3429000"/>
              <a:ext cx="600852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C2A54E-4D35-423A-E151-2D4843C213D6}"/>
              </a:ext>
            </a:extLst>
          </p:cNvPr>
          <p:cNvGrpSpPr/>
          <p:nvPr/>
        </p:nvGrpSpPr>
        <p:grpSpPr>
          <a:xfrm>
            <a:off x="284813" y="4622090"/>
            <a:ext cx="7145979" cy="1444278"/>
            <a:chOff x="7226284" y="5088735"/>
            <a:chExt cx="4656692" cy="1097580"/>
          </a:xfrm>
        </p:grpSpPr>
        <p:sp>
          <p:nvSpPr>
            <p:cNvPr id="28" name="Freeform: Shape 21">
              <a:extLst>
                <a:ext uri="{FF2B5EF4-FFF2-40B4-BE49-F238E27FC236}">
                  <a16:creationId xmlns:a16="http://schemas.microsoft.com/office/drawing/2014/main" id="{EE515DFD-E3A3-B865-B35D-C1DB1014AE33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0607E1-770E-4D93-0E48-6C3814F98568}"/>
                </a:ext>
              </a:extLst>
            </p:cNvPr>
            <p:cNvSpPr txBox="1"/>
            <p:nvPr/>
          </p:nvSpPr>
          <p:spPr>
            <a:xfrm>
              <a:off x="7757207" y="5264383"/>
              <a:ext cx="3971371" cy="75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với bạn nét riêng của em qua sản phẩm.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C08A3BBB-1CED-52D4-4995-59FFEE56E984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A07DF415-8DB3-DBEB-28F9-B0F6FB85C4FD}"/>
              </a:ext>
            </a:extLst>
          </p:cNvPr>
          <p:cNvSpPr/>
          <p:nvPr/>
        </p:nvSpPr>
        <p:spPr>
          <a:xfrm>
            <a:off x="1257300" y="118419"/>
            <a:ext cx="9677400" cy="1066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 hình gương mặt vui nhộn của em.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45855056-3D00-CCB4-A14A-C445CF318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7749" y="2683824"/>
            <a:ext cx="4184202" cy="18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D243BE2-49A0-7D1D-B42B-8BC4C201B45E}"/>
              </a:ext>
            </a:extLst>
          </p:cNvPr>
          <p:cNvSpPr/>
          <p:nvPr/>
        </p:nvSpPr>
        <p:spPr>
          <a:xfrm>
            <a:off x="237506" y="296884"/>
            <a:ext cx="11625943" cy="6234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Chàng trai vẽ chân dung bằng đinh và chỉ - VnExpress Đời sống">
            <a:extLst>
              <a:ext uri="{FF2B5EF4-FFF2-40B4-BE49-F238E27FC236}">
                <a16:creationId xmlns:a16="http://schemas.microsoft.com/office/drawing/2014/main" id="{E2B364F3-9BD8-19AF-E649-911A5FBF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9" b="96667" l="10000" r="90000">
                        <a14:foregroundMark x1="51750" y1="1889" x2="51750" y2="1889"/>
                        <a14:foregroundMark x1="50667" y1="91000" x2="50667" y2="91000"/>
                        <a14:foregroundMark x1="51333" y1="96667" x2="51333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718" y="27104"/>
            <a:ext cx="4723641" cy="35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ộ tranh chân dung phái đẹp được làm từ lá và hoa">
            <a:extLst>
              <a:ext uri="{FF2B5EF4-FFF2-40B4-BE49-F238E27FC236}">
                <a16:creationId xmlns:a16="http://schemas.microsoft.com/office/drawing/2014/main" id="{E9503171-849C-5D3C-97A9-F5586077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50" y="-76813"/>
            <a:ext cx="3927633" cy="39276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Ấn tượng tranh chân dung từ hoa và lá cây của Justina Blakeney - designs.vn">
            <a:extLst>
              <a:ext uri="{FF2B5EF4-FFF2-40B4-BE49-F238E27FC236}">
                <a16:creationId xmlns:a16="http://schemas.microsoft.com/office/drawing/2014/main" id="{66CF11B2-D3A6-C062-FD2C-B95F826F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558" y="-76813"/>
            <a:ext cx="4023631" cy="40236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gười đàn ông có biệt tài &quot;vẽ&quot; tranh bằng sỏi đá | Báo Dân trí">
            <a:extLst>
              <a:ext uri="{FF2B5EF4-FFF2-40B4-BE49-F238E27FC236}">
                <a16:creationId xmlns:a16="http://schemas.microsoft.com/office/drawing/2014/main" id="{79F8FC3E-6DAF-DE8A-3145-23399290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61" y="2930367"/>
            <a:ext cx="4110315" cy="39276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Người “thổi hồn” vào sỏi đá">
            <a:extLst>
              <a:ext uri="{FF2B5EF4-FFF2-40B4-BE49-F238E27FC236}">
                <a16:creationId xmlns:a16="http://schemas.microsoft.com/office/drawing/2014/main" id="{0422D05C-452D-5920-0979-4E3A6881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96" y="2930367"/>
            <a:ext cx="3873933" cy="38194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BFCC0A-A666-225F-7A81-C1F29269E2C2}"/>
              </a:ext>
            </a:extLst>
          </p:cNvPr>
          <p:cNvGrpSpPr/>
          <p:nvPr/>
        </p:nvGrpSpPr>
        <p:grpSpPr>
          <a:xfrm>
            <a:off x="597934" y="3009677"/>
            <a:ext cx="2457993" cy="652574"/>
            <a:chOff x="432164" y="2930367"/>
            <a:chExt cx="2913017" cy="10295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2B7A2B-4B36-47C1-D259-DA031D443D46}"/>
                </a:ext>
              </a:extLst>
            </p:cNvPr>
            <p:cNvSpPr/>
            <p:nvPr/>
          </p:nvSpPr>
          <p:spPr>
            <a:xfrm>
              <a:off x="432164" y="2930367"/>
              <a:ext cx="2913017" cy="10295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B21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716D9-FD49-D092-0A42-75C3C4E0D3FB}"/>
                </a:ext>
              </a:extLst>
            </p:cNvPr>
            <p:cNvSpPr txBox="1"/>
            <p:nvPr/>
          </p:nvSpPr>
          <p:spPr>
            <a:xfrm>
              <a:off x="765746" y="2968044"/>
              <a:ext cx="242047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B215B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Chân dung bằng chỉ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B2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CDF3F-0073-87B0-8302-91F8A8C58EE9}"/>
              </a:ext>
            </a:extLst>
          </p:cNvPr>
          <p:cNvGrpSpPr/>
          <p:nvPr/>
        </p:nvGrpSpPr>
        <p:grpSpPr>
          <a:xfrm>
            <a:off x="4398972" y="3045058"/>
            <a:ext cx="2457993" cy="670212"/>
            <a:chOff x="432164" y="2930367"/>
            <a:chExt cx="2913017" cy="10573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6205B6-2689-3FC3-76A3-F1C33BA63B10}"/>
                </a:ext>
              </a:extLst>
            </p:cNvPr>
            <p:cNvSpPr/>
            <p:nvPr/>
          </p:nvSpPr>
          <p:spPr>
            <a:xfrm>
              <a:off x="432164" y="2930367"/>
              <a:ext cx="2913017" cy="10295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B21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4EE097-D4A8-E37E-CC8A-1DCB3BDE4D5F}"/>
                </a:ext>
              </a:extLst>
            </p:cNvPr>
            <p:cNvSpPr txBox="1"/>
            <p:nvPr/>
          </p:nvSpPr>
          <p:spPr>
            <a:xfrm>
              <a:off x="765746" y="2968044"/>
              <a:ext cx="2420470" cy="101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B215B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Chân dung bằng lá cây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B2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48C6EE-27FE-4F41-717E-D5A6A9AABFCA}"/>
              </a:ext>
            </a:extLst>
          </p:cNvPr>
          <p:cNvGrpSpPr/>
          <p:nvPr/>
        </p:nvGrpSpPr>
        <p:grpSpPr>
          <a:xfrm>
            <a:off x="9270207" y="3119621"/>
            <a:ext cx="2457993" cy="670212"/>
            <a:chOff x="432164" y="2930367"/>
            <a:chExt cx="2913017" cy="10573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F6FB8B-4FB6-6094-FB84-A3D51BB4A33A}"/>
                </a:ext>
              </a:extLst>
            </p:cNvPr>
            <p:cNvSpPr/>
            <p:nvPr/>
          </p:nvSpPr>
          <p:spPr>
            <a:xfrm>
              <a:off x="432164" y="2930367"/>
              <a:ext cx="2913017" cy="10295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B21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BADC3F-C1A9-4C5C-EB0B-D5034288DF9E}"/>
                </a:ext>
              </a:extLst>
            </p:cNvPr>
            <p:cNvSpPr txBox="1"/>
            <p:nvPr/>
          </p:nvSpPr>
          <p:spPr>
            <a:xfrm>
              <a:off x="765746" y="2968044"/>
              <a:ext cx="2420470" cy="101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B215B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Chân dung bằng hoa quả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B2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6428C2-D9EA-6024-D53B-2C199D206597}"/>
              </a:ext>
            </a:extLst>
          </p:cNvPr>
          <p:cNvGrpSpPr/>
          <p:nvPr/>
        </p:nvGrpSpPr>
        <p:grpSpPr>
          <a:xfrm>
            <a:off x="4472642" y="5965959"/>
            <a:ext cx="2457993" cy="670212"/>
            <a:chOff x="432164" y="2930367"/>
            <a:chExt cx="2913017" cy="1057386"/>
          </a:xfrm>
        </p:grpSpPr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AC994C36-826B-78BB-6935-CBE3AD2AD699}"/>
                </a:ext>
              </a:extLst>
            </p:cNvPr>
            <p:cNvSpPr/>
            <p:nvPr/>
          </p:nvSpPr>
          <p:spPr>
            <a:xfrm>
              <a:off x="432164" y="2930367"/>
              <a:ext cx="2913017" cy="10295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B215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" name="TextBox 1025">
              <a:extLst>
                <a:ext uri="{FF2B5EF4-FFF2-40B4-BE49-F238E27FC236}">
                  <a16:creationId xmlns:a16="http://schemas.microsoft.com/office/drawing/2014/main" id="{757EAFF3-7FDE-5B46-7C59-65967F9A0D3B}"/>
                </a:ext>
              </a:extLst>
            </p:cNvPr>
            <p:cNvSpPr txBox="1"/>
            <p:nvPr/>
          </p:nvSpPr>
          <p:spPr>
            <a:xfrm>
              <a:off x="765746" y="2968044"/>
              <a:ext cx="2420470" cy="101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B215B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Chân dung bằng sỏi, đá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B2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4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02621">
            <a:off x="3294419" y="1040652"/>
            <a:ext cx="5603163" cy="4776696"/>
          </a:xfrm>
          <a:custGeom>
            <a:avLst/>
            <a:gdLst/>
            <a:ahLst/>
            <a:cxnLst/>
            <a:rect l="l" t="t" r="r" b="b"/>
            <a:pathLst>
              <a:path w="8404744" h="7165044">
                <a:moveTo>
                  <a:pt x="0" y="0"/>
                </a:moveTo>
                <a:lnTo>
                  <a:pt x="8404744" y="0"/>
                </a:lnTo>
                <a:lnTo>
                  <a:pt x="8404744" y="7165044"/>
                </a:lnTo>
                <a:lnTo>
                  <a:pt x="0" y="71650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72846" y="4516887"/>
            <a:ext cx="2530602" cy="2743200"/>
          </a:xfrm>
          <a:custGeom>
            <a:avLst/>
            <a:gdLst/>
            <a:ahLst/>
            <a:cxnLst/>
            <a:rect l="l" t="t" r="r" b="b"/>
            <a:pathLst>
              <a:path w="3795903" h="4114800">
                <a:moveTo>
                  <a:pt x="0" y="0"/>
                </a:moveTo>
                <a:lnTo>
                  <a:pt x="3795903" y="0"/>
                </a:lnTo>
                <a:lnTo>
                  <a:pt x="3795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78001">
            <a:off x="41029" y="117714"/>
            <a:ext cx="1827623" cy="1136172"/>
          </a:xfrm>
          <a:custGeom>
            <a:avLst/>
            <a:gdLst/>
            <a:ahLst/>
            <a:cxnLst/>
            <a:rect l="l" t="t" r="r" b="b"/>
            <a:pathLst>
              <a:path w="2741434" h="1704258">
                <a:moveTo>
                  <a:pt x="0" y="0"/>
                </a:moveTo>
                <a:lnTo>
                  <a:pt x="2741434" y="0"/>
                </a:lnTo>
                <a:lnTo>
                  <a:pt x="2741434" y="1704258"/>
                </a:lnTo>
                <a:lnTo>
                  <a:pt x="0" y="17042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0287735" y="0"/>
            <a:ext cx="1652831" cy="1579142"/>
          </a:xfrm>
          <a:custGeom>
            <a:avLst/>
            <a:gdLst/>
            <a:ahLst/>
            <a:cxnLst/>
            <a:rect l="l" t="t" r="r" b="b"/>
            <a:pathLst>
              <a:path w="2479246" h="2368713">
                <a:moveTo>
                  <a:pt x="2479247" y="0"/>
                </a:moveTo>
                <a:lnTo>
                  <a:pt x="0" y="0"/>
                </a:lnTo>
                <a:lnTo>
                  <a:pt x="0" y="2368713"/>
                </a:lnTo>
                <a:lnTo>
                  <a:pt x="2479247" y="2368713"/>
                </a:lnTo>
                <a:lnTo>
                  <a:pt x="247924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596944" y="4516887"/>
            <a:ext cx="1818513" cy="2743200"/>
          </a:xfrm>
          <a:custGeom>
            <a:avLst/>
            <a:gdLst/>
            <a:ahLst/>
            <a:cxnLst/>
            <a:rect l="l" t="t" r="r" b="b"/>
            <a:pathLst>
              <a:path w="2727770" h="4114800">
                <a:moveTo>
                  <a:pt x="0" y="0"/>
                </a:moveTo>
                <a:lnTo>
                  <a:pt x="2727770" y="0"/>
                </a:lnTo>
                <a:lnTo>
                  <a:pt x="2727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303487" y="1371600"/>
            <a:ext cx="3396996" cy="5486400"/>
          </a:xfrm>
          <a:custGeom>
            <a:avLst/>
            <a:gdLst/>
            <a:ahLst/>
            <a:cxnLst/>
            <a:rect l="l" t="t" r="r" b="b"/>
            <a:pathLst>
              <a:path w="5095494" h="8229600">
                <a:moveTo>
                  <a:pt x="0" y="0"/>
                </a:moveTo>
                <a:lnTo>
                  <a:pt x="5095494" y="0"/>
                </a:lnTo>
                <a:lnTo>
                  <a:pt x="50954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435102" y="1466317"/>
            <a:ext cx="3396996" cy="5486400"/>
          </a:xfrm>
          <a:custGeom>
            <a:avLst/>
            <a:gdLst/>
            <a:ahLst/>
            <a:cxnLst/>
            <a:rect l="l" t="t" r="r" b="b"/>
            <a:pathLst>
              <a:path w="5095494" h="8229600">
                <a:moveTo>
                  <a:pt x="5095494" y="0"/>
                </a:moveTo>
                <a:lnTo>
                  <a:pt x="0" y="0"/>
                </a:lnTo>
                <a:lnTo>
                  <a:pt x="0" y="8229600"/>
                </a:lnTo>
                <a:lnTo>
                  <a:pt x="5095494" y="8229600"/>
                </a:lnTo>
                <a:lnTo>
                  <a:pt x="5095494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 rot="-60010">
            <a:off x="3697440" y="2417352"/>
            <a:ext cx="5118789" cy="302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17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34" b="0" i="0" u="none" strike="noStrike" kern="1200" cap="none" spc="0" normalizeH="0" baseline="0" noProof="0">
                <a:ln>
                  <a:noFill/>
                </a:ln>
                <a:solidFill>
                  <a:srgbClr val="FFFCFA"/>
                </a:solidFill>
                <a:effectLst/>
                <a:uLnTx/>
                <a:uFillTx/>
                <a:latin typeface="Barriecito"/>
                <a:ea typeface="Barriecito"/>
                <a:cs typeface="Barriecito"/>
                <a:sym typeface="Barriecito"/>
              </a:rPr>
              <a:t>Thank You</a:t>
            </a:r>
          </a:p>
        </p:txBody>
      </p:sp>
      <p:pic>
        <p:nvPicPr>
          <p:cNvPr id="12" name="Picture 11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E059D48-FF9F-4C40-3A6C-3C3C365BE1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32" y="1543792"/>
            <a:ext cx="5923827" cy="47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千图网海量PPT模板www.58pic.com ​​">
  <a:themeElements>
    <a:clrScheme name="自定义 2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A439"/>
      </a:accent1>
      <a:accent2>
        <a:srgbClr val="CFA439"/>
      </a:accent2>
      <a:accent3>
        <a:srgbClr val="CFA439"/>
      </a:accent3>
      <a:accent4>
        <a:srgbClr val="CFA439"/>
      </a:accent4>
      <a:accent5>
        <a:srgbClr val="CFA439"/>
      </a:accent5>
      <a:accent6>
        <a:srgbClr val="CFA439"/>
      </a:accent6>
      <a:hlink>
        <a:srgbClr val="CFA439"/>
      </a:hlink>
      <a:folHlink>
        <a:srgbClr val="CFA43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155</Words>
  <Application>Microsoft Office PowerPoint</Application>
  <PresentationFormat>Widescreen</PresentationFormat>
  <Paragraphs>24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Barriecito</vt:lpstr>
      <vt:lpstr>等线</vt:lpstr>
      <vt:lpstr>等线 Light</vt:lpstr>
      <vt:lpstr>UTM Avo</vt:lpstr>
      <vt:lpstr>字魂36号-正文宋楷</vt:lpstr>
      <vt:lpstr>Arial</vt:lpstr>
      <vt:lpstr>Calibri</vt:lpstr>
      <vt:lpstr>Cambria</vt:lpstr>
      <vt:lpstr>Times New Roman</vt:lpstr>
      <vt:lpstr>千图网海量PPT模板www.58pic.com 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63</cp:revision>
  <dcterms:created xsi:type="dcterms:W3CDTF">2022-02-24T14:05:55Z</dcterms:created>
  <dcterms:modified xsi:type="dcterms:W3CDTF">2025-09-11T02:59:55Z</dcterms:modified>
</cp:coreProperties>
</file>