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339" r:id="rId3"/>
    <p:sldId id="343" r:id="rId4"/>
    <p:sldId id="346" r:id="rId5"/>
    <p:sldId id="404" r:id="rId6"/>
    <p:sldId id="347" r:id="rId7"/>
    <p:sldId id="348" r:id="rId8"/>
    <p:sldId id="351" r:id="rId9"/>
    <p:sldId id="406" r:id="rId10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王凌燕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7A"/>
    <a:srgbClr val="FF9933"/>
    <a:srgbClr val="649519"/>
    <a:srgbClr val="00FF00"/>
    <a:srgbClr val="FF3399"/>
    <a:srgbClr val="054D11"/>
    <a:srgbClr val="C5E491"/>
    <a:srgbClr val="D1E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阿里巴巴普惠体" panose="00020600040101010101" charset="-122"/>
              </a:rPr>
              <a:t>2025/5/14</a:t>
            </a:fld>
            <a:endParaRPr lang="zh-CN" altLang="en-US"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阿里巴巴普惠体" panose="00020600040101010101" charset="-122"/>
              </a:rPr>
              <a:t>‹#›</a:t>
            </a:fld>
            <a:endParaRPr lang="zh-CN" altLang="en-US">
              <a:cs typeface="阿里巴巴普惠体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9E0B2FF-D505-F0BD-2151-ED6383B68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7A3F570-534E-4E69-3069-4830C9865B80}"/>
              </a:ext>
            </a:extLst>
          </p:cNvPr>
          <p:cNvGrpSpPr/>
          <p:nvPr userDrawn="1"/>
        </p:nvGrpSpPr>
        <p:grpSpPr>
          <a:xfrm>
            <a:off x="715577" y="340178"/>
            <a:ext cx="10760846" cy="6177643"/>
            <a:chOff x="715577" y="742950"/>
            <a:chExt cx="10760846" cy="6177643"/>
          </a:xfrm>
        </p:grpSpPr>
        <p:sp>
          <p:nvSpPr>
            <p:cNvPr id="9" name="矩形: 圆角 33">
              <a:extLst>
                <a:ext uri="{FF2B5EF4-FFF2-40B4-BE49-F238E27FC236}">
                  <a16:creationId xmlns:a16="http://schemas.microsoft.com/office/drawing/2014/main" id="{234CE5F9-D544-4988-A4C7-8466E5F733E4}"/>
                </a:ext>
              </a:extLst>
            </p:cNvPr>
            <p:cNvSpPr/>
            <p:nvPr/>
          </p:nvSpPr>
          <p:spPr>
            <a:xfrm>
              <a:off x="715577" y="742950"/>
              <a:ext cx="10760846" cy="6177643"/>
            </a:xfrm>
            <a:custGeom>
              <a:avLst/>
              <a:gdLst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9714" h="4332514">
                  <a:moveTo>
                    <a:pt x="0" y="722100"/>
                  </a:moveTo>
                  <a:cubicBezTo>
                    <a:pt x="0" y="323295"/>
                    <a:pt x="323295" y="0"/>
                    <a:pt x="722100" y="0"/>
                  </a:cubicBezTo>
                  <a:cubicBezTo>
                    <a:pt x="3150813" y="468086"/>
                    <a:pt x="4632472" y="261257"/>
                    <a:pt x="7877614" y="0"/>
                  </a:cubicBezTo>
                  <a:cubicBezTo>
                    <a:pt x="8276419" y="0"/>
                    <a:pt x="8599714" y="323295"/>
                    <a:pt x="8599714" y="722100"/>
                  </a:cubicBezTo>
                  <a:cubicBezTo>
                    <a:pt x="8360228" y="2729900"/>
                    <a:pt x="8599714" y="2647643"/>
                    <a:pt x="8599714" y="3610414"/>
                  </a:cubicBezTo>
                  <a:cubicBezTo>
                    <a:pt x="8599714" y="4009219"/>
                    <a:pt x="8276419" y="4332514"/>
                    <a:pt x="7877614" y="4332514"/>
                  </a:cubicBezTo>
                  <a:cubicBezTo>
                    <a:pt x="5492443" y="4332514"/>
                    <a:pt x="3727757" y="3984171"/>
                    <a:pt x="722100" y="4332514"/>
                  </a:cubicBezTo>
                  <a:cubicBezTo>
                    <a:pt x="323295" y="4332514"/>
                    <a:pt x="0" y="4009219"/>
                    <a:pt x="0" y="3610414"/>
                  </a:cubicBezTo>
                  <a:cubicBezTo>
                    <a:pt x="0" y="2647643"/>
                    <a:pt x="119743" y="2446871"/>
                    <a:pt x="0" y="722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33">
              <a:extLst>
                <a:ext uri="{FF2B5EF4-FFF2-40B4-BE49-F238E27FC236}">
                  <a16:creationId xmlns:a16="http://schemas.microsoft.com/office/drawing/2014/main" id="{7D45C7B5-4731-9E59-B390-7A5B1512312B}"/>
                </a:ext>
              </a:extLst>
            </p:cNvPr>
            <p:cNvSpPr/>
            <p:nvPr/>
          </p:nvSpPr>
          <p:spPr>
            <a:xfrm>
              <a:off x="859971" y="925007"/>
              <a:ext cx="10363200" cy="5813528"/>
            </a:xfrm>
            <a:custGeom>
              <a:avLst/>
              <a:gdLst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  <a:gd name="connsiteX0" fmla="*/ 0 w 8599714"/>
                <a:gd name="connsiteY0" fmla="*/ 722100 h 4332514"/>
                <a:gd name="connsiteX1" fmla="*/ 722100 w 8599714"/>
                <a:gd name="connsiteY1" fmla="*/ 0 h 4332514"/>
                <a:gd name="connsiteX2" fmla="*/ 7877614 w 8599714"/>
                <a:gd name="connsiteY2" fmla="*/ 0 h 4332514"/>
                <a:gd name="connsiteX3" fmla="*/ 8599714 w 8599714"/>
                <a:gd name="connsiteY3" fmla="*/ 722100 h 4332514"/>
                <a:gd name="connsiteX4" fmla="*/ 8599714 w 8599714"/>
                <a:gd name="connsiteY4" fmla="*/ 3610414 h 4332514"/>
                <a:gd name="connsiteX5" fmla="*/ 7877614 w 8599714"/>
                <a:gd name="connsiteY5" fmla="*/ 4332514 h 4332514"/>
                <a:gd name="connsiteX6" fmla="*/ 722100 w 8599714"/>
                <a:gd name="connsiteY6" fmla="*/ 4332514 h 4332514"/>
                <a:gd name="connsiteX7" fmla="*/ 0 w 8599714"/>
                <a:gd name="connsiteY7" fmla="*/ 3610414 h 4332514"/>
                <a:gd name="connsiteX8" fmla="*/ 0 w 8599714"/>
                <a:gd name="connsiteY8" fmla="*/ 722100 h 433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9714" h="4332514">
                  <a:moveTo>
                    <a:pt x="0" y="722100"/>
                  </a:moveTo>
                  <a:cubicBezTo>
                    <a:pt x="0" y="323295"/>
                    <a:pt x="323295" y="0"/>
                    <a:pt x="722100" y="0"/>
                  </a:cubicBezTo>
                  <a:cubicBezTo>
                    <a:pt x="3150813" y="468086"/>
                    <a:pt x="4632472" y="261257"/>
                    <a:pt x="7877614" y="0"/>
                  </a:cubicBezTo>
                  <a:cubicBezTo>
                    <a:pt x="8276419" y="0"/>
                    <a:pt x="8599714" y="323295"/>
                    <a:pt x="8599714" y="722100"/>
                  </a:cubicBezTo>
                  <a:cubicBezTo>
                    <a:pt x="8360228" y="2729900"/>
                    <a:pt x="8599714" y="2647643"/>
                    <a:pt x="8599714" y="3610414"/>
                  </a:cubicBezTo>
                  <a:cubicBezTo>
                    <a:pt x="8599714" y="4009219"/>
                    <a:pt x="8276419" y="4332514"/>
                    <a:pt x="7877614" y="4332514"/>
                  </a:cubicBezTo>
                  <a:cubicBezTo>
                    <a:pt x="5492443" y="4332514"/>
                    <a:pt x="3727757" y="3984171"/>
                    <a:pt x="722100" y="4332514"/>
                  </a:cubicBezTo>
                  <a:cubicBezTo>
                    <a:pt x="323295" y="4332514"/>
                    <a:pt x="0" y="4009219"/>
                    <a:pt x="0" y="3610414"/>
                  </a:cubicBezTo>
                  <a:cubicBezTo>
                    <a:pt x="0" y="2647643"/>
                    <a:pt x="119743" y="2446871"/>
                    <a:pt x="0" y="722100"/>
                  </a:cubicBezTo>
                  <a:close/>
                </a:path>
              </a:pathLst>
            </a:custGeom>
            <a:noFill/>
            <a:ln w="28575">
              <a:solidFill>
                <a:srgbClr val="649519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D07CA50-BF96-CEDA-E178-06EFC5FF89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CFE673-56D8-763A-9F14-36E763B613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image" Target="../media/image1.png"/><Relationship Id="rId3" Type="http://schemas.openxmlformats.org/officeDocument/2006/relationships/theme" Target="../theme/theme2.xml"/><Relationship Id="rId7" Type="http://schemas.openxmlformats.org/officeDocument/2006/relationships/tags" Target="../tags/tag5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3.xml"/><Relationship Id="rId6" Type="http://schemas.openxmlformats.org/officeDocument/2006/relationships/tags" Target="../tags/tag4.xml"/><Relationship Id="rId11" Type="http://schemas.openxmlformats.org/officeDocument/2006/relationships/image" Target="../media/image6.png"/><Relationship Id="rId5" Type="http://schemas.openxmlformats.org/officeDocument/2006/relationships/tags" Target="../tags/tag3.xml"/><Relationship Id="rId15" Type="http://schemas.openxmlformats.org/officeDocument/2006/relationships/image" Target="../media/image3.png"/><Relationship Id="rId10" Type="http://schemas.openxmlformats.org/officeDocument/2006/relationships/image" Target="../media/image5.jpeg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B07C90-24CF-9379-944B-A1CA11F0A1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6146DF-34ED-D082-4FBC-A392C02D07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56C0F0-C2CC-BF90-5A65-835A1B4AEA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186245" y="-194947"/>
            <a:ext cx="2186247" cy="2317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C3370E-07CE-9C12-FE27-572AF9232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482092" y="7817580"/>
            <a:ext cx="1824009" cy="200248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C6B38166-E2CD-E1EE-CE71-614240E685FF}"/>
              </a:ext>
            </a:extLst>
          </p:cNvPr>
          <p:cNvSpPr txBox="1"/>
          <p:nvPr userDrawn="1"/>
        </p:nvSpPr>
        <p:spPr>
          <a:xfrm>
            <a:off x="2913963" y="9124747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CBA4BF2-96D9-6B50-B1BC-C36799A5E73A}"/>
              </a:ext>
            </a:extLst>
          </p:cNvPr>
          <p:cNvSpPr txBox="1">
            <a:spLocks/>
          </p:cNvSpPr>
          <p:nvPr userDrawn="1"/>
        </p:nvSpPr>
        <p:spPr>
          <a:xfrm>
            <a:off x="1300973" y="948868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0957CE9-62D4-747F-CF71-7C0A98277DBC}"/>
              </a:ext>
            </a:extLst>
          </p:cNvPr>
          <p:cNvSpPr txBox="1">
            <a:spLocks/>
          </p:cNvSpPr>
          <p:nvPr userDrawn="1"/>
        </p:nvSpPr>
        <p:spPr>
          <a:xfrm>
            <a:off x="-2186247" y="171681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0">
            <a:alphaModFix amt="48000"/>
            <a:lum brigh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34" name="图片 33" descr="51miz-E1241388-A6695251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1"/>
          <a:srcRect b="5028"/>
          <a:stretch>
            <a:fillRect/>
          </a:stretch>
        </p:blipFill>
        <p:spPr>
          <a:xfrm>
            <a:off x="0" y="344170"/>
            <a:ext cx="12192000" cy="6513195"/>
          </a:xfrm>
          <a:prstGeom prst="rect">
            <a:avLst/>
          </a:prstGeom>
        </p:spPr>
      </p:pic>
      <p:pic>
        <p:nvPicPr>
          <p:cNvPr id="22" name="图片 21" descr="E:\觅知·PPT\1素材\2022.2.9卡通森林\51miz-E803122-4654D90B.png51miz-E803122-4654D90B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741680" y="344170"/>
            <a:ext cx="713105" cy="728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B119B6-54E4-A656-6C34-012E267674D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B75FB1-C5DA-EDBE-D4A9-15E2286D456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654CFD-5D54-2B6D-C947-80BA462EBF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186245" y="-194947"/>
            <a:ext cx="2186247" cy="2317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738C95-A2B6-A178-7638-AE4D3A9C3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482092" y="7817580"/>
            <a:ext cx="1824009" cy="200248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200E3275-C12F-03FA-9BE8-6711A879054A}"/>
              </a:ext>
            </a:extLst>
          </p:cNvPr>
          <p:cNvSpPr txBox="1"/>
          <p:nvPr userDrawn="1"/>
        </p:nvSpPr>
        <p:spPr>
          <a:xfrm>
            <a:off x="2913963" y="9124747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36674E-DE7A-9968-17CB-82B67EDDE3A2}"/>
              </a:ext>
            </a:extLst>
          </p:cNvPr>
          <p:cNvSpPr txBox="1">
            <a:spLocks/>
          </p:cNvSpPr>
          <p:nvPr userDrawn="1"/>
        </p:nvSpPr>
        <p:spPr>
          <a:xfrm>
            <a:off x="1300973" y="948868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AE9E7FE-96BF-DA6C-1554-E5A73FC21C96}"/>
              </a:ext>
            </a:extLst>
          </p:cNvPr>
          <p:cNvSpPr txBox="1">
            <a:spLocks/>
          </p:cNvSpPr>
          <p:nvPr userDrawn="1"/>
        </p:nvSpPr>
        <p:spPr>
          <a:xfrm>
            <a:off x="-2186247" y="171681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B5B74B7-2BAE-ACA2-B3E0-9E7121A9D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21" descr="卡通人物&#10;&#10;低可信度描述已自动生成">
            <a:extLst>
              <a:ext uri="{FF2B5EF4-FFF2-40B4-BE49-F238E27FC236}">
                <a16:creationId xmlns:a16="http://schemas.microsoft.com/office/drawing/2014/main" id="{9B079AFB-2EEB-30CA-C97C-D551B2667D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7" r="68904"/>
          <a:stretch/>
        </p:blipFill>
        <p:spPr>
          <a:xfrm>
            <a:off x="-1" y="3200401"/>
            <a:ext cx="3296646" cy="3649858"/>
          </a:xfrm>
          <a:prstGeom prst="rect">
            <a:avLst/>
          </a:prstGeom>
        </p:spPr>
      </p:pic>
      <p:pic>
        <p:nvPicPr>
          <p:cNvPr id="12" name="图片 5" descr="图片包含 游戏机, 房间, 桌子, 体育&#10;&#10;描述已自动生成">
            <a:extLst>
              <a:ext uri="{FF2B5EF4-FFF2-40B4-BE49-F238E27FC236}">
                <a16:creationId xmlns:a16="http://schemas.microsoft.com/office/drawing/2014/main" id="{448A5D25-49E1-7033-9BE7-1A3B01633D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28" r="43201"/>
          <a:stretch/>
        </p:blipFill>
        <p:spPr>
          <a:xfrm>
            <a:off x="8875607" y="4037876"/>
            <a:ext cx="3990532" cy="2820124"/>
          </a:xfrm>
          <a:prstGeom prst="rect">
            <a:avLst/>
          </a:prstGeom>
        </p:spPr>
      </p:pic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660008F3-FB69-8D4A-29C5-AC3E37470981}"/>
              </a:ext>
            </a:extLst>
          </p:cNvPr>
          <p:cNvSpPr/>
          <p:nvPr/>
        </p:nvSpPr>
        <p:spPr>
          <a:xfrm>
            <a:off x="1790383" y="620486"/>
            <a:ext cx="8599714" cy="5410200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66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984EE05-376C-E413-693C-C4CFB08258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61" y="3887625"/>
            <a:ext cx="2769190" cy="25528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F8711FE-779B-E6CE-B7B7-3157D6ACB6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84" y="4566435"/>
            <a:ext cx="1410215" cy="14102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0A7279-2D99-2D07-CD19-DBF729B16D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30618"/>
            <a:ext cx="1523956" cy="1678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DD1653-A653-73B3-6948-10CDB1D5F0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5849" y="794098"/>
            <a:ext cx="4346825" cy="17923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13B7A4-C748-3FB3-B94C-2447018191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3394" y="2127883"/>
            <a:ext cx="6705251" cy="35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BFE5D05-529F-629B-A275-F11F2CEDCF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874" y="4752672"/>
            <a:ext cx="1410215" cy="1410215"/>
          </a:xfrm>
          <a:prstGeom prst="rect">
            <a:avLst/>
          </a:prstGeom>
        </p:spPr>
      </p:pic>
      <p:pic>
        <p:nvPicPr>
          <p:cNvPr id="3" name="Picture 2" descr="A group of kids sitting at a table&#10;&#10;Description automatically generated">
            <a:extLst>
              <a:ext uri="{FF2B5EF4-FFF2-40B4-BE49-F238E27FC236}">
                <a16:creationId xmlns:a16="http://schemas.microsoft.com/office/drawing/2014/main" id="{37DE4166-1A03-188D-1F6B-2B37B9E4A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226" y="2389445"/>
            <a:ext cx="6487750" cy="36773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2541C5-F749-2D52-5B72-FDC1B42E3E14}"/>
              </a:ext>
            </a:extLst>
          </p:cNvPr>
          <p:cNvSpPr txBox="1"/>
          <p:nvPr/>
        </p:nvSpPr>
        <p:spPr>
          <a:xfrm>
            <a:off x="833603" y="1196418"/>
            <a:ext cx="1030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Trao đổi với bạn về loài cây em yêu thích.</a:t>
            </a: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组合 1">
            <a:extLst>
              <a:ext uri="{FF2B5EF4-FFF2-40B4-BE49-F238E27FC236}">
                <a16:creationId xmlns:a16="http://schemas.microsoft.com/office/drawing/2014/main" id="{1C526A30-0E00-3307-0A7B-96AD4291F0DF}"/>
              </a:ext>
            </a:extLst>
          </p:cNvPr>
          <p:cNvGrpSpPr/>
          <p:nvPr/>
        </p:nvGrpSpPr>
        <p:grpSpPr>
          <a:xfrm>
            <a:off x="0" y="4938769"/>
            <a:ext cx="12192000" cy="2256061"/>
            <a:chOff x="0" y="4332156"/>
            <a:chExt cx="12292858" cy="2554224"/>
          </a:xfrm>
        </p:grpSpPr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C5D8F8DD-6336-CF4F-8D4A-3CBF8A173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7" name="图片 11">
              <a:extLst>
                <a:ext uri="{FF2B5EF4-FFF2-40B4-BE49-F238E27FC236}">
                  <a16:creationId xmlns:a16="http://schemas.microsoft.com/office/drawing/2014/main" id="{256C9B24-9E8C-881F-0BED-B4B7E5FB8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451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sitting at a table&#10;&#10;Description automatically generated">
            <a:extLst>
              <a:ext uri="{FF2B5EF4-FFF2-40B4-BE49-F238E27FC236}">
                <a16:creationId xmlns:a16="http://schemas.microsoft.com/office/drawing/2014/main" id="{3721B255-5D45-97F2-67BA-8D737E55C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77" y="2509393"/>
            <a:ext cx="5199637" cy="3548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CF1DA0-DA86-0D79-0108-7D3EDADEC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417" y="1054521"/>
            <a:ext cx="3523793" cy="20057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3F06CE-2790-9D8E-F474-37C74AFE5401}"/>
              </a:ext>
            </a:extLst>
          </p:cNvPr>
          <p:cNvSpPr txBox="1"/>
          <p:nvPr/>
        </p:nvSpPr>
        <p:spPr>
          <a:xfrm>
            <a:off x="6096000" y="2643560"/>
            <a:ext cx="4904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Trao đổi nhóm 4.</a:t>
            </a:r>
          </a:p>
          <a:p>
            <a:pPr marL="285750" indent="-285750" algn="just">
              <a:buFontTx/>
              <a:buChar char="-"/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Nói cho nhau nghe về loài cây mà em yêu thích.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9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B91F00-138F-AE57-8CA7-11D3E03F714F}"/>
              </a:ext>
            </a:extLst>
          </p:cNvPr>
          <p:cNvSpPr/>
          <p:nvPr/>
        </p:nvSpPr>
        <p:spPr>
          <a:xfrm>
            <a:off x="307910" y="233265"/>
            <a:ext cx="11635274" cy="636347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图片 10">
            <a:extLst>
              <a:ext uri="{FF2B5EF4-FFF2-40B4-BE49-F238E27FC236}">
                <a16:creationId xmlns:a16="http://schemas.microsoft.com/office/drawing/2014/main" id="{B72E99EB-6E46-E6F6-AA1F-D5DD5C46EE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84" y="-343188"/>
            <a:ext cx="2475723" cy="2475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54C084-6E75-7738-A1F8-5F28E52A2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0" y="158620"/>
            <a:ext cx="1956026" cy="13290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5D254E-7FB8-CF3B-A7DE-E9CD36EF1634}"/>
              </a:ext>
            </a:extLst>
          </p:cNvPr>
          <p:cNvSpPr txBox="1"/>
          <p:nvPr/>
        </p:nvSpPr>
        <p:spPr>
          <a:xfrm>
            <a:off x="410547" y="1149098"/>
            <a:ext cx="114735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vi-VN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 xúc về các đặc điểm của cây:</a:t>
            </a:r>
          </a:p>
          <a:p>
            <a:pPr algn="just"/>
            <a:r>
              <a:rPr lang="vi-VN" sz="29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Em thích màu của lá cây...</a:t>
            </a:r>
          </a:p>
          <a:p>
            <a:pPr algn="just"/>
            <a:r>
              <a:rPr lang="vi-VN" sz="29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Cây đơm hoa vào tháng... và hoa đẹp như...</a:t>
            </a:r>
          </a:p>
          <a:p>
            <a:pPr algn="just"/>
            <a:r>
              <a:rPr lang="vi-VN" sz="29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Những trái cây lúc nhỏ... lúc lớn... và khi chín... gợi niềm say sưa hứng thú ra sao?</a:t>
            </a:r>
          </a:p>
          <a:p>
            <a:pPr algn="just"/>
            <a:r>
              <a:rPr lang="vi-VN" sz="29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Miêu tả lại niềm thích thú khi được hái những trái cây và thưởng thức nó.</a:t>
            </a:r>
          </a:p>
          <a:p>
            <a:pPr algn="just"/>
            <a:r>
              <a:rPr lang="vi-VN" sz="29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Mỗi khi mùa quả qua đi, trong em lại nhóm lên một cảm giác đợi mong mùa quả mới như thế nào?</a:t>
            </a:r>
          </a:p>
          <a:p>
            <a:pPr algn="just"/>
            <a:r>
              <a:rPr lang="vi-VN" sz="29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Với riêng em, em thích nhất đặc điểm gì ở loài cây đó?</a:t>
            </a:r>
          </a:p>
          <a:p>
            <a:pPr algn="just"/>
            <a:r>
              <a:rPr lang="vi-VN" sz="2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Có thể kể một kỉ niệm sâu sắc của bản thân với loài cây trên </a:t>
            </a:r>
            <a:r>
              <a:rPr lang="vi-VN" sz="29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(ví dụ: Kỉ niệm đầu tiên khiến em yêu thích loài cây đó...)</a:t>
            </a:r>
            <a:endParaRPr lang="en-US" sz="29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90A25E2-36C9-C8C5-BC14-85C8CD2CB2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90" y="-502692"/>
            <a:ext cx="7224232" cy="7224232"/>
          </a:xfrm>
          <a:prstGeom prst="rect">
            <a:avLst/>
          </a:prstGeom>
        </p:spPr>
      </p:pic>
      <p:pic>
        <p:nvPicPr>
          <p:cNvPr id="4" name="Picture 3" descr="A cartoon of a child raising his hand and holding a pencil and a book&#10;&#10;Description automatically generated">
            <a:extLst>
              <a:ext uri="{FF2B5EF4-FFF2-40B4-BE49-F238E27FC236}">
                <a16:creationId xmlns:a16="http://schemas.microsoft.com/office/drawing/2014/main" id="{3EEC39F4-1AC3-5DDA-6A34-D67362B80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3" y="1023473"/>
            <a:ext cx="4974767" cy="50723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18BE39-570F-5D06-DF09-44FEE8B339EF}"/>
              </a:ext>
            </a:extLst>
          </p:cNvPr>
          <p:cNvSpPr txBox="1"/>
          <p:nvPr/>
        </p:nvSpPr>
        <p:spPr>
          <a:xfrm>
            <a:off x="6774024" y="1450873"/>
            <a:ext cx="35456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6495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 diện các nhóm chia sẻ về loài cây em yêu thích.</a:t>
            </a:r>
            <a:endParaRPr lang="en-US" sz="3600" b="1" dirty="0">
              <a:solidFill>
                <a:srgbClr val="64951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图片 5" descr="图片包含 游戏机, 房间, 桌子, 体育&#10;&#10;描述已自动生成">
            <a:extLst>
              <a:ext uri="{FF2B5EF4-FFF2-40B4-BE49-F238E27FC236}">
                <a16:creationId xmlns:a16="http://schemas.microsoft.com/office/drawing/2014/main" id="{85A1586D-3098-1939-C943-37C2CB9621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28" r="43201"/>
          <a:stretch/>
        </p:blipFill>
        <p:spPr>
          <a:xfrm flipH="1">
            <a:off x="8677469" y="3759197"/>
            <a:ext cx="4391625" cy="310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BFE5D05-529F-629B-A275-F11F2CEDCF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51" y="4664332"/>
            <a:ext cx="1410215" cy="14102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954215-6062-D191-C7A0-1FD8E2E42F06}"/>
              </a:ext>
            </a:extLst>
          </p:cNvPr>
          <p:cNvSpPr txBox="1"/>
          <p:nvPr/>
        </p:nvSpPr>
        <p:spPr>
          <a:xfrm>
            <a:off x="1051271" y="1525185"/>
            <a:ext cx="27400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Viết bài văn miêu tả loài cây có nhiều ở địa phương em. </a:t>
            </a: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CFA5AC-D613-0330-91F2-AC025E742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590" y="1208155"/>
            <a:ext cx="7112196" cy="444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child writing on a book at a desk&#10;&#10;Description automatically generated">
            <a:extLst>
              <a:ext uri="{FF2B5EF4-FFF2-40B4-BE49-F238E27FC236}">
                <a16:creationId xmlns:a16="http://schemas.microsoft.com/office/drawing/2014/main" id="{E3A1980C-2E2A-195B-00E7-E0CB4B670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64" y="1818831"/>
            <a:ext cx="4274206" cy="4304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0E7771-ACE9-8CE1-C4A1-F8FEBDB08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169" y="1249491"/>
            <a:ext cx="4816257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2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F7DA83-82F5-C5B6-DE1D-EA52D81F322C}"/>
              </a:ext>
            </a:extLst>
          </p:cNvPr>
          <p:cNvSpPr txBox="1"/>
          <p:nvPr/>
        </p:nvSpPr>
        <p:spPr>
          <a:xfrm>
            <a:off x="1334277" y="1196418"/>
            <a:ext cx="9800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Trao đổi bài làm với bạn để góp ý và cùng chỉnh sửa. </a:t>
            </a:r>
            <a:endParaRPr lang="en-US" sz="4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 descr="A group of kids sitting at a table&#10;&#10;Description automatically generated">
            <a:extLst>
              <a:ext uri="{FF2B5EF4-FFF2-40B4-BE49-F238E27FC236}">
                <a16:creationId xmlns:a16="http://schemas.microsoft.com/office/drawing/2014/main" id="{90C0B430-DBDF-86CA-61FC-86D7EAC3A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896" y="2426767"/>
            <a:ext cx="6487750" cy="367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1135c67-9dfa-4d63-9cfe-57bb288cd06c"/>
  <p:tag name="COMMONDATA" val="eyJoZGlkIjoiYmQ3NzRlMzdiYmYzNGUzZTYyYjYwNDkwMWZlODk0YW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219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#9Slide07 HoneyCream</vt:lpstr>
      <vt:lpstr>微软雅黑</vt:lpstr>
      <vt:lpstr>SVN-Newton</vt:lpstr>
      <vt:lpstr>阿里巴巴普惠体</vt:lpstr>
      <vt:lpstr>Arial</vt:lpstr>
      <vt:lpstr>Cambria</vt:lpstr>
      <vt:lpstr>Times New Roman</vt:lpstr>
      <vt:lpstr>Wingdings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野猫的城市</dc:title>
  <dc:creator>MUMU</dc:creator>
  <cp:lastModifiedBy>Windows User</cp:lastModifiedBy>
  <cp:revision>53</cp:revision>
  <dcterms:created xsi:type="dcterms:W3CDTF">2023-04-11T07:25:00Z</dcterms:created>
  <dcterms:modified xsi:type="dcterms:W3CDTF">2025-05-14T02:09:29Z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202BD531F4FD4D8BB2BDB4BD9DEC5F7A_12</vt:lpwstr>
  </property>
</Properties>
</file>