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61" r:id="rId6"/>
    <p:sldId id="273" r:id="rId7"/>
    <p:sldId id="274" r:id="rId8"/>
    <p:sldId id="275" r:id="rId9"/>
    <p:sldId id="276" r:id="rId10"/>
    <p:sldId id="277" r:id="rId11"/>
    <p:sldId id="278" r:id="rId12"/>
    <p:sldId id="266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E6"/>
    <a:srgbClr val="0099FF"/>
    <a:srgbClr val="99CCFF"/>
    <a:srgbClr val="2DAAFF"/>
    <a:srgbClr val="54D7D4"/>
    <a:srgbClr val="FFBDBF"/>
    <a:srgbClr val="FF7C80"/>
    <a:srgbClr val="33CCCC"/>
    <a:srgbClr val="0099CC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95DE9-60A2-4570-A5E8-D268BC5EE8AD}" v="205" dt="2024-02-23T17:01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65A95DE9-60A2-4570-A5E8-D268BC5EE8AD}"/>
    <pc:docChg chg="undo custSel addSld modSld sldOrd">
      <pc:chgData name="Trần Thị Bích" userId="9d8effc8-766d-4e1d-b902-18f00c0dc3e8" providerId="ADAL" clId="{65A95DE9-60A2-4570-A5E8-D268BC5EE8AD}" dt="2024-02-23T17:01:48.830" v="1626"/>
      <pc:docMkLst>
        <pc:docMk/>
      </pc:docMkLst>
      <pc:sldChg chg="ord">
        <pc:chgData name="Trần Thị Bích" userId="9d8effc8-766d-4e1d-b902-18f00c0dc3e8" providerId="ADAL" clId="{65A95DE9-60A2-4570-A5E8-D268BC5EE8AD}" dt="2024-02-23T16:54:40.193" v="1584"/>
        <pc:sldMkLst>
          <pc:docMk/>
          <pc:sldMk cId="3996862095" sldId="259"/>
        </pc:sldMkLst>
      </pc:sldChg>
      <pc:sldChg chg="addSp modSp new mod modAnim">
        <pc:chgData name="Trần Thị Bích" userId="9d8effc8-766d-4e1d-b902-18f00c0dc3e8" providerId="ADAL" clId="{65A95DE9-60A2-4570-A5E8-D268BC5EE8AD}" dt="2024-02-23T16:15:32.986" v="42" actId="1037"/>
        <pc:sldMkLst>
          <pc:docMk/>
          <pc:sldMk cId="3641258399" sldId="260"/>
        </pc:sldMkLst>
        <pc:spChg chg="add mod">
          <ac:chgData name="Trần Thị Bích" userId="9d8effc8-766d-4e1d-b902-18f00c0dc3e8" providerId="ADAL" clId="{65A95DE9-60A2-4570-A5E8-D268BC5EE8AD}" dt="2024-02-23T16:13:58.447" v="12" actId="20577"/>
          <ac:spMkLst>
            <pc:docMk/>
            <pc:sldMk cId="3641258399" sldId="260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15:32.986" v="42" actId="1037"/>
          <ac:spMkLst>
            <pc:docMk/>
            <pc:sldMk cId="3641258399" sldId="260"/>
            <ac:spMk id="3" creationId="{91A4AE84-1D87-6BD4-0F82-30E016A05571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26:35.415" v="363" actId="1076"/>
        <pc:sldMkLst>
          <pc:docMk/>
          <pc:sldMk cId="2154836531" sldId="261"/>
        </pc:sldMkLst>
        <pc:spChg chg="mod">
          <ac:chgData name="Trần Thị Bích" userId="9d8effc8-766d-4e1d-b902-18f00c0dc3e8" providerId="ADAL" clId="{65A95DE9-60A2-4570-A5E8-D268BC5EE8AD}" dt="2024-02-23T16:18:04.271" v="50" actId="20577"/>
          <ac:spMkLst>
            <pc:docMk/>
            <pc:sldMk cId="2154836531" sldId="261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23:05.810" v="102" actId="1076"/>
          <ac:spMkLst>
            <pc:docMk/>
            <pc:sldMk cId="2154836531" sldId="261"/>
            <ac:spMk id="9" creationId="{3CD6D902-F111-F2A2-F5A5-1C68B7F7F78F}"/>
          </ac:spMkLst>
        </pc:spChg>
        <pc:spChg chg="add del mod">
          <ac:chgData name="Trần Thị Bích" userId="9d8effc8-766d-4e1d-b902-18f00c0dc3e8" providerId="ADAL" clId="{65A95DE9-60A2-4570-A5E8-D268BC5EE8AD}" dt="2024-02-23T16:22:52.658" v="101" actId="478"/>
          <ac:spMkLst>
            <pc:docMk/>
            <pc:sldMk cId="2154836531" sldId="261"/>
            <ac:spMk id="10" creationId="{709CFD80-B87F-BAEE-BA12-78DE54285A88}"/>
          </ac:spMkLst>
        </pc:spChg>
        <pc:spChg chg="add mod">
          <ac:chgData name="Trần Thị Bích" userId="9d8effc8-766d-4e1d-b902-18f00c0dc3e8" providerId="ADAL" clId="{65A95DE9-60A2-4570-A5E8-D268BC5EE8AD}" dt="2024-02-23T16:23:27.955" v="116" actId="1076"/>
          <ac:spMkLst>
            <pc:docMk/>
            <pc:sldMk cId="2154836531" sldId="261"/>
            <ac:spMk id="12" creationId="{B03FE3B3-7B3C-C0E7-D785-2C0D4B3B8AE5}"/>
          </ac:spMkLst>
        </pc:spChg>
        <pc:spChg chg="add mod">
          <ac:chgData name="Trần Thị Bích" userId="9d8effc8-766d-4e1d-b902-18f00c0dc3e8" providerId="ADAL" clId="{65A95DE9-60A2-4570-A5E8-D268BC5EE8AD}" dt="2024-02-23T16:24:07.398" v="119"/>
          <ac:spMkLst>
            <pc:docMk/>
            <pc:sldMk cId="2154836531" sldId="261"/>
            <ac:spMk id="13" creationId="{0647D80D-12AD-4098-6885-24534F254AD8}"/>
          </ac:spMkLst>
        </pc:spChg>
        <pc:spChg chg="add mod">
          <ac:chgData name="Trần Thị Bích" userId="9d8effc8-766d-4e1d-b902-18f00c0dc3e8" providerId="ADAL" clId="{65A95DE9-60A2-4570-A5E8-D268BC5EE8AD}" dt="2024-02-23T16:23:54.762" v="118" actId="1076"/>
          <ac:spMkLst>
            <pc:docMk/>
            <pc:sldMk cId="2154836531" sldId="261"/>
            <ac:spMk id="16" creationId="{76916C26-F65A-C32D-97E3-163963927B79}"/>
          </ac:spMkLst>
        </pc:spChg>
        <pc:spChg chg="add mod">
          <ac:chgData name="Trần Thị Bích" userId="9d8effc8-766d-4e1d-b902-18f00c0dc3e8" providerId="ADAL" clId="{65A95DE9-60A2-4570-A5E8-D268BC5EE8AD}" dt="2024-02-23T16:24:32.741" v="159" actId="1038"/>
          <ac:spMkLst>
            <pc:docMk/>
            <pc:sldMk cId="2154836531" sldId="261"/>
            <ac:spMk id="18" creationId="{96C648BE-B824-A401-67D3-0EE0572946C9}"/>
          </ac:spMkLst>
        </pc:spChg>
        <pc:spChg chg="add del">
          <ac:chgData name="Trần Thị Bích" userId="9d8effc8-766d-4e1d-b902-18f00c0dc3e8" providerId="ADAL" clId="{65A95DE9-60A2-4570-A5E8-D268BC5EE8AD}" dt="2024-02-23T16:24:39.097" v="161" actId="22"/>
          <ac:spMkLst>
            <pc:docMk/>
            <pc:sldMk cId="2154836531" sldId="261"/>
            <ac:spMk id="20" creationId="{F93D156B-A3B6-7C30-75AB-FC845B649733}"/>
          </ac:spMkLst>
        </pc:spChg>
        <pc:spChg chg="add mod">
          <ac:chgData name="Trần Thị Bích" userId="9d8effc8-766d-4e1d-b902-18f00c0dc3e8" providerId="ADAL" clId="{65A95DE9-60A2-4570-A5E8-D268BC5EE8AD}" dt="2024-02-23T16:25:00.675" v="164"/>
          <ac:spMkLst>
            <pc:docMk/>
            <pc:sldMk cId="2154836531" sldId="261"/>
            <ac:spMk id="21" creationId="{E843A7CE-4715-0D31-3C41-4C65E95BFE1B}"/>
          </ac:spMkLst>
        </pc:spChg>
        <pc:spChg chg="add mod">
          <ac:chgData name="Trần Thị Bích" userId="9d8effc8-766d-4e1d-b902-18f00c0dc3e8" providerId="ADAL" clId="{65A95DE9-60A2-4570-A5E8-D268BC5EE8AD}" dt="2024-02-23T16:25:37.195" v="276" actId="1076"/>
          <ac:spMkLst>
            <pc:docMk/>
            <pc:sldMk cId="2154836531" sldId="261"/>
            <ac:spMk id="24" creationId="{414AA406-7C82-70BB-4FA8-31051708132E}"/>
          </ac:spMkLst>
        </pc:spChg>
        <pc:spChg chg="add mod">
          <ac:chgData name="Trần Thị Bích" userId="9d8effc8-766d-4e1d-b902-18f00c0dc3e8" providerId="ADAL" clId="{65A95DE9-60A2-4570-A5E8-D268BC5EE8AD}" dt="2024-02-23T16:25:20.071" v="240" actId="1038"/>
          <ac:spMkLst>
            <pc:docMk/>
            <pc:sldMk cId="2154836531" sldId="261"/>
            <ac:spMk id="26" creationId="{32C96838-B276-534C-C567-31D93339740F}"/>
          </ac:spMkLst>
        </pc:spChg>
        <pc:spChg chg="add mod">
          <ac:chgData name="Trần Thị Bích" userId="9d8effc8-766d-4e1d-b902-18f00c0dc3e8" providerId="ADAL" clId="{65A95DE9-60A2-4570-A5E8-D268BC5EE8AD}" dt="2024-02-23T16:26:03.785" v="279"/>
          <ac:spMkLst>
            <pc:docMk/>
            <pc:sldMk cId="2154836531" sldId="261"/>
            <ac:spMk id="27" creationId="{63336BF7-0D7A-EF03-75C3-85CE18F28DF1}"/>
          </ac:spMkLst>
        </pc:spChg>
        <pc:spChg chg="add mod">
          <ac:chgData name="Trần Thị Bích" userId="9d8effc8-766d-4e1d-b902-18f00c0dc3e8" providerId="ADAL" clId="{65A95DE9-60A2-4570-A5E8-D268BC5EE8AD}" dt="2024-02-23T16:26:35.415" v="363" actId="1076"/>
          <ac:spMkLst>
            <pc:docMk/>
            <pc:sldMk cId="2154836531" sldId="261"/>
            <ac:spMk id="30" creationId="{3E799C39-50A7-0509-4122-4618C7408CA7}"/>
          </ac:spMkLst>
        </pc:spChg>
        <pc:spChg chg="add mod">
          <ac:chgData name="Trần Thị Bích" userId="9d8effc8-766d-4e1d-b902-18f00c0dc3e8" providerId="ADAL" clId="{65A95DE9-60A2-4570-A5E8-D268BC5EE8AD}" dt="2024-02-23T16:25:49.771" v="278" actId="1076"/>
          <ac:spMkLst>
            <pc:docMk/>
            <pc:sldMk cId="2154836531" sldId="261"/>
            <ac:spMk id="32" creationId="{52805EAC-2F17-49A4-1C2D-9D646711A462}"/>
          </ac:spMkLst>
        </pc:spChg>
        <pc:cxnChg chg="add mod">
          <ac:chgData name="Trần Thị Bích" userId="9d8effc8-766d-4e1d-b902-18f00c0dc3e8" providerId="ADAL" clId="{65A95DE9-60A2-4570-A5E8-D268BC5EE8AD}" dt="2024-02-23T16:19:20.986" v="59" actId="1037"/>
          <ac:cxnSpMkLst>
            <pc:docMk/>
            <pc:sldMk cId="2154836531" sldId="261"/>
            <ac:cxnSpMk id="5" creationId="{9A0DE4A8-48B4-7AFA-6EBF-8CABB1786D98}"/>
          </ac:cxnSpMkLst>
        </pc:cxnChg>
        <pc:cxnChg chg="add mod">
          <ac:chgData name="Trần Thị Bích" userId="9d8effc8-766d-4e1d-b902-18f00c0dc3e8" providerId="ADAL" clId="{65A95DE9-60A2-4570-A5E8-D268BC5EE8AD}" dt="2024-02-23T16:23:05.810" v="102" actId="1076"/>
          <ac:cxnSpMkLst>
            <pc:docMk/>
            <pc:sldMk cId="2154836531" sldId="261"/>
            <ac:cxnSpMk id="8" creationId="{6577514E-D3AD-5AC0-A6C8-2F2E47C65C68}"/>
          </ac:cxnSpMkLst>
        </pc:cxnChg>
        <pc:cxnChg chg="add mod">
          <ac:chgData name="Trần Thị Bích" userId="9d8effc8-766d-4e1d-b902-18f00c0dc3e8" providerId="ADAL" clId="{65A95DE9-60A2-4570-A5E8-D268BC5EE8AD}" dt="2024-02-23T16:23:20.015" v="113" actId="14100"/>
          <ac:cxnSpMkLst>
            <pc:docMk/>
            <pc:sldMk cId="2154836531" sldId="261"/>
            <ac:cxnSpMk id="11" creationId="{75CA3BD0-BB7C-2726-C968-BBC06B6CE975}"/>
          </ac:cxnSpMkLst>
        </pc:cxnChg>
        <pc:cxnChg chg="add mod">
          <ac:chgData name="Trần Thị Bích" userId="9d8effc8-766d-4e1d-b902-18f00c0dc3e8" providerId="ADAL" clId="{65A95DE9-60A2-4570-A5E8-D268BC5EE8AD}" dt="2024-02-23T16:24:11.542" v="123" actId="1038"/>
          <ac:cxnSpMkLst>
            <pc:docMk/>
            <pc:sldMk cId="2154836531" sldId="261"/>
            <ac:cxnSpMk id="14" creationId="{9FF5F0E2-C869-1172-87B8-5143D8C744D2}"/>
          </ac:cxnSpMkLst>
        </pc:cxnChg>
        <pc:cxnChg chg="add mod">
          <ac:chgData name="Trần Thị Bích" userId="9d8effc8-766d-4e1d-b902-18f00c0dc3e8" providerId="ADAL" clId="{65A95DE9-60A2-4570-A5E8-D268BC5EE8AD}" dt="2024-02-23T16:24:17.601" v="124" actId="1038"/>
          <ac:cxnSpMkLst>
            <pc:docMk/>
            <pc:sldMk cId="2154836531" sldId="261"/>
            <ac:cxnSpMk id="15" creationId="{EDFE662D-7784-B31C-6629-F4F7E850B84E}"/>
          </ac:cxnSpMkLst>
        </pc:cxnChg>
        <pc:cxnChg chg="add mod">
          <ac:chgData name="Trần Thị Bích" userId="9d8effc8-766d-4e1d-b902-18f00c0dc3e8" providerId="ADAL" clId="{65A95DE9-60A2-4570-A5E8-D268BC5EE8AD}" dt="2024-02-23T16:24:27.683" v="136" actId="14100"/>
          <ac:cxnSpMkLst>
            <pc:docMk/>
            <pc:sldMk cId="2154836531" sldId="261"/>
            <ac:cxnSpMk id="17" creationId="{475684A6-0054-85C3-7DA1-35D6251C35CB}"/>
          </ac:cxnSpMkLst>
        </pc:cxnChg>
        <pc:cxnChg chg="add mod">
          <ac:chgData name="Trần Thị Bích" userId="9d8effc8-766d-4e1d-b902-18f00c0dc3e8" providerId="ADAL" clId="{65A95DE9-60A2-4570-A5E8-D268BC5EE8AD}" dt="2024-02-23T16:25:07.367" v="167" actId="1038"/>
          <ac:cxnSpMkLst>
            <pc:docMk/>
            <pc:sldMk cId="2154836531" sldId="261"/>
            <ac:cxnSpMk id="22" creationId="{53733A19-EBFC-6C38-9143-8CB40BA488C6}"/>
          </ac:cxnSpMkLst>
        </pc:cxnChg>
        <pc:cxnChg chg="add mod">
          <ac:chgData name="Trần Thị Bích" userId="9d8effc8-766d-4e1d-b902-18f00c0dc3e8" providerId="ADAL" clId="{65A95DE9-60A2-4570-A5E8-D268BC5EE8AD}" dt="2024-02-23T16:25:33.088" v="275" actId="14100"/>
          <ac:cxnSpMkLst>
            <pc:docMk/>
            <pc:sldMk cId="2154836531" sldId="261"/>
            <ac:cxnSpMk id="23" creationId="{EEA22422-5125-FCE6-BAFD-742BC19817F2}"/>
          </ac:cxnSpMkLst>
        </pc:cxnChg>
        <pc:cxnChg chg="add mod">
          <ac:chgData name="Trần Thị Bích" userId="9d8effc8-766d-4e1d-b902-18f00c0dc3e8" providerId="ADAL" clId="{65A95DE9-60A2-4570-A5E8-D268BC5EE8AD}" dt="2024-02-23T16:25:26.715" v="262" actId="14100"/>
          <ac:cxnSpMkLst>
            <pc:docMk/>
            <pc:sldMk cId="2154836531" sldId="261"/>
            <ac:cxnSpMk id="25" creationId="{1C9287F8-BD34-BB93-7FD6-5CCFCD9FD4D3}"/>
          </ac:cxnSpMkLst>
        </pc:cxnChg>
        <pc:cxnChg chg="add mod">
          <ac:chgData name="Trần Thị Bích" userId="9d8effc8-766d-4e1d-b902-18f00c0dc3e8" providerId="ADAL" clId="{65A95DE9-60A2-4570-A5E8-D268BC5EE8AD}" dt="2024-02-23T16:26:18.236" v="295" actId="1037"/>
          <ac:cxnSpMkLst>
            <pc:docMk/>
            <pc:sldMk cId="2154836531" sldId="261"/>
            <ac:cxnSpMk id="28" creationId="{CDBA660F-CDD6-EE10-BD69-B0E32D9CDE02}"/>
          </ac:cxnSpMkLst>
        </pc:cxnChg>
        <pc:cxnChg chg="add mod">
          <ac:chgData name="Trần Thị Bích" userId="9d8effc8-766d-4e1d-b902-18f00c0dc3e8" providerId="ADAL" clId="{65A95DE9-60A2-4570-A5E8-D268BC5EE8AD}" dt="2024-02-23T16:26:12.375" v="291" actId="14100"/>
          <ac:cxnSpMkLst>
            <pc:docMk/>
            <pc:sldMk cId="2154836531" sldId="261"/>
            <ac:cxnSpMk id="29" creationId="{8A502165-991B-D910-8819-6D4E77D1078C}"/>
          </ac:cxnSpMkLst>
        </pc:cxnChg>
        <pc:cxnChg chg="add mod">
          <ac:chgData name="Trần Thị Bích" userId="9d8effc8-766d-4e1d-b902-18f00c0dc3e8" providerId="ADAL" clId="{65A95DE9-60A2-4570-A5E8-D268BC5EE8AD}" dt="2024-02-23T16:26:31.585" v="362" actId="14100"/>
          <ac:cxnSpMkLst>
            <pc:docMk/>
            <pc:sldMk cId="2154836531" sldId="261"/>
            <ac:cxnSpMk id="31" creationId="{C7EAD69B-7627-C086-939F-56BEDC752FB1}"/>
          </ac:cxnSpMkLst>
        </pc:cxnChg>
      </pc:sldChg>
      <pc:sldChg chg="addSp delSp modSp add mod delAnim modAnim">
        <pc:chgData name="Trần Thị Bích" userId="9d8effc8-766d-4e1d-b902-18f00c0dc3e8" providerId="ADAL" clId="{65A95DE9-60A2-4570-A5E8-D268BC5EE8AD}" dt="2024-02-23T16:31:54.014" v="705" actId="14100"/>
        <pc:sldMkLst>
          <pc:docMk/>
          <pc:sldMk cId="2428521024" sldId="262"/>
        </pc:sldMkLst>
        <pc:spChg chg="mod">
          <ac:chgData name="Trần Thị Bích" userId="9d8effc8-766d-4e1d-b902-18f00c0dc3e8" providerId="ADAL" clId="{65A95DE9-60A2-4570-A5E8-D268BC5EE8AD}" dt="2024-02-23T16:30:54.065" v="613" actId="123"/>
          <ac:spMkLst>
            <pc:docMk/>
            <pc:sldMk cId="2428521024" sldId="262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28:24.825" v="452" actId="1076"/>
          <ac:spMkLst>
            <pc:docMk/>
            <pc:sldMk cId="2428521024" sldId="262"/>
            <ac:spMk id="12" creationId="{B03FE3B3-7B3C-C0E7-D785-2C0D4B3B8AE5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3" creationId="{0647D80D-12AD-4098-6885-24534F254AD8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6" creationId="{76916C26-F65A-C32D-97E3-163963927B79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8" creationId="{96C648BE-B824-A401-67D3-0EE0572946C9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1" creationId="{E843A7CE-4715-0D31-3C41-4C65E95BFE1B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4" creationId="{414AA406-7C82-70BB-4FA8-31051708132E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6" creationId="{32C96838-B276-534C-C567-31D93339740F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7" creationId="{63336BF7-0D7A-EF03-75C3-85CE18F28DF1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0" creationId="{3E799C39-50A7-0509-4122-4618C7408CA7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2" creationId="{52805EAC-2F17-49A4-1C2D-9D646711A462}"/>
          </ac:spMkLst>
        </pc:spChg>
        <pc:spChg chg="add mod">
          <ac:chgData name="Trần Thị Bích" userId="9d8effc8-766d-4e1d-b902-18f00c0dc3e8" providerId="ADAL" clId="{65A95DE9-60A2-4570-A5E8-D268BC5EE8AD}" dt="2024-02-23T16:30:50.113" v="612" actId="123"/>
          <ac:spMkLst>
            <pc:docMk/>
            <pc:sldMk cId="2428521024" sldId="262"/>
            <ac:spMk id="33" creationId="{2E4CECAA-964E-8CD3-55FE-6D444A4E37E6}"/>
          </ac:spMkLst>
        </pc:spChg>
        <pc:spChg chg="add mod">
          <ac:chgData name="Trần Thị Bích" userId="9d8effc8-766d-4e1d-b902-18f00c0dc3e8" providerId="ADAL" clId="{65A95DE9-60A2-4570-A5E8-D268BC5EE8AD}" dt="2024-02-23T16:31:39.849" v="694" actId="1076"/>
          <ac:spMkLst>
            <pc:docMk/>
            <pc:sldMk cId="2428521024" sldId="262"/>
            <ac:spMk id="36" creationId="{72B9897A-759E-3906-F9B0-28041DDF8209}"/>
          </ac:spMkLst>
        </pc:spChg>
        <pc:spChg chg="add mod">
          <ac:chgData name="Trần Thị Bích" userId="9d8effc8-766d-4e1d-b902-18f00c0dc3e8" providerId="ADAL" clId="{65A95DE9-60A2-4570-A5E8-D268BC5EE8AD}" dt="2024-02-23T16:31:37.571" v="693" actId="1076"/>
          <ac:spMkLst>
            <pc:docMk/>
            <pc:sldMk cId="2428521024" sldId="262"/>
            <ac:spMk id="38" creationId="{C119B545-28DB-903C-7A86-9CA678294D66}"/>
          </ac:spMkLst>
        </pc:spChg>
        <pc:cxnChg chg="mod">
          <ac:chgData name="Trần Thị Bích" userId="9d8effc8-766d-4e1d-b902-18f00c0dc3e8" providerId="ADAL" clId="{65A95DE9-60A2-4570-A5E8-D268BC5EE8AD}" dt="2024-02-23T16:28:02.208" v="369" actId="1038"/>
          <ac:cxnSpMkLst>
            <pc:docMk/>
            <pc:sldMk cId="2428521024" sldId="262"/>
            <ac:cxnSpMk id="5" creationId="{9A0DE4A8-48B4-7AFA-6EBF-8CABB1786D98}"/>
          </ac:cxnSpMkLst>
        </pc:cxnChg>
        <pc:cxnChg chg="mod">
          <ac:chgData name="Trần Thị Bích" userId="9d8effc8-766d-4e1d-b902-18f00c0dc3e8" providerId="ADAL" clId="{65A95DE9-60A2-4570-A5E8-D268BC5EE8AD}" dt="2024-02-23T16:28:05.448" v="371" actId="1038"/>
          <ac:cxnSpMkLst>
            <pc:docMk/>
            <pc:sldMk cId="2428521024" sldId="262"/>
            <ac:cxnSpMk id="8" creationId="{6577514E-D3AD-5AC0-A6C8-2F2E47C65C68}"/>
          </ac:cxnSpMkLst>
        </pc:cxnChg>
        <pc:cxnChg chg="mod">
          <ac:chgData name="Trần Thị Bích" userId="9d8effc8-766d-4e1d-b902-18f00c0dc3e8" providerId="ADAL" clId="{65A95DE9-60A2-4570-A5E8-D268BC5EE8AD}" dt="2024-02-23T16:28:18.688" v="451" actId="14100"/>
          <ac:cxnSpMkLst>
            <pc:docMk/>
            <pc:sldMk cId="2428521024" sldId="262"/>
            <ac:cxnSpMk id="11" creationId="{75CA3BD0-BB7C-2726-C968-BBC06B6CE975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4" creationId="{9FF5F0E2-C869-1172-87B8-5143D8C744D2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5" creationId="{EDFE662D-7784-B31C-6629-F4F7E850B84E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7" creationId="{475684A6-0054-85C3-7DA1-35D6251C35CB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2" creationId="{53733A19-EBFC-6C38-9143-8CB40BA488C6}"/>
          </ac:cxnSpMkLst>
        </pc:cxnChg>
        <pc:cxnChg chg="mod">
          <ac:chgData name="Trần Thị Bích" userId="9d8effc8-766d-4e1d-b902-18f00c0dc3e8" providerId="ADAL" clId="{65A95DE9-60A2-4570-A5E8-D268BC5EE8AD}" dt="2024-02-23T16:29:22.866" v="501" actId="1035"/>
          <ac:cxnSpMkLst>
            <pc:docMk/>
            <pc:sldMk cId="2428521024" sldId="262"/>
            <ac:cxnSpMk id="23" creationId="{EEA22422-5125-FCE6-BAFD-742BC19817F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5" creationId="{1C9287F8-BD34-BB93-7FD6-5CCFCD9FD4D3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8" creationId="{CDBA660F-CDD6-EE10-BD69-B0E32D9CDE0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9" creationId="{8A502165-991B-D910-8819-6D4E77D1078C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31" creationId="{C7EAD69B-7627-C086-939F-56BEDC752FB1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4" creationId="{11A80C11-D416-238E-9F94-F8B6AA7D60F2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5" creationId="{7DBAD5DD-48E5-74C8-6202-1C2CDE3E7C5D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7" creationId="{0523B6AA-41F2-DB23-94F4-76748D0DE359}"/>
          </ac:cxnSpMkLst>
        </pc:cxnChg>
        <pc:cxnChg chg="add mod">
          <ac:chgData name="Trần Thị Bích" userId="9d8effc8-766d-4e1d-b902-18f00c0dc3e8" providerId="ADAL" clId="{65A95DE9-60A2-4570-A5E8-D268BC5EE8AD}" dt="2024-02-23T16:31:54.014" v="705" actId="14100"/>
          <ac:cxnSpMkLst>
            <pc:docMk/>
            <pc:sldMk cId="2428521024" sldId="262"/>
            <ac:cxnSpMk id="39" creationId="{E2907816-7BC9-8521-0087-2213A7666F60}"/>
          </ac:cxnSpMkLst>
        </pc:cxnChg>
      </pc:sldChg>
      <pc:sldChg chg="addSp modSp add mod modAnim">
        <pc:chgData name="Trần Thị Bích" userId="9d8effc8-766d-4e1d-b902-18f00c0dc3e8" providerId="ADAL" clId="{65A95DE9-60A2-4570-A5E8-D268BC5EE8AD}" dt="2024-02-23T16:37:17.669" v="790" actId="1035"/>
        <pc:sldMkLst>
          <pc:docMk/>
          <pc:sldMk cId="2797699466" sldId="263"/>
        </pc:sldMkLst>
        <pc:spChg chg="mod">
          <ac:chgData name="Trần Thị Bích" userId="9d8effc8-766d-4e1d-b902-18f00c0dc3e8" providerId="ADAL" clId="{65A95DE9-60A2-4570-A5E8-D268BC5EE8AD}" dt="2024-02-23T16:33:10.460" v="710" actId="20577"/>
          <ac:spMkLst>
            <pc:docMk/>
            <pc:sldMk cId="2797699466" sldId="263"/>
            <ac:spMk id="2" creationId="{C26E1FFA-DCC0-61E2-1ACD-50076892BEE9}"/>
          </ac:spMkLst>
        </pc:spChg>
        <pc:spChg chg="mod">
          <ac:chgData name="Trần Thị Bích" userId="9d8effc8-766d-4e1d-b902-18f00c0dc3e8" providerId="ADAL" clId="{65A95DE9-60A2-4570-A5E8-D268BC5EE8AD}" dt="2024-02-23T16:34:55.202" v="750" actId="1035"/>
          <ac:spMkLst>
            <pc:docMk/>
            <pc:sldMk cId="2797699466" sldId="263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37:17.669" v="790" actId="1035"/>
          <ac:spMkLst>
            <pc:docMk/>
            <pc:sldMk cId="2797699466" sldId="263"/>
            <ac:spMk id="4" creationId="{B8A4AFA2-A259-012A-2EB3-6A756E8EAA6A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39:25.757" v="842" actId="1037"/>
        <pc:sldMkLst>
          <pc:docMk/>
          <pc:sldMk cId="733587427" sldId="264"/>
        </pc:sldMkLst>
        <pc:spChg chg="mod">
          <ac:chgData name="Trần Thị Bích" userId="9d8effc8-766d-4e1d-b902-18f00c0dc3e8" providerId="ADAL" clId="{65A95DE9-60A2-4570-A5E8-D268BC5EE8AD}" dt="2024-02-23T16:38:14.875" v="810" actId="403"/>
          <ac:spMkLst>
            <pc:docMk/>
            <pc:sldMk cId="733587427" sldId="264"/>
            <ac:spMk id="3" creationId="{91A4AE84-1D87-6BD4-0F82-30E016A05571}"/>
          </ac:spMkLst>
        </pc:spChg>
        <pc:spChg chg="del">
          <ac:chgData name="Trần Thị Bích" userId="9d8effc8-766d-4e1d-b902-18f00c0dc3e8" providerId="ADAL" clId="{65A95DE9-60A2-4570-A5E8-D268BC5EE8AD}" dt="2024-02-23T16:37:57.037" v="792" actId="478"/>
          <ac:spMkLst>
            <pc:docMk/>
            <pc:sldMk cId="733587427" sldId="264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38:51.206" v="821" actId="1037"/>
          <ac:cxnSpMkLst>
            <pc:docMk/>
            <pc:sldMk cId="733587427" sldId="264"/>
            <ac:cxnSpMk id="5" creationId="{E0D702C9-73B3-F4DE-6D6A-C2063E18A34C}"/>
          </ac:cxnSpMkLst>
        </pc:cxnChg>
        <pc:cxnChg chg="add mod">
          <ac:chgData name="Trần Thị Bích" userId="9d8effc8-766d-4e1d-b902-18f00c0dc3e8" providerId="ADAL" clId="{65A95DE9-60A2-4570-A5E8-D268BC5EE8AD}" dt="2024-02-23T16:39:00.994" v="823" actId="1076"/>
          <ac:cxnSpMkLst>
            <pc:docMk/>
            <pc:sldMk cId="733587427" sldId="264"/>
            <ac:cxnSpMk id="6" creationId="{598921F4-682F-2781-F36E-F3046B908325}"/>
          </ac:cxnSpMkLst>
        </pc:cxnChg>
        <pc:cxnChg chg="add mod">
          <ac:chgData name="Trần Thị Bích" userId="9d8effc8-766d-4e1d-b902-18f00c0dc3e8" providerId="ADAL" clId="{65A95DE9-60A2-4570-A5E8-D268BC5EE8AD}" dt="2024-02-23T16:39:25.757" v="842" actId="1037"/>
          <ac:cxnSpMkLst>
            <pc:docMk/>
            <pc:sldMk cId="733587427" sldId="264"/>
            <ac:cxnSpMk id="7" creationId="{714FD693-567A-71D8-92C5-A18A2C7B142D}"/>
          </ac:cxnSpMkLst>
        </pc:cxnChg>
      </pc:sldChg>
      <pc:sldChg chg="addSp delSp modSp add mod ord delAnim modAnim">
        <pc:chgData name="Trần Thị Bích" userId="9d8effc8-766d-4e1d-b902-18f00c0dc3e8" providerId="ADAL" clId="{65A95DE9-60A2-4570-A5E8-D268BC5EE8AD}" dt="2024-02-23T16:41:06.696" v="925" actId="14100"/>
        <pc:sldMkLst>
          <pc:docMk/>
          <pc:sldMk cId="1485052765" sldId="265"/>
        </pc:sldMkLst>
        <pc:spChg chg="del">
          <ac:chgData name="Trần Thị Bích" userId="9d8effc8-766d-4e1d-b902-18f00c0dc3e8" providerId="ADAL" clId="{65A95DE9-60A2-4570-A5E8-D268BC5EE8AD}" dt="2024-02-23T16:39:49.644" v="846" actId="478"/>
          <ac:spMkLst>
            <pc:docMk/>
            <pc:sldMk cId="1485052765" sldId="265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40:07.755" v="850" actId="403"/>
          <ac:spMkLst>
            <pc:docMk/>
            <pc:sldMk cId="1485052765" sldId="265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40:34.068" v="886" actId="14100"/>
          <ac:cxnSpMkLst>
            <pc:docMk/>
            <pc:sldMk cId="1485052765" sldId="265"/>
            <ac:cxnSpMk id="5" creationId="{07E138C5-0706-917D-7778-0B15E0699C64}"/>
          </ac:cxnSpMkLst>
        </pc:cxnChg>
        <pc:cxnChg chg="add mod">
          <ac:chgData name="Trần Thị Bích" userId="9d8effc8-766d-4e1d-b902-18f00c0dc3e8" providerId="ADAL" clId="{65A95DE9-60A2-4570-A5E8-D268BC5EE8AD}" dt="2024-02-23T16:40:44.619" v="895" actId="1037"/>
          <ac:cxnSpMkLst>
            <pc:docMk/>
            <pc:sldMk cId="1485052765" sldId="265"/>
            <ac:cxnSpMk id="6" creationId="{9046B475-9862-A07A-8ACE-8B13C462E38B}"/>
          </ac:cxnSpMkLst>
        </pc:cxnChg>
        <pc:cxnChg chg="add mod">
          <ac:chgData name="Trần Thị Bích" userId="9d8effc8-766d-4e1d-b902-18f00c0dc3e8" providerId="ADAL" clId="{65A95DE9-60A2-4570-A5E8-D268BC5EE8AD}" dt="2024-02-23T16:41:06.696" v="925" actId="14100"/>
          <ac:cxnSpMkLst>
            <pc:docMk/>
            <pc:sldMk cId="1485052765" sldId="265"/>
            <ac:cxnSpMk id="7" creationId="{5B9B7F56-AC06-AC3A-E811-60F4E8A35BCB}"/>
          </ac:cxnSpMkLst>
        </pc:cxnChg>
      </pc:sldChg>
      <pc:sldChg chg="addSp delSp modSp add mod delAnim">
        <pc:chgData name="Trần Thị Bích" userId="9d8effc8-766d-4e1d-b902-18f00c0dc3e8" providerId="ADAL" clId="{65A95DE9-60A2-4570-A5E8-D268BC5EE8AD}" dt="2024-02-23T16:59:32.247" v="1602" actId="1076"/>
        <pc:sldMkLst>
          <pc:docMk/>
          <pc:sldMk cId="2527200466" sldId="266"/>
        </pc:sldMkLst>
        <pc:spChg chg="mod">
          <ac:chgData name="Trần Thị Bích" userId="9d8effc8-766d-4e1d-b902-18f00c0dc3e8" providerId="ADAL" clId="{65A95DE9-60A2-4570-A5E8-D268BC5EE8AD}" dt="2024-02-23T16:43:17.559" v="933" actId="1076"/>
          <ac:spMkLst>
            <pc:docMk/>
            <pc:sldMk cId="2527200466" sldId="266"/>
            <ac:spMk id="2" creationId="{C26E1FFA-DCC0-61E2-1ACD-50076892BEE9}"/>
          </ac:spMkLst>
        </pc:spChg>
        <pc:spChg chg="del">
          <ac:chgData name="Trần Thị Bích" userId="9d8effc8-766d-4e1d-b902-18f00c0dc3e8" providerId="ADAL" clId="{65A95DE9-60A2-4570-A5E8-D268BC5EE8AD}" dt="2024-02-23T16:42:58.517" v="930" actId="478"/>
          <ac:spMkLst>
            <pc:docMk/>
            <pc:sldMk cId="2527200466" sldId="266"/>
            <ac:spMk id="3" creationId="{91A4AE84-1D87-6BD4-0F82-30E016A05571}"/>
          </ac:spMkLst>
        </pc:spChg>
        <pc:spChg chg="add del">
          <ac:chgData name="Trần Thị Bích" userId="9d8effc8-766d-4e1d-b902-18f00c0dc3e8" providerId="ADAL" clId="{65A95DE9-60A2-4570-A5E8-D268BC5EE8AD}" dt="2024-02-23T16:58:55.397" v="1596" actId="22"/>
          <ac:spMkLst>
            <pc:docMk/>
            <pc:sldMk cId="2527200466" sldId="266"/>
            <ac:spMk id="5" creationId="{0ACA105D-66E2-B029-C278-CCA297627DBA}"/>
          </ac:spMkLst>
        </pc:spChg>
        <pc:picChg chg="add mod">
          <ac:chgData name="Trần Thị Bích" userId="9d8effc8-766d-4e1d-b902-18f00c0dc3e8" providerId="ADAL" clId="{65A95DE9-60A2-4570-A5E8-D268BC5EE8AD}" dt="2024-02-23T16:59:06.312" v="1599" actId="14100"/>
          <ac:picMkLst>
            <pc:docMk/>
            <pc:sldMk cId="2527200466" sldId="266"/>
            <ac:picMk id="6" creationId="{23D080F5-8382-831F-E677-72D1C336D6EF}"/>
          </ac:picMkLst>
        </pc:picChg>
        <pc:picChg chg="add mod">
          <ac:chgData name="Trần Thị Bích" userId="9d8effc8-766d-4e1d-b902-18f00c0dc3e8" providerId="ADAL" clId="{65A95DE9-60A2-4570-A5E8-D268BC5EE8AD}" dt="2024-02-23T16:59:32.247" v="1602" actId="1076"/>
          <ac:picMkLst>
            <pc:docMk/>
            <pc:sldMk cId="2527200466" sldId="266"/>
            <ac:picMk id="7" creationId="{D45ECE05-4C6F-7709-2682-052324C19671}"/>
          </ac:picMkLst>
        </pc:picChg>
      </pc:sldChg>
      <pc:sldChg chg="addSp delSp modSp add mod delAnim modAnim">
        <pc:chgData name="Trần Thị Bích" userId="9d8effc8-766d-4e1d-b902-18f00c0dc3e8" providerId="ADAL" clId="{65A95DE9-60A2-4570-A5E8-D268BC5EE8AD}" dt="2024-02-23T16:53:45.443" v="1582" actId="14100"/>
        <pc:sldMkLst>
          <pc:docMk/>
          <pc:sldMk cId="38852197" sldId="267"/>
        </pc:sldMkLst>
        <pc:spChg chg="mod">
          <ac:chgData name="Trần Thị Bích" userId="9d8effc8-766d-4e1d-b902-18f00c0dc3e8" providerId="ADAL" clId="{65A95DE9-60A2-4570-A5E8-D268BC5EE8AD}" dt="2024-02-23T16:44:09.124" v="964" actId="1035"/>
          <ac:spMkLst>
            <pc:docMk/>
            <pc:sldMk cId="38852197" sldId="267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47:23.333" v="1051" actId="1035"/>
          <ac:spMkLst>
            <pc:docMk/>
            <pc:sldMk cId="38852197" sldId="267"/>
            <ac:spMk id="3" creationId="{800F8994-18D1-D743-59CD-1AE27CAEE688}"/>
          </ac:spMkLst>
        </pc:spChg>
        <pc:spChg chg="add mod">
          <ac:chgData name="Trần Thị Bích" userId="9d8effc8-766d-4e1d-b902-18f00c0dc3e8" providerId="ADAL" clId="{65A95DE9-60A2-4570-A5E8-D268BC5EE8AD}" dt="2024-02-23T16:49:20.433" v="1163" actId="1076"/>
          <ac:spMkLst>
            <pc:docMk/>
            <pc:sldMk cId="38852197" sldId="267"/>
            <ac:spMk id="6" creationId="{9B4B0C2F-8683-AD2B-48B8-202200237CEC}"/>
          </ac:spMkLst>
        </pc:spChg>
        <pc:spChg chg="add mod">
          <ac:chgData name="Trần Thị Bích" userId="9d8effc8-766d-4e1d-b902-18f00c0dc3e8" providerId="ADAL" clId="{65A95DE9-60A2-4570-A5E8-D268BC5EE8AD}" dt="2024-02-23T16:49:23.025" v="1164" actId="1076"/>
          <ac:spMkLst>
            <pc:docMk/>
            <pc:sldMk cId="38852197" sldId="267"/>
            <ac:spMk id="8" creationId="{3112CFEF-7202-3685-E6EF-68B31DF851B5}"/>
          </ac:spMkLst>
        </pc:spChg>
        <pc:spChg chg="add mod">
          <ac:chgData name="Trần Thị Bích" userId="9d8effc8-766d-4e1d-b902-18f00c0dc3e8" providerId="ADAL" clId="{65A95DE9-60A2-4570-A5E8-D268BC5EE8AD}" dt="2024-02-23T16:51:01.127" v="1279" actId="207"/>
          <ac:spMkLst>
            <pc:docMk/>
            <pc:sldMk cId="38852197" sldId="267"/>
            <ac:spMk id="15" creationId="{2F2F0E3C-EE8B-DCF3-5394-F6C55116696F}"/>
          </ac:spMkLst>
        </pc:spChg>
        <pc:spChg chg="add mod">
          <ac:chgData name="Trần Thị Bích" userId="9d8effc8-766d-4e1d-b902-18f00c0dc3e8" providerId="ADAL" clId="{65A95DE9-60A2-4570-A5E8-D268BC5EE8AD}" dt="2024-02-23T16:51:42.959" v="1329" actId="1076"/>
          <ac:spMkLst>
            <pc:docMk/>
            <pc:sldMk cId="38852197" sldId="267"/>
            <ac:spMk id="17" creationId="{793CD952-08CE-C47D-1812-45B145CB332B}"/>
          </ac:spMkLst>
        </pc:spChg>
        <pc:spChg chg="add mod">
          <ac:chgData name="Trần Thị Bích" userId="9d8effc8-766d-4e1d-b902-18f00c0dc3e8" providerId="ADAL" clId="{65A95DE9-60A2-4570-A5E8-D268BC5EE8AD}" dt="2024-02-23T16:51:54.323" v="1353" actId="1035"/>
          <ac:spMkLst>
            <pc:docMk/>
            <pc:sldMk cId="38852197" sldId="267"/>
            <ac:spMk id="19" creationId="{8462D379-C63C-4F65-D991-BF0CAC08B5B7}"/>
          </ac:spMkLst>
        </pc:spChg>
        <pc:spChg chg="add mod">
          <ac:chgData name="Trần Thị Bích" userId="9d8effc8-766d-4e1d-b902-18f00c0dc3e8" providerId="ADAL" clId="{65A95DE9-60A2-4570-A5E8-D268BC5EE8AD}" dt="2024-02-23T16:52:42.033" v="1359" actId="1076"/>
          <ac:spMkLst>
            <pc:docMk/>
            <pc:sldMk cId="38852197" sldId="267"/>
            <ac:spMk id="22" creationId="{E92D3265-AD03-AB05-E35D-17A8A077476D}"/>
          </ac:spMkLst>
        </pc:spChg>
        <pc:spChg chg="add mod">
          <ac:chgData name="Trần Thị Bích" userId="9d8effc8-766d-4e1d-b902-18f00c0dc3e8" providerId="ADAL" clId="{65A95DE9-60A2-4570-A5E8-D268BC5EE8AD}" dt="2024-02-23T16:53:08.317" v="1433" actId="1076"/>
          <ac:spMkLst>
            <pc:docMk/>
            <pc:sldMk cId="38852197" sldId="267"/>
            <ac:spMk id="25" creationId="{31375EBA-41EF-6471-E945-F0765AD7CC94}"/>
          </ac:spMkLst>
        </pc:spChg>
        <pc:cxnChg chg="add mod">
          <ac:chgData name="Trần Thị Bích" userId="9d8effc8-766d-4e1d-b902-18f00c0dc3e8" providerId="ADAL" clId="{65A95DE9-60A2-4570-A5E8-D268BC5EE8AD}" dt="2024-02-23T16:48:14.993" v="1054" actId="1076"/>
          <ac:cxnSpMkLst>
            <pc:docMk/>
            <pc:sldMk cId="38852197" sldId="267"/>
            <ac:cxnSpMk id="4" creationId="{20A8ADC8-31C1-A28B-BF93-726C45090B23}"/>
          </ac:cxnSpMkLst>
        </pc:cxnChg>
        <pc:cxnChg chg="add mod">
          <ac:chgData name="Trần Thị Bích" userId="9d8effc8-766d-4e1d-b902-18f00c0dc3e8" providerId="ADAL" clId="{65A95DE9-60A2-4570-A5E8-D268BC5EE8AD}" dt="2024-02-23T16:48:36.805" v="1151" actId="14100"/>
          <ac:cxnSpMkLst>
            <pc:docMk/>
            <pc:sldMk cId="38852197" sldId="267"/>
            <ac:cxnSpMk id="5" creationId="{BD3CC54A-4490-3308-E8E1-C9E5CEC4ED89}"/>
          </ac:cxnSpMkLst>
        </pc:cxnChg>
        <pc:cxnChg chg="add mod">
          <ac:chgData name="Trần Thị Bích" userId="9d8effc8-766d-4e1d-b902-18f00c0dc3e8" providerId="ADAL" clId="{65A95DE9-60A2-4570-A5E8-D268BC5EE8AD}" dt="2024-02-23T16:48:28.459" v="1123" actId="14100"/>
          <ac:cxnSpMkLst>
            <pc:docMk/>
            <pc:sldMk cId="38852197" sldId="267"/>
            <ac:cxnSpMk id="7" creationId="{E624B5B7-773B-CA83-820E-A42EE8A4797F}"/>
          </ac:cxnSpMkLst>
        </pc:cxnChg>
        <pc:cxnChg chg="add mod">
          <ac:chgData name="Trần Thị Bích" userId="9d8effc8-766d-4e1d-b902-18f00c0dc3e8" providerId="ADAL" clId="{65A95DE9-60A2-4570-A5E8-D268BC5EE8AD}" dt="2024-02-23T16:49:02.121" v="1162" actId="1038"/>
          <ac:cxnSpMkLst>
            <pc:docMk/>
            <pc:sldMk cId="38852197" sldId="267"/>
            <ac:cxnSpMk id="9" creationId="{4B2C7B0C-299B-2ABD-6CE0-43CF0CABE187}"/>
          </ac:cxnSpMkLst>
        </pc:cxnChg>
        <pc:cxnChg chg="add mod">
          <ac:chgData name="Trần Thị Bích" userId="9d8effc8-766d-4e1d-b902-18f00c0dc3e8" providerId="ADAL" clId="{65A95DE9-60A2-4570-A5E8-D268BC5EE8AD}" dt="2024-02-23T16:49:52.453" v="1167" actId="1076"/>
          <ac:cxnSpMkLst>
            <pc:docMk/>
            <pc:sldMk cId="38852197" sldId="267"/>
            <ac:cxnSpMk id="10" creationId="{DE8D9738-BB26-15FD-CF01-D366BDDA8167}"/>
          </ac:cxnSpMkLst>
        </pc:cxnChg>
        <pc:cxnChg chg="add mod">
          <ac:chgData name="Trần Thị Bích" userId="9d8effc8-766d-4e1d-b902-18f00c0dc3e8" providerId="ADAL" clId="{65A95DE9-60A2-4570-A5E8-D268BC5EE8AD}" dt="2024-02-23T16:50:03.632" v="1170" actId="1035"/>
          <ac:cxnSpMkLst>
            <pc:docMk/>
            <pc:sldMk cId="38852197" sldId="267"/>
            <ac:cxnSpMk id="11" creationId="{418DAF41-2E52-93D3-26F3-966D7310935B}"/>
          </ac:cxnSpMkLst>
        </pc:cxnChg>
        <pc:cxnChg chg="add mod">
          <ac:chgData name="Trần Thị Bích" userId="9d8effc8-766d-4e1d-b902-18f00c0dc3e8" providerId="ADAL" clId="{65A95DE9-60A2-4570-A5E8-D268BC5EE8AD}" dt="2024-02-23T16:50:17.368" v="1227" actId="14100"/>
          <ac:cxnSpMkLst>
            <pc:docMk/>
            <pc:sldMk cId="38852197" sldId="267"/>
            <ac:cxnSpMk id="12" creationId="{FC439D71-924D-8623-E7DA-7D0C403A0E5C}"/>
          </ac:cxnSpMkLst>
        </pc:cxnChg>
        <pc:cxnChg chg="add mod">
          <ac:chgData name="Trần Thị Bích" userId="9d8effc8-766d-4e1d-b902-18f00c0dc3e8" providerId="ADAL" clId="{65A95DE9-60A2-4570-A5E8-D268BC5EE8AD}" dt="2024-02-23T16:50:31.396" v="1272" actId="14100"/>
          <ac:cxnSpMkLst>
            <pc:docMk/>
            <pc:sldMk cId="38852197" sldId="267"/>
            <ac:cxnSpMk id="13" creationId="{F9C8B31D-88A2-6F76-599B-D3BBF0A2037E}"/>
          </ac:cxnSpMkLst>
        </pc:cxnChg>
        <pc:cxnChg chg="add del mod">
          <ac:chgData name="Trần Thị Bích" userId="9d8effc8-766d-4e1d-b902-18f00c0dc3e8" providerId="ADAL" clId="{65A95DE9-60A2-4570-A5E8-D268BC5EE8AD}" dt="2024-02-23T16:50:43.133" v="1275" actId="478"/>
          <ac:cxnSpMkLst>
            <pc:docMk/>
            <pc:sldMk cId="38852197" sldId="267"/>
            <ac:cxnSpMk id="14" creationId="{EA03E31B-A6F8-0EAD-1943-132649311B91}"/>
          </ac:cxnSpMkLst>
        </pc:cxnChg>
        <pc:cxnChg chg="add mod">
          <ac:chgData name="Trần Thị Bích" userId="9d8effc8-766d-4e1d-b902-18f00c0dc3e8" providerId="ADAL" clId="{65A95DE9-60A2-4570-A5E8-D268BC5EE8AD}" dt="2024-02-23T16:51:22.263" v="1326" actId="1035"/>
          <ac:cxnSpMkLst>
            <pc:docMk/>
            <pc:sldMk cId="38852197" sldId="267"/>
            <ac:cxnSpMk id="16" creationId="{6ED32EEB-5CC4-9153-FF13-F50D6ED35D89}"/>
          </ac:cxnSpMkLst>
        </pc:cxnChg>
        <pc:cxnChg chg="add mod">
          <ac:chgData name="Trần Thị Bích" userId="9d8effc8-766d-4e1d-b902-18f00c0dc3e8" providerId="ADAL" clId="{65A95DE9-60A2-4570-A5E8-D268BC5EE8AD}" dt="2024-02-23T16:51:49.388" v="1349" actId="14100"/>
          <ac:cxnSpMkLst>
            <pc:docMk/>
            <pc:sldMk cId="38852197" sldId="267"/>
            <ac:cxnSpMk id="18" creationId="{BE20957E-D08D-DA50-53C9-227F3B348B03}"/>
          </ac:cxnSpMkLst>
        </pc:cxnChg>
        <pc:cxnChg chg="add mod">
          <ac:chgData name="Trần Thị Bích" userId="9d8effc8-766d-4e1d-b902-18f00c0dc3e8" providerId="ADAL" clId="{65A95DE9-60A2-4570-A5E8-D268BC5EE8AD}" dt="2024-02-23T16:52:25.073" v="1355" actId="1076"/>
          <ac:cxnSpMkLst>
            <pc:docMk/>
            <pc:sldMk cId="38852197" sldId="267"/>
            <ac:cxnSpMk id="20" creationId="{1EFF35A0-56B4-43BC-A6FE-7F6289820B27}"/>
          </ac:cxnSpMkLst>
        </pc:cxnChg>
        <pc:cxnChg chg="add mod">
          <ac:chgData name="Trần Thị Bích" userId="9d8effc8-766d-4e1d-b902-18f00c0dc3e8" providerId="ADAL" clId="{65A95DE9-60A2-4570-A5E8-D268BC5EE8AD}" dt="2024-02-23T16:52:42.033" v="1359" actId="1076"/>
          <ac:cxnSpMkLst>
            <pc:docMk/>
            <pc:sldMk cId="38852197" sldId="267"/>
            <ac:cxnSpMk id="21" creationId="{65E98A60-A570-1BA5-309C-0D8B1551019D}"/>
          </ac:cxnSpMkLst>
        </pc:cxnChg>
        <pc:cxnChg chg="add mod">
          <ac:chgData name="Trần Thị Bích" userId="9d8effc8-766d-4e1d-b902-18f00c0dc3e8" providerId="ADAL" clId="{65A95DE9-60A2-4570-A5E8-D268BC5EE8AD}" dt="2024-02-23T16:53:05.188" v="1432" actId="14100"/>
          <ac:cxnSpMkLst>
            <pc:docMk/>
            <pc:sldMk cId="38852197" sldId="267"/>
            <ac:cxnSpMk id="24" creationId="{27108742-1469-781F-AF0A-CA01DDDA134F}"/>
          </ac:cxnSpMkLst>
        </pc:cxnChg>
        <pc:cxnChg chg="add mod">
          <ac:chgData name="Trần Thị Bích" userId="9d8effc8-766d-4e1d-b902-18f00c0dc3e8" providerId="ADAL" clId="{65A95DE9-60A2-4570-A5E8-D268BC5EE8AD}" dt="2024-02-23T16:53:36.302" v="1545" actId="14100"/>
          <ac:cxnSpMkLst>
            <pc:docMk/>
            <pc:sldMk cId="38852197" sldId="267"/>
            <ac:cxnSpMk id="26" creationId="{8A30631E-24AE-B624-D364-5E993DD041BD}"/>
          </ac:cxnSpMkLst>
        </pc:cxnChg>
        <pc:cxnChg chg="add mod">
          <ac:chgData name="Trần Thị Bích" userId="9d8effc8-766d-4e1d-b902-18f00c0dc3e8" providerId="ADAL" clId="{65A95DE9-60A2-4570-A5E8-D268BC5EE8AD}" dt="2024-02-23T16:53:45.443" v="1582" actId="14100"/>
          <ac:cxnSpMkLst>
            <pc:docMk/>
            <pc:sldMk cId="38852197" sldId="267"/>
            <ac:cxnSpMk id="27" creationId="{D7C3B123-3CC4-01D3-17DD-F8B8B43380B2}"/>
          </ac:cxnSpMkLst>
        </pc:cxnChg>
      </pc:sldChg>
      <pc:sldChg chg="add ord">
        <pc:chgData name="Trần Thị Bích" userId="9d8effc8-766d-4e1d-b902-18f00c0dc3e8" providerId="ADAL" clId="{65A95DE9-60A2-4570-A5E8-D268BC5EE8AD}" dt="2024-02-23T16:54:49.633" v="1587"/>
        <pc:sldMkLst>
          <pc:docMk/>
          <pc:sldMk cId="3234098624" sldId="268"/>
        </pc:sldMkLst>
      </pc:sldChg>
      <pc:sldChg chg="addSp modSp new mod modAnim">
        <pc:chgData name="Trần Thị Bích" userId="9d8effc8-766d-4e1d-b902-18f00c0dc3e8" providerId="ADAL" clId="{65A95DE9-60A2-4570-A5E8-D268BC5EE8AD}" dt="2024-02-23T16:58:30.272" v="1594" actId="14100"/>
        <pc:sldMkLst>
          <pc:docMk/>
          <pc:sldMk cId="830626234" sldId="269"/>
        </pc:sldMkLst>
        <pc:picChg chg="add mod">
          <ac:chgData name="Trần Thị Bích" userId="9d8effc8-766d-4e1d-b902-18f00c0dc3e8" providerId="ADAL" clId="{65A95DE9-60A2-4570-A5E8-D268BC5EE8AD}" dt="2024-02-23T16:58:30.272" v="1594" actId="14100"/>
          <ac:picMkLst>
            <pc:docMk/>
            <pc:sldMk cId="830626234" sldId="269"/>
            <ac:picMk id="2" creationId="{58AB8117-6FFB-0000-D6C0-DABB5810CC53}"/>
          </ac:picMkLst>
        </pc:picChg>
      </pc:sldChg>
      <pc:sldChg chg="addSp modSp new mod modAnim">
        <pc:chgData name="Trần Thị Bích" userId="9d8effc8-766d-4e1d-b902-18f00c0dc3e8" providerId="ADAL" clId="{65A95DE9-60A2-4570-A5E8-D268BC5EE8AD}" dt="2024-02-23T17:00:33.420" v="1615" actId="1076"/>
        <pc:sldMkLst>
          <pc:docMk/>
          <pc:sldMk cId="2020983099" sldId="270"/>
        </pc:sldMkLst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3" creationId="{155BD199-EB57-DEB0-FB96-D88744AA33ED}"/>
          </ac:spMkLst>
        </pc:spChg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4" creationId="{95089C98-A8FA-FF55-CAB4-98E21A0512E9}"/>
          </ac:spMkLst>
        </pc:spChg>
        <pc:spChg chg="add mod">
          <ac:chgData name="Trần Thị Bích" userId="9d8effc8-766d-4e1d-b902-18f00c0dc3e8" providerId="ADAL" clId="{65A95DE9-60A2-4570-A5E8-D268BC5EE8AD}" dt="2024-02-23T17:00:31.910" v="1614" actId="1076"/>
          <ac:spMkLst>
            <pc:docMk/>
            <pc:sldMk cId="2020983099" sldId="270"/>
            <ac:spMk id="8" creationId="{BE1C0E17-F49E-CF94-201B-933CACC32631}"/>
          </ac:spMkLst>
        </pc:spChg>
        <pc:grpChg chg="add mod">
          <ac:chgData name="Trần Thị Bích" userId="9d8effc8-766d-4e1d-b902-18f00c0dc3e8" providerId="ADAL" clId="{65A95DE9-60A2-4570-A5E8-D268BC5EE8AD}" dt="2024-02-23T17:00:14.402" v="1604"/>
          <ac:grpSpMkLst>
            <pc:docMk/>
            <pc:sldMk cId="2020983099" sldId="270"/>
            <ac:grpSpMk id="2" creationId="{709DDF71-398F-8631-E4F2-D67A10EB63F2}"/>
          </ac:grpSpMkLst>
        </pc:grp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5" creationId="{E8E77649-8322-2467-9FA3-BDC865EEEFA4}"/>
          </ac:picMkLst>
        </pc:pic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6" creationId="{FC05F317-3220-912A-F64B-781C8FC9CB0B}"/>
          </ac:picMkLst>
        </pc:picChg>
        <pc:picChg chg="add mod">
          <ac:chgData name="Trần Thị Bích" userId="9d8effc8-766d-4e1d-b902-18f00c0dc3e8" providerId="ADAL" clId="{65A95DE9-60A2-4570-A5E8-D268BC5EE8AD}" dt="2024-02-23T17:00:33.420" v="1615" actId="1076"/>
          <ac:picMkLst>
            <pc:docMk/>
            <pc:sldMk cId="2020983099" sldId="270"/>
            <ac:picMk id="7" creationId="{67083513-6B22-9B4B-C83F-95B61DEF7ED7}"/>
          </ac:picMkLst>
        </pc:picChg>
      </pc:sldChg>
      <pc:sldChg chg="addSp delSp modSp new mod setBg modAnim">
        <pc:chgData name="Trần Thị Bích" userId="9d8effc8-766d-4e1d-b902-18f00c0dc3e8" providerId="ADAL" clId="{65A95DE9-60A2-4570-A5E8-D268BC5EE8AD}" dt="2024-02-23T17:01:35.730" v="1625"/>
        <pc:sldMkLst>
          <pc:docMk/>
          <pc:sldMk cId="3040536023" sldId="271"/>
        </pc:sldMkLst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8" creationId="{7AA67C3D-6D28-4C64-81F8-295FC9396EB6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0" creationId="{8DBEAE55-3EA1-41D7-A212-5F7D8986C1F2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2" creationId="{CFC5F0E7-644F-4101-BE72-12825CF537E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4" creationId="{74283919-7E00-4FC2-BFC9-3F56E58808F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6" creationId="{2217FF4A-5EDF-43B7-90EE-BDD9F1E9EAC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8" creationId="{A169D286-F4D7-4C8B-A6BD-D05384C7F1D8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9" creationId="{39E8235E-135E-4261-8F54-2B316E493C4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0" creationId="{D4ED8EC3-4D57-4620-93CE-4E6661F09A3E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1" creationId="{83BCB34A-2F40-4F41-8488-A134C1C155B7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2" creationId="{F78382DC-4207-465E-B379-1E16448AA222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4" creationId="{A9F529C3-C941-49FD-8C67-82F134F64BDB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5" creationId="{20586029-32A0-47E5-9AEC-AE3ABA6B94D0}"/>
          </ac:spMkLst>
        </pc:spChg>
        <pc:picChg chg="add del mod or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2" creationId="{09F8ABAB-E65F-675F-BDB9-F8CB4813F0D2}"/>
          </ac:picMkLst>
        </pc:picChg>
        <pc:picChg chg="add del mo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3" creationId="{2B5112AD-F2AE-DB02-4C84-EA79FBCA58D4}"/>
          </ac:picMkLst>
        </pc:picChg>
        <pc:cxnChg chg="add del">
          <ac:chgData name="Trần Thị Bích" userId="9d8effc8-766d-4e1d-b902-18f00c0dc3e8" providerId="ADAL" clId="{65A95DE9-60A2-4570-A5E8-D268BC5EE8AD}" dt="2024-02-23T17:01:31.526" v="1623" actId="26606"/>
          <ac:cxnSpMkLst>
            <pc:docMk/>
            <pc:sldMk cId="3040536023" sldId="271"/>
            <ac:cxnSpMk id="26" creationId="{8C730EAB-A532-4295-A302-FB4B90DB9F5E}"/>
          </ac:cxnSpMkLst>
        </pc:cxnChg>
      </pc:sldChg>
      <pc:sldChg chg="add">
        <pc:chgData name="Trần Thị Bích" userId="9d8effc8-766d-4e1d-b902-18f00c0dc3e8" providerId="ADAL" clId="{65A95DE9-60A2-4570-A5E8-D268BC5EE8AD}" dt="2024-02-23T17:01:48.830" v="1626"/>
        <pc:sldMkLst>
          <pc:docMk/>
          <pc:sldMk cId="408007269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366E-9155-4253-93F9-60CBBE7E00A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163-4F31-4730-892C-AB4EFE27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1F0814-5B77-3E8D-850F-F74D090132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707E8-0D32-16B4-359F-214566699E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AD9F48-8369-A312-2B8D-C8BAE1400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ECC2F-F676-FA92-EFF0-9540BB800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D38034-7377-0B3E-B7A2-B3A3F7A51C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7095A-0AED-1B9A-0EE2-D481BC741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0"/>
            <a:ext cx="2058232" cy="180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7D4F9-3029-C193-F64C-C24999F5CD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390F4-19B2-B1E3-A3C8-7BADA600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0C108-8C5B-122D-2CBE-DF7AFF8B98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8B34B-B8CC-A877-3E7E-B42233EE5C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D660E-A4B5-846A-730B-6922040F9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91A0-D6DE-9451-0562-005E00682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46F12-4FD9-A578-1FDE-71DBC77EA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226D0-A97F-6B20-4D59-D9203199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89C30-F973-5092-4B35-5E63CAFB9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5587E-AA68-1FBD-63BA-7B833C6C08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59556"/>
            <a:ext cx="17680425" cy="14586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B8942-9F1B-41E8-82A8-34602A1C9D9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1DA2A-A9C9-27D6-10BE-4096193157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4D5BC-8199-9E95-C2B0-C23BE9AB2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6" y="4081696"/>
            <a:ext cx="40419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43CB1-9006-CED9-A316-AD91B7AB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C3DC4D-3E96-CB25-425C-A24183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9BDEF-6D76-7E91-6A54-A20554D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542AC7-5B42-B8F8-1474-7FAA0467463E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71B9-ABE5-EB18-DD91-18D343BAD5D2}"/>
              </a:ext>
            </a:extLst>
          </p:cNvPr>
          <p:cNvSpPr txBox="1"/>
          <p:nvPr/>
        </p:nvSpPr>
        <p:spPr>
          <a:xfrm>
            <a:off x="88107" y="1924381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Tính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73DC0-3B22-2FCF-D918-765E62C69F42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81CDA-D587-5D34-F163-4DB55232D000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AA9CC-50D6-19D3-CB00-C0062F198A7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FC410-1D29-09E4-1A0D-CFFDB479FCD1}"/>
              </a:ext>
            </a:extLst>
          </p:cNvPr>
          <p:cNvSpPr txBox="1"/>
          <p:nvPr/>
        </p:nvSpPr>
        <p:spPr>
          <a:xfrm>
            <a:off x="96600" y="193636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Dấu câu nào dùng để kết thúc câu kể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DDBE8-FA16-E3AC-6ECD-EC110D72C085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9FAA-1AE8-7112-96FF-0DA949D6276B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9F399-D4D3-E068-8B72-B2713F15485B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F9100-A628-161F-3C5A-17CE41F2364D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D91C6C-FD61-C06E-1C5A-CAC3CE3FA557}"/>
              </a:ext>
            </a:extLst>
          </p:cNvPr>
          <p:cNvSpPr txBox="1"/>
          <p:nvPr/>
        </p:nvSpPr>
        <p:spPr>
          <a:xfrm>
            <a:off x="79614" y="1936363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Dấu câu nào dùng để ngăn cách trạng ngữ với chủ ngữ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A9B3E-F178-5D5F-13D3-0B0C5D4EEFDE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0EA64-D86D-C70E-C13F-0917DA5C33E4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31D8A-6D0C-B93D-EC56-ECB98E77FA50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5A12F-4CBA-0E46-74DE-5DE8739AAB0F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05F53-9C6C-D5FE-93CB-06D9BBF1FB88}"/>
              </a:ext>
            </a:extLst>
          </p:cNvPr>
          <p:cNvSpPr txBox="1"/>
          <p:nvPr/>
        </p:nvSpPr>
        <p:spPr>
          <a:xfrm>
            <a:off x="194422" y="2133322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Danh từ gọi tên một sự vật cụ thể, riêng biệt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6E7DE-8CAF-B7DC-39C7-3C797D4FA8AB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59B2E-0388-7AA1-F2A2-D93A55B6AC50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D3937-8EA2-725B-C5FF-12B4859A13F8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C2F43B-0ABA-8B12-7D57-E34BF56EAA49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A928-F964-3EC4-79D4-BB8C5F2812F9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5A2E1-DDD3-C31A-9558-8F2A4196F0CF}"/>
              </a:ext>
            </a:extLst>
          </p:cNvPr>
          <p:cNvSpPr txBox="1"/>
          <p:nvPr/>
        </p:nvSpPr>
        <p:spPr>
          <a:xfrm>
            <a:off x="99490" y="1965021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Danh từ gọi tên một sự vật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1BC78-B169-2D51-752D-F7E67CABCBDE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5F7A1-27FB-2B55-9B44-6E0C13155718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40E06-7EF9-2DFF-F51B-C8859E24FAE5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C695C-E553-3945-5E91-28BEA8E45F5B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B827E-1CE9-7F65-948B-978CBACB552A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FB35DC-4892-BF4E-920E-74E1F4BA25B5}"/>
              </a:ext>
            </a:extLst>
          </p:cNvPr>
          <p:cNvSpPr txBox="1"/>
          <p:nvPr/>
        </p:nvSpPr>
        <p:spPr>
          <a:xfrm>
            <a:off x="112222" y="1934478"/>
            <a:ext cx="5533707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(6)Thành phần chính nào của câu nêu người, vật, hiện tượng tự nhiên,...được nói đến trong câu?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05BF-51CA-3BB6-AC67-77427EF873EA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5D93-33E0-F98D-8069-2904EA02B9A6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D6E14-F08B-476E-3AA1-74995017CAC9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49D4-2ED9-498B-ABD8-70F8D06304E5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84D5-8EB6-0DFD-FB13-A550CF2BC2DA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424D-15BE-52A1-57F3-F1E3DF36B5C9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95963-5FA7-DFE1-E7AC-61B3D5213563}"/>
              </a:ext>
            </a:extLst>
          </p:cNvPr>
          <p:cNvSpPr txBox="1"/>
          <p:nvPr/>
        </p:nvSpPr>
        <p:spPr>
          <a:xfrm>
            <a:off x="72485" y="1847120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 Gọi hoặc tả vật bằng từ ngữ vốn được dùng để gọi hoặc tả người, là biện pháp gì?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038A-3226-03A3-C7EC-91C818BB7285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4A0FA-99EB-FF46-C401-AE1AE2C4C2B6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9CB66-4D8D-C65F-3A5D-22741CDB12A7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43E9-C536-6FB6-2781-DBE3FB397CEB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0131-1FEA-8E12-7BC6-EB996C188E75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A0C4A-B6D2-48DF-BDDD-5EABF2A6139D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30C9-4BDB-D6F2-76F3-E0B74732D6B1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0FDEC-E9CE-0DA7-1CCB-C7BE9C49C41C}"/>
              </a:ext>
            </a:extLst>
          </p:cNvPr>
          <p:cNvSpPr txBox="1"/>
          <p:nvPr/>
        </p:nvSpPr>
        <p:spPr>
          <a:xfrm>
            <a:off x="74106" y="181635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B210-C5AF-AB9A-6B94-77FADE55391D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CCE6-512E-3B61-976B-CA8370DE0AE6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BE93-113D-E05C-FC87-41E7AB396773}"/>
              </a:ext>
            </a:extLst>
          </p:cNvPr>
          <p:cNvSpPr txBox="1"/>
          <p:nvPr/>
        </p:nvSpPr>
        <p:spPr>
          <a:xfrm>
            <a:off x="908340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37217-4F5A-5CCE-D09C-1E690407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CAFCB-F492-A277-E794-2667A72F57EA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4E68CB-FF3A-E258-0B44-0AED67C8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AA4BF3-2203-D7C2-06F7-9A4EC686F86C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AA8A4C-490C-6075-9DF0-2B7BBB77F329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1C414D-DC6A-6B86-30C0-E7D9AA844B4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2EF62-5304-90F2-3D18-C3E941275D3D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829D20-6B48-71A6-73BC-8C10DA9DD440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543A27-8CB9-DED2-D35A-32663288AE74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B0A7A3-FD9B-BBC9-9C86-081E11B41DD5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5FE177-AC7D-04CA-950C-85129C0FF7D7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3CA4C1-2AFD-45E7-FA17-BC6D055E2328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2DDEB-B013-8516-04C6-30CF59328FC7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368008-7E8A-0249-CCED-4024759C2CB9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1970C8-0C1C-DB11-3224-B94713E078AD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FD9D0-AB04-EA01-438F-931BE1547F41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FECB92-5030-492F-C1B8-3BA6B30C53D6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BDF6BE-E3DB-F522-41CC-669821D55356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112E33-F66E-0EEF-670E-FDEAD3E98405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AA502B-3C07-D66D-4142-6DDEEC72D252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04D31-8C90-6D71-5BCD-AAADB44B5024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96D90C-BBD7-8FD1-A324-FA222F0979BA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F566-A67F-D16C-700A-0A61DCA53C75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1A56CE-137C-4999-6777-77A47AD037AD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BD1FD5-72EC-A5AD-4293-E9B2E7F68781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9CCCC4-29A3-5C48-0683-DBE839CDFEDC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CAE44E-B52E-2EDE-33BC-AD424B465F02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95B36-6ACC-81A5-9FB6-703B82C0A3D8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7825FA-0F78-B299-CFE1-3ED88DC6FE40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350A2F-8089-6916-4505-74AA1D19D68D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E9BF4E-6D96-972D-B249-C93466CC305A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FD9A49-5573-DC40-24C6-064CD0F8368D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CD0401-A6E3-CC4A-B44D-8D467CF747BB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5DEEFE-3843-7832-908F-77508779C0FF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87AD36-38F2-F913-B681-EE9A3A5FA7DE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CEA1B8-61D7-D6B3-7687-9C1F72DE6435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407DE-BA33-5015-2853-B9648682111E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3D6E74-84F6-FCC0-34FD-347887856063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C3179D-4193-B733-7935-4B72841D24E0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88266B-DE13-A30B-9641-A5740EAEA757}"/>
              </a:ext>
            </a:extLst>
          </p:cNvPr>
          <p:cNvSpPr txBox="1"/>
          <p:nvPr/>
        </p:nvSpPr>
        <p:spPr>
          <a:xfrm>
            <a:off x="913595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5CA9B5-AF20-4A1D-B722-367CD75D6ED5}"/>
              </a:ext>
            </a:extLst>
          </p:cNvPr>
          <p:cNvSpPr txBox="1"/>
          <p:nvPr/>
        </p:nvSpPr>
        <p:spPr>
          <a:xfrm>
            <a:off x="72485" y="1847120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CBF211-EA25-BAD5-444A-95230B42B95B}"/>
              </a:ext>
            </a:extLst>
          </p:cNvPr>
          <p:cNvSpPr txBox="1"/>
          <p:nvPr/>
        </p:nvSpPr>
        <p:spPr>
          <a:xfrm>
            <a:off x="9118228" y="452251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621869-37D1-FD89-AA24-31B2FD9EA35A}"/>
              </a:ext>
            </a:extLst>
          </p:cNvPr>
          <p:cNvSpPr txBox="1"/>
          <p:nvPr/>
        </p:nvSpPr>
        <p:spPr>
          <a:xfrm>
            <a:off x="9726824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2D41B9-4FDF-FC37-46E8-51B7E1ABDCA8}"/>
              </a:ext>
            </a:extLst>
          </p:cNvPr>
          <p:cNvSpPr txBox="1"/>
          <p:nvPr/>
        </p:nvSpPr>
        <p:spPr>
          <a:xfrm>
            <a:off x="10343953" y="45236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FCAF2E-F8C5-403F-109A-2D4463340C1E}"/>
              </a:ext>
            </a:extLst>
          </p:cNvPr>
          <p:cNvSpPr txBox="1"/>
          <p:nvPr/>
        </p:nvSpPr>
        <p:spPr>
          <a:xfrm>
            <a:off x="10914182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1DFD7-F8CB-66AC-969C-596FA3EC3C22}"/>
              </a:ext>
            </a:extLst>
          </p:cNvPr>
          <p:cNvSpPr txBox="1"/>
          <p:nvPr/>
        </p:nvSpPr>
        <p:spPr>
          <a:xfrm>
            <a:off x="32796" y="1912786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F8B08B-46C4-3FBC-2D18-DED493719368}"/>
              </a:ext>
            </a:extLst>
          </p:cNvPr>
          <p:cNvSpPr txBox="1"/>
          <p:nvPr/>
        </p:nvSpPr>
        <p:spPr>
          <a:xfrm>
            <a:off x="7928517" y="504427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645C2D-EB96-88D8-F309-CE27B5D25940}"/>
              </a:ext>
            </a:extLst>
          </p:cNvPr>
          <p:cNvSpPr txBox="1"/>
          <p:nvPr/>
        </p:nvSpPr>
        <p:spPr>
          <a:xfrm>
            <a:off x="8537113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3FABF7-5845-009C-CD92-CF9B24A2661E}"/>
              </a:ext>
            </a:extLst>
          </p:cNvPr>
          <p:cNvSpPr txBox="1"/>
          <p:nvPr/>
        </p:nvSpPr>
        <p:spPr>
          <a:xfrm>
            <a:off x="9154242" y="504538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40227-15BA-135E-E085-F61F9AB3DE4F}"/>
              </a:ext>
            </a:extLst>
          </p:cNvPr>
          <p:cNvSpPr txBox="1"/>
          <p:nvPr/>
        </p:nvSpPr>
        <p:spPr>
          <a:xfrm>
            <a:off x="9724471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FF0392-498A-1830-551F-B7B4B62810AA}"/>
              </a:ext>
            </a:extLst>
          </p:cNvPr>
          <p:cNvSpPr txBox="1"/>
          <p:nvPr/>
        </p:nvSpPr>
        <p:spPr>
          <a:xfrm>
            <a:off x="68798" y="1971068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(11) Thành phần nào của câu bổ sung thông tin về thời gian, nơi chốn, mục đích,....?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154A83-9BDE-5858-DEDE-C90DBCA758F6}"/>
              </a:ext>
            </a:extLst>
          </p:cNvPr>
          <p:cNvSpPr txBox="1"/>
          <p:nvPr/>
        </p:nvSpPr>
        <p:spPr>
          <a:xfrm>
            <a:off x="7270473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019B0E-88E5-E9F4-A153-98DDF61BA7E8}"/>
              </a:ext>
            </a:extLst>
          </p:cNvPr>
          <p:cNvSpPr txBox="1"/>
          <p:nvPr/>
        </p:nvSpPr>
        <p:spPr>
          <a:xfrm>
            <a:off x="7879069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501149-A167-9FA0-FA97-0C4C083B1722}"/>
              </a:ext>
            </a:extLst>
          </p:cNvPr>
          <p:cNvSpPr txBox="1"/>
          <p:nvPr/>
        </p:nvSpPr>
        <p:spPr>
          <a:xfrm>
            <a:off x="8496198" y="55659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3D9386-8222-4C86-7474-04652AD57CD7}"/>
              </a:ext>
            </a:extLst>
          </p:cNvPr>
          <p:cNvSpPr txBox="1"/>
          <p:nvPr/>
        </p:nvSpPr>
        <p:spPr>
          <a:xfrm>
            <a:off x="9118977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A112D-22D8-DABE-B0AA-B4AD1F5B6B12}"/>
              </a:ext>
            </a:extLst>
          </p:cNvPr>
          <p:cNvSpPr txBox="1"/>
          <p:nvPr/>
        </p:nvSpPr>
        <p:spPr>
          <a:xfrm>
            <a:off x="9772018" y="557172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67FA52-50B1-645F-2D37-89F66758F41C}"/>
              </a:ext>
            </a:extLst>
          </p:cNvPr>
          <p:cNvSpPr txBox="1"/>
          <p:nvPr/>
        </p:nvSpPr>
        <p:spPr>
          <a:xfrm>
            <a:off x="10380614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D5BC8-7E34-2220-3D08-ED65768CD2B5}"/>
              </a:ext>
            </a:extLst>
          </p:cNvPr>
          <p:cNvSpPr txBox="1"/>
          <p:nvPr/>
        </p:nvSpPr>
        <p:spPr>
          <a:xfrm>
            <a:off x="10997743" y="55728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C553331-FEF0-94BD-8C1C-5EC8999DDC1D}"/>
              </a:ext>
            </a:extLst>
          </p:cNvPr>
          <p:cNvSpPr txBox="1"/>
          <p:nvPr/>
        </p:nvSpPr>
        <p:spPr>
          <a:xfrm>
            <a:off x="11567972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FA9367-0EE8-DC20-504D-18707CB055A7}"/>
              </a:ext>
            </a:extLst>
          </p:cNvPr>
          <p:cNvSpPr txBox="1"/>
          <p:nvPr/>
        </p:nvSpPr>
        <p:spPr>
          <a:xfrm>
            <a:off x="75510" y="1912786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(12) Từ chỉ đặc điểm của sự vật được gọi là danh từ, động từ hay tính từ?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530F51-86B2-E49C-B0F6-A56D07191636}"/>
              </a:ext>
            </a:extLst>
          </p:cNvPr>
          <p:cNvSpPr txBox="1"/>
          <p:nvPr/>
        </p:nvSpPr>
        <p:spPr>
          <a:xfrm>
            <a:off x="7282181" y="609490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7A69D1-3512-9FFC-B588-28C1BECB1563}"/>
              </a:ext>
            </a:extLst>
          </p:cNvPr>
          <p:cNvSpPr txBox="1"/>
          <p:nvPr/>
        </p:nvSpPr>
        <p:spPr>
          <a:xfrm>
            <a:off x="7936492" y="609740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DF5EFD-E192-D8F4-E31C-1B097D330554}"/>
              </a:ext>
            </a:extLst>
          </p:cNvPr>
          <p:cNvSpPr txBox="1"/>
          <p:nvPr/>
        </p:nvSpPr>
        <p:spPr>
          <a:xfrm>
            <a:off x="8505451" y="607967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3928352-4996-B466-CF3C-55ED1B87953E}"/>
              </a:ext>
            </a:extLst>
          </p:cNvPr>
          <p:cNvSpPr txBox="1"/>
          <p:nvPr/>
        </p:nvSpPr>
        <p:spPr>
          <a:xfrm>
            <a:off x="91151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70C8C8-FF90-CFCA-493F-937F77766DDB}"/>
              </a:ext>
            </a:extLst>
          </p:cNvPr>
          <p:cNvSpPr txBox="1"/>
          <p:nvPr/>
        </p:nvSpPr>
        <p:spPr>
          <a:xfrm>
            <a:off x="9731176" y="608078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E2876A-830C-9B79-D80F-A0EAD70E72F2}"/>
              </a:ext>
            </a:extLst>
          </p:cNvPr>
          <p:cNvSpPr txBox="1"/>
          <p:nvPr/>
        </p:nvSpPr>
        <p:spPr>
          <a:xfrm>
            <a:off x="103014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88D745-6AFB-855D-2586-980D543D9A9E}"/>
              </a:ext>
            </a:extLst>
          </p:cNvPr>
          <p:cNvSpPr txBox="1"/>
          <p:nvPr/>
        </p:nvSpPr>
        <p:spPr>
          <a:xfrm>
            <a:off x="125627" y="4367676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b. Tìm ô chữ hàng dọc màu xanh.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EBA7AB-4416-B0E9-82FA-5794F07E0D48}"/>
              </a:ext>
            </a:extLst>
          </p:cNvPr>
          <p:cNvSpPr txBox="1"/>
          <p:nvPr/>
        </p:nvSpPr>
        <p:spPr>
          <a:xfrm>
            <a:off x="382697" y="5741125"/>
            <a:ext cx="462166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YÊU HÒA BÌNH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3" grpId="0"/>
      <p:bldP spid="84" grpId="0"/>
      <p:bldP spid="85" grpId="0"/>
      <p:bldP spid="86" grpId="0"/>
      <p:bldP spid="87" grpId="0" animBg="1"/>
      <p:bldP spid="87" grpId="1" animBg="1"/>
      <p:bldP spid="88" grpId="0"/>
      <p:bldP spid="89" grpId="0"/>
      <p:bldP spid="90" grpId="0"/>
      <p:bldP spid="91" grpId="0"/>
      <p:bldP spid="92" grpId="0" animBg="1"/>
      <p:bldP spid="92" grpId="1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1" grpId="1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026C110-F6D3-C2D3-C050-1D4EE5D5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859451"/>
            <a:ext cx="7815749" cy="15729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5D76B0-02EE-BA4D-6E2F-9818D668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2550949"/>
            <a:ext cx="7645047" cy="1383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C97DA6-88E8-006E-84E3-5A27F221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19" y="4332931"/>
            <a:ext cx="764504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634E19-6659-EED3-B8B8-01D0F120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8" y="2907384"/>
            <a:ext cx="524301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2639 L -0.12057 0.0331 C -0.14557 0.04653 -0.1832 0.05394 -0.22279 0.05394 C -0.26771 0.05394 -0.30378 0.04653 -0.32878 0.0331 L -0.44922 -0.02639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3125 L -0.12005 0.01273 C -0.14531 0.02268 -0.18346 0.02824 -0.22344 0.02824 C -0.26875 0.02824 -0.30521 0.02268 -0.33047 0.01273 L -0.45195 -0.0312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9 0.1037 L -0.08059 0.06666 C -0.10156 0.05833 -0.13307 0.05393 -0.16614 0.05393 C -0.20364 0.05393 -0.23385 0.05833 -0.25481 0.06666 L -0.35546 0.103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014 L -0.11589 0.04351 C -0.14401 0.0581 -0.18633 0.06597 -0.23086 0.06597 C -0.28138 0.06597 -0.32188 0.0581 -0.35 0.04351 L -0.48529 -0.02014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2639 L -0.08594 0.02292 C -0.09883 0.03403 -0.11823 0.04005 -0.13854 0.04005 C -0.16159 0.04005 -0.18008 0.03403 -0.19297 0.02292 L -0.25482 -0.02639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1426 L -0.03125 -0.01852 C -0.03854 0.00949 -0.04935 0.02476 -0.06068 0.02476 C -0.07357 0.02476 -0.08385 0.00949 -0.09115 -0.01852 L -0.12565 -0.142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4253D-0F72-E78A-703F-DE66CAFA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670B4D-7434-4093-E186-4B9312717641}"/>
              </a:ext>
            </a:extLst>
          </p:cNvPr>
          <p:cNvGrpSpPr/>
          <p:nvPr/>
        </p:nvGrpSpPr>
        <p:grpSpPr>
          <a:xfrm>
            <a:off x="679008" y="261699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96A77B-0385-E6B2-8126-833724CAFC33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BFB6BB-6E20-B286-64A7-C841956C9BCA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BC744-D6AC-A32C-1B97-0AFE7EC9637F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86A4-66BA-418C-52FC-EA084B5DAACC}"/>
              </a:ext>
            </a:extLst>
          </p:cNvPr>
          <p:cNvGrpSpPr/>
          <p:nvPr/>
        </p:nvGrpSpPr>
        <p:grpSpPr>
          <a:xfrm>
            <a:off x="679008" y="3838716"/>
            <a:ext cx="6502014" cy="1016000"/>
            <a:chOff x="679008" y="2616990"/>
            <a:chExt cx="6502014" cy="101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97BD6A-63F3-FE00-0451-E8C761736A2F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FA3CF-563F-9C3F-ED4E-5CE16016CAA0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B8035-F085-116C-DF58-D69AE019A3D6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32014-A10A-3D95-999C-EC33DF96ABCC}"/>
              </a:ext>
            </a:extLst>
          </p:cNvPr>
          <p:cNvGrpSpPr/>
          <p:nvPr/>
        </p:nvGrpSpPr>
        <p:grpSpPr>
          <a:xfrm>
            <a:off x="700184" y="5076312"/>
            <a:ext cx="6665816" cy="1016000"/>
            <a:chOff x="679008" y="2616990"/>
            <a:chExt cx="6665816" cy="101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81A56B-69BF-F64A-0DFF-D616194CFB25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E13AB-CFE4-E2A0-4B4F-45C9051510A8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103F083-1903-00C7-6A34-E4FBEE18370E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B0B8-3051-313C-CD06-F847FDBC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72" y="847822"/>
            <a:ext cx="4389500" cy="319458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E8A6C431-F8ED-B53E-8E44-DEF8B000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3" y="3632989"/>
            <a:ext cx="3901263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15CF1-F38A-12BC-2869-9CEF59D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C48CCB-4C84-C287-2486-78FAF5D5B1BA}"/>
              </a:ext>
            </a:extLst>
          </p:cNvPr>
          <p:cNvGrpSpPr/>
          <p:nvPr/>
        </p:nvGrpSpPr>
        <p:grpSpPr>
          <a:xfrm>
            <a:off x="607888" y="222075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73AAA2E-B000-37BD-19A5-E144F675697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DB03C9-06B7-5ADA-CAEA-CA4D8955B1DB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745849-B058-62A8-84A2-6C8F10D04E9B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82CC9-34C6-3671-4A7A-83AC887FBFAE}"/>
              </a:ext>
            </a:extLst>
          </p:cNvPr>
          <p:cNvGrpSpPr/>
          <p:nvPr/>
        </p:nvGrpSpPr>
        <p:grpSpPr>
          <a:xfrm>
            <a:off x="607888" y="3556275"/>
            <a:ext cx="6502014" cy="1016000"/>
            <a:chOff x="679008" y="2616990"/>
            <a:chExt cx="6502014" cy="1016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675ADC-0373-FDA2-E3F3-C8AB48E80FBB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9E92D-1C78-95D8-DF0C-C47CEA43781D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A2812-1977-4CC8-87F7-6406EAB236E4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34C9B-7064-09DD-CA28-A02FAE743BB0}"/>
              </a:ext>
            </a:extLst>
          </p:cNvPr>
          <p:cNvGrpSpPr/>
          <p:nvPr/>
        </p:nvGrpSpPr>
        <p:grpSpPr>
          <a:xfrm>
            <a:off x="607888" y="5006218"/>
            <a:ext cx="6665816" cy="1016000"/>
            <a:chOff x="679008" y="2616990"/>
            <a:chExt cx="6665816" cy="1016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E74525-11BA-3AC4-0A34-A3564A0340D6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F0633-4A09-43C4-D538-444BB2590375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98FD69-8F15-84C2-16ED-027AA8B956A1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C4060-F54A-8B4A-310B-9400E525E895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E5A905-F0B1-B735-07CD-0248540F515B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97E53C-B6EF-41D2-31EA-1045B54AD717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nhà văn chuyên viết truyện cho thiếu nhi.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9967EF-7BF0-CC79-3B86-A88619A390A9}"/>
              </a:ext>
            </a:extLst>
          </p:cNvPr>
          <p:cNvGrpSpPr/>
          <p:nvPr/>
        </p:nvGrpSpPr>
        <p:grpSpPr>
          <a:xfrm>
            <a:off x="607888" y="3538630"/>
            <a:ext cx="10812808" cy="1280454"/>
            <a:chOff x="679008" y="2616990"/>
            <a:chExt cx="6420734" cy="1016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6DA85-857D-23A8-688F-FF06DB287E11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B507BC-3759-869E-8ED7-6911D7C6652F}"/>
                </a:ext>
              </a:extLst>
            </p:cNvPr>
            <p:cNvSpPr txBox="1"/>
            <p:nvPr/>
          </p:nvSpPr>
          <p:spPr>
            <a:xfrm>
              <a:off x="757719" y="2670221"/>
              <a:ext cx="6288461" cy="85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thường là về thế giới loài vật ngộ nghĩnh, đáng yêu.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15338-73C1-2E7D-86D9-94C392A78511}"/>
              </a:ext>
            </a:extLst>
          </p:cNvPr>
          <p:cNvGrpSpPr/>
          <p:nvPr/>
        </p:nvGrpSpPr>
        <p:grpSpPr>
          <a:xfrm>
            <a:off x="608744" y="4883270"/>
            <a:ext cx="10791632" cy="1300599"/>
            <a:chOff x="679008" y="2616990"/>
            <a:chExt cx="6665816" cy="1016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08DCE1-E68A-071B-1B7A-FD1A5C9BA007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86927-CC3A-DD11-2471-A48A1FA05779}"/>
                </a:ext>
              </a:extLst>
            </p:cNvPr>
            <p:cNvSpPr txBox="1"/>
            <p:nvPr/>
          </p:nvSpPr>
          <p:spPr>
            <a:xfrm>
              <a:off x="740585" y="2718146"/>
              <a:ext cx="6582824" cy="8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truyện Dế Mèn phiêu lưu kí.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C0FE0-1A41-DBBD-0CC4-E27D135A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BF604-D935-38EB-E69F-DD188066F862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AE04F4-61C5-6D5D-7C67-89C4B302916A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CCD41B-61B9-F6D4-ACFC-8D0056EEFE0C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D41E41-4E36-36F7-967D-31B8EF64B7B4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4C403-BA2F-9354-3AFE-AC0BEAA957E5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C6EE5F-9F04-86FD-1064-C70114339EDA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774067-9412-5B88-D75F-913E4267BE2A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30EAAA-ACD2-91FE-8B98-26C2C2A1E220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28A7C-7A67-229E-5DE2-241AC31F0BE4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62A930-DAAF-9F22-AAB6-FFCD2680B35D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B935BD-5276-1E5E-B288-E8D9B01150A1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F85F5B-ABC7-DA14-A252-9863874584F4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4EE38D-827F-B887-80DD-60ADAB2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0" y="2285391"/>
            <a:ext cx="42492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2C2A9-3D98-41EB-5D0A-5EE27A53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0D20D2-2CA5-7545-93C9-2BE8051F99C7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5EB4CB-B122-51E4-0293-0E718A4D58CE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29976-0D6B-C008-D5FE-FBE156144C6A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74C898-46FF-12E1-54E4-2C0505EE4172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6D240-9E05-DF4E-BE76-D2D61838FA83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333755-7754-275A-CD30-022176CECCB9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406CA-CC34-DF10-F800-95AD6BFA9779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6839AD-DE2D-211B-28AF-4175AD2D0C0A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1C8AC-8E7E-9F3F-3654-266F0DC55B81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0307F5-2CA8-D9F6-A7BF-CE9CF4CF14DF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A4227-0D0F-3068-7E54-66BD3031E1A4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F9F38E-1806-9BFE-A187-488B505C9F0F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915FB-E8C0-8DAB-99F4-47A1C575EBC2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586FBC4-69CE-BCF2-3FC7-C0C30A92E2A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C5B69-1F6A-D9AE-3987-E4279D73EF1D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370EF-100E-E12F-DF7E-1A90FD7DD281}"/>
              </a:ext>
            </a:extLst>
          </p:cNvPr>
          <p:cNvGrpSpPr/>
          <p:nvPr/>
        </p:nvGrpSpPr>
        <p:grpSpPr>
          <a:xfrm>
            <a:off x="629064" y="3475443"/>
            <a:ext cx="10812808" cy="1272510"/>
            <a:chOff x="679008" y="2616990"/>
            <a:chExt cx="6420734" cy="12725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7FF12B-25BF-5694-1254-33B09E204D03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76E0B-D2D4-3313-791C-443425352D91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rập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rờn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F2932-B1C4-55EA-B3B4-4E0D674BF3D5}"/>
              </a:ext>
            </a:extLst>
          </p:cNvPr>
          <p:cNvGrpSpPr/>
          <p:nvPr/>
        </p:nvGrpSpPr>
        <p:grpSpPr>
          <a:xfrm>
            <a:off x="613169" y="4986646"/>
            <a:ext cx="10812808" cy="1272510"/>
            <a:chOff x="679008" y="2616990"/>
            <a:chExt cx="6420734" cy="12725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B95837A-9294-389F-CEBD-C06B470DA03D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842FF-ACE6-B1AC-A1F0-3252BF57963A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nhặt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9">
            <a:extLst>
              <a:ext uri="{FF2B5EF4-FFF2-40B4-BE49-F238E27FC236}">
                <a16:creationId xmlns:a16="http://schemas.microsoft.com/office/drawing/2014/main" id="{C26E1FFA-DCC0-61E2-1ACD-50076892BEE9}"/>
              </a:ext>
            </a:extLst>
          </p:cNvPr>
          <p:cNvSpPr/>
          <p:nvPr/>
        </p:nvSpPr>
        <p:spPr>
          <a:xfrm>
            <a:off x="1035269" y="593820"/>
            <a:ext cx="10121462" cy="25908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lvl="0" algn="ctr">
              <a:defRPr/>
            </a:pPr>
            <a:r>
              <a:rPr lang="en-US" sz="4400" dirty="0" err="1">
                <a:latin typeface="#9Slide05 SVNUT Triumph" panose="00000500000000000000" pitchFamily="2" charset="0"/>
              </a:rPr>
              <a:t>Câu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có</a:t>
            </a:r>
            <a:r>
              <a:rPr lang="en-US" sz="4400" dirty="0">
                <a:latin typeface="#9Slide05 SVNUT Triumph" panose="00000500000000000000" pitchFamily="2" charset="0"/>
              </a:rPr>
              <a:t> 2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chính</a:t>
            </a:r>
            <a:r>
              <a:rPr lang="vi-VN" sz="4400" dirty="0">
                <a:latin typeface="#9Slide05 SVNUT Triumph" panose="00000500000000000000" pitchFamily="2" charset="0"/>
              </a:rPr>
              <a:t>: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chủ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vị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latin typeface="#9Slide05 SVNUT Triumph" panose="00000500000000000000" pitchFamily="2" charset="0"/>
              </a:rPr>
              <a:t>. Hai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này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phải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phù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hợp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với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nhau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về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nghĩa</a:t>
            </a:r>
            <a:r>
              <a:rPr lang="en-US" sz="4400" dirty="0">
                <a:latin typeface="#9Slide05 SVNUT Triumph" panose="00000500000000000000" pitchFamily="2" charset="0"/>
              </a:rPr>
              <a:t>.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3D080F5-8382-831F-E677-72D1C336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845705"/>
            <a:ext cx="4940154" cy="374371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D45ECE05-4C6F-7709-2682-052324C1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" y="3134824"/>
            <a:ext cx="1922226" cy="3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F80F736E9D330E43957A45914DB8DFEB" ma:contentTypeVersion="0" ma:contentTypeDescription="Tạo tài liệu mới." ma:contentTypeScope="" ma:versionID="1b698407735c645f627ca8fee4076b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ee704955033001da582a3042c007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C51F26-23B4-4935-AB96-658D71F2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46E526-7B44-4E18-9D55-36D19A888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57C69-72C8-458E-887B-3107746DE73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639</Words>
  <Application>Microsoft Office PowerPoint</Application>
  <PresentationFormat>Widescreen</PresentationFormat>
  <Paragraphs>157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#9Slide05 SVNUT Triumph</vt:lpstr>
      <vt:lpstr>等线</vt:lpstr>
      <vt:lpstr>思源黑体 CN Regular</vt:lpstr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Windows User</cp:lastModifiedBy>
  <cp:revision>39</cp:revision>
  <dcterms:created xsi:type="dcterms:W3CDTF">2024-02-19T08:04:45Z</dcterms:created>
  <dcterms:modified xsi:type="dcterms:W3CDTF">2025-05-14T02:06:04Z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0x010100F80F736E9D330E43957A45914DB8DFEB</vt:lpwstr>
  </property>
</Properties>
</file>