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85" r:id="rId2"/>
  </p:sldMasterIdLst>
  <p:notesMasterIdLst>
    <p:notesMasterId r:id="rId18"/>
  </p:notesMasterIdLst>
  <p:sldIdLst>
    <p:sldId id="276" r:id="rId3"/>
    <p:sldId id="259" r:id="rId4"/>
    <p:sldId id="265" r:id="rId5"/>
    <p:sldId id="266" r:id="rId6"/>
    <p:sldId id="267" r:id="rId7"/>
    <p:sldId id="268" r:id="rId8"/>
    <p:sldId id="260" r:id="rId9"/>
    <p:sldId id="269" r:id="rId10"/>
    <p:sldId id="270" r:id="rId11"/>
    <p:sldId id="271" r:id="rId12"/>
    <p:sldId id="272" r:id="rId13"/>
    <p:sldId id="262" r:id="rId14"/>
    <p:sldId id="261" r:id="rId15"/>
    <p:sldId id="274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19972-0D35-4DDD-9FE3-8CA9C56D4D8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CFBFD-C0C2-4D9D-BC93-25415E19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8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63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5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4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1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1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64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8B52643F-CFE0-3CD6-8046-9640C4BD34C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图片 14" descr="形状&#10;&#10;中度可信度描述已自动生成">
              <a:extLst>
                <a:ext uri="{FF2B5EF4-FFF2-40B4-BE49-F238E27FC236}">
                  <a16:creationId xmlns:a16="http://schemas.microsoft.com/office/drawing/2014/main" id="{FCC4D80A-979F-31C0-E844-3A15AB76C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28247"/>
                <a:gd name="connsiteX1" fmla="*/ 12192000 w 12192000"/>
                <a:gd name="connsiteY1" fmla="*/ 0 h 6828247"/>
                <a:gd name="connsiteX2" fmla="*/ 12192000 w 12192000"/>
                <a:gd name="connsiteY2" fmla="*/ 6828247 h 6828247"/>
                <a:gd name="connsiteX3" fmla="*/ 0 w 12192000"/>
                <a:gd name="connsiteY3" fmla="*/ 6828247 h 6828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28247">
                  <a:moveTo>
                    <a:pt x="0" y="0"/>
                  </a:moveTo>
                  <a:lnTo>
                    <a:pt x="12192000" y="0"/>
                  </a:lnTo>
                  <a:lnTo>
                    <a:pt x="12192000" y="6828247"/>
                  </a:lnTo>
                  <a:lnTo>
                    <a:pt x="0" y="6828247"/>
                  </a:lnTo>
                  <a:close/>
                </a:path>
              </a:pathLst>
            </a:custGeom>
          </p:spPr>
        </p:pic>
        <p:pic>
          <p:nvPicPr>
            <p:cNvPr id="16" name="图片 15" descr="卡通人物&#10;&#10;中度可信度描述已自动生成">
              <a:extLst>
                <a:ext uri="{FF2B5EF4-FFF2-40B4-BE49-F238E27FC236}">
                  <a16:creationId xmlns:a16="http://schemas.microsoft.com/office/drawing/2014/main" id="{8B61D1D0-E5A0-6889-571C-EAD061F2B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73" t="8253" r="13242" b="13695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pic>
          <p:nvPicPr>
            <p:cNvPr id="17" name="图片 16" descr="图片包含 游戏机, 桌子, 大, 绿色&#10;&#10;描述已自动生成">
              <a:extLst>
                <a:ext uri="{FF2B5EF4-FFF2-40B4-BE49-F238E27FC236}">
                  <a16:creationId xmlns:a16="http://schemas.microsoft.com/office/drawing/2014/main" id="{7C5D1A20-1292-0D03-3BF8-164BA0B33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57"/>
            <a:stretch/>
          </p:blipFill>
          <p:spPr>
            <a:xfrm>
              <a:off x="0" y="4572000"/>
              <a:ext cx="12192000" cy="2286000"/>
            </a:xfrm>
            <a:prstGeom prst="rect">
              <a:avLst/>
            </a:prstGeom>
          </p:spPr>
        </p:pic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id="{E5D4FDF1-E983-E5A2-4EA1-3009FBDD2D69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1A352"/>
                </a:solidFill>
                <a:effectLst/>
                <a:uLnTx/>
                <a:uFillTx/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1A35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1A35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1A35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1A35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1A35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A35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1A352"/>
              </a:solidFill>
              <a:effectLst/>
              <a:uLnTx/>
              <a:uFillTx/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1A352"/>
                </a:solidFill>
                <a:effectLst/>
                <a:uLnTx/>
                <a:uFillTx/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61A352"/>
                </a:solidFill>
                <a:effectLst/>
                <a:uLnTx/>
                <a:uFillTx/>
                <a:latin typeface="SVN-Newton" panose="02040603050506020204" pitchFamily="18" charset="0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1A352"/>
                </a:solidFill>
                <a:effectLst/>
                <a:uLnTx/>
                <a:uFillTx/>
                <a:latin typeface="SVN-Newton" panose="02040603050506020204" pitchFamily="18" charset="0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61A352"/>
                </a:solidFill>
                <a:effectLst/>
                <a:uLnTx/>
                <a:uFillTx/>
                <a:latin typeface="SVN-Newton" panose="02040603050506020204" pitchFamily="18" charset="0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61A352"/>
              </a:solidFill>
              <a:effectLst/>
              <a:uLnTx/>
              <a:uFillTx/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BD010A4-7679-7F0E-8B45-205E760939BB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1A352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1A352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78E72-0658-09F7-7685-4C9519E76B3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876AB9-7F9A-96D8-DD0B-5674CA4825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C23410-2737-54C1-6435-DEF086D444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59C9DB-9C7D-0C81-BD95-C85065D330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796419-389D-B849-DC7C-C15388B31CBA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1A352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A352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2A92AC-B4C6-F847-4699-B026EC0290B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4B2F3F-76C5-BA54-42D1-9F63A326F86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B96DB6-2A15-B242-544F-CFF137CD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298D46-E6D1-B67C-0D58-96744F04D1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18" name="TextBox 3">
            <a:extLst>
              <a:ext uri="{FF2B5EF4-FFF2-40B4-BE49-F238E27FC236}">
                <a16:creationId xmlns:a16="http://schemas.microsoft.com/office/drawing/2014/main" id="{C1616FA4-0205-21E3-09B3-30DE501A60AA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88CFDED-AFE6-77B7-2AB0-558CCF22CAC7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4C89285-5E5E-B225-202A-C6C283D9847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0359F2F-A988-0792-F7D3-7AB962B9E77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0E4CF62-333D-96EE-9EB0-0F261D779D9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C51265-021D-C47F-CCF0-3C89A8D678C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72CFF48F-8D94-1FC3-7C40-C48C36A31E55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CC9BDA2-A653-00FD-8EFA-4B1A5BA7D067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BA9BE56-86F7-87ED-D698-5873C15EEA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121765D-0DD3-DCFC-E451-CC57866778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5CE12DA-447B-A61C-A5E9-DB2263B65C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3D8C42F-EFC9-0DE8-D2FF-5C8C1E19CF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6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45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8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4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7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7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88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28">
          <p15:clr>
            <a:srgbClr val="F26B43"/>
          </p15:clr>
        </p15:guide>
        <p15:guide id="4" orient="horz" pos="4184">
          <p15:clr>
            <a:srgbClr val="F26B43"/>
          </p15:clr>
        </p15:guide>
        <p15:guide id="5" pos="224">
          <p15:clr>
            <a:srgbClr val="F26B43"/>
          </p15:clr>
        </p15:guide>
        <p15:guide id="6" pos="74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4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24" Type="http://schemas.openxmlformats.org/officeDocument/2006/relationships/image" Target="../media/image20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2.png"/><Relationship Id="rId10" Type="http://schemas.openxmlformats.org/officeDocument/2006/relationships/image" Target="../media/image13.png"/><Relationship Id="rId19" Type="http://schemas.openxmlformats.org/officeDocument/2006/relationships/image" Target="../media/image18.svg"/><Relationship Id="rId4" Type="http://schemas.openxmlformats.org/officeDocument/2006/relationships/image" Target="../media/image10.png"/><Relationship Id="rId9" Type="http://schemas.openxmlformats.org/officeDocument/2006/relationships/image" Target="../media/image8.svg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image" Target="../media/image26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slide" Target="slide12.xml"/><Relationship Id="rId10" Type="http://schemas.openxmlformats.org/officeDocument/2006/relationships/image" Target="../media/image29.png"/><Relationship Id="rId4" Type="http://schemas.openxmlformats.org/officeDocument/2006/relationships/image" Target="../media/image45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5">
                <a:alpha val="100000"/>
              </a:srgbClr>
            </a:gs>
            <a:gs pos="33333">
              <a:srgbClr val="FFFFF5">
                <a:alpha val="100000"/>
              </a:srgbClr>
            </a:gs>
            <a:gs pos="66667">
              <a:srgbClr val="FFFCD4">
                <a:alpha val="100000"/>
              </a:srgbClr>
            </a:gs>
            <a:gs pos="100000">
              <a:srgbClr val="FFFCD4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9597242" y="726496"/>
            <a:ext cx="2036957" cy="3151965"/>
          </a:xfrm>
          <a:custGeom>
            <a:avLst/>
            <a:gdLst/>
            <a:ahLst/>
            <a:cxnLst/>
            <a:rect l="l" t="t" r="r" b="b"/>
            <a:pathLst>
              <a:path w="3055435" h="4727947">
                <a:moveTo>
                  <a:pt x="3055435" y="0"/>
                </a:moveTo>
                <a:lnTo>
                  <a:pt x="0" y="0"/>
                </a:lnTo>
                <a:lnTo>
                  <a:pt x="0" y="4727946"/>
                </a:lnTo>
                <a:lnTo>
                  <a:pt x="3055435" y="4727946"/>
                </a:lnTo>
                <a:lnTo>
                  <a:pt x="305543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1381493" y="779431"/>
            <a:ext cx="1311832" cy="542771"/>
          </a:xfrm>
          <a:custGeom>
            <a:avLst/>
            <a:gdLst/>
            <a:ahLst/>
            <a:cxnLst/>
            <a:rect l="l" t="t" r="r" b="b"/>
            <a:pathLst>
              <a:path w="1967748" h="814156">
                <a:moveTo>
                  <a:pt x="1967749" y="0"/>
                </a:moveTo>
                <a:lnTo>
                  <a:pt x="0" y="0"/>
                </a:lnTo>
                <a:lnTo>
                  <a:pt x="0" y="814156"/>
                </a:lnTo>
                <a:lnTo>
                  <a:pt x="1967749" y="814156"/>
                </a:lnTo>
                <a:lnTo>
                  <a:pt x="196774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180378">
            <a:off x="-396370" y="3319675"/>
            <a:ext cx="13516325" cy="2820340"/>
          </a:xfrm>
          <a:custGeom>
            <a:avLst/>
            <a:gdLst/>
            <a:ahLst/>
            <a:cxnLst/>
            <a:rect l="l" t="t" r="r" b="b"/>
            <a:pathLst>
              <a:path w="20274487" h="4230510">
                <a:moveTo>
                  <a:pt x="0" y="0"/>
                </a:moveTo>
                <a:lnTo>
                  <a:pt x="20274486" y="0"/>
                </a:lnTo>
                <a:lnTo>
                  <a:pt x="20274486" y="4230510"/>
                </a:lnTo>
                <a:lnTo>
                  <a:pt x="0" y="42305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b="-40778"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85795" y="3172172"/>
            <a:ext cx="1394574" cy="1875345"/>
          </a:xfrm>
          <a:custGeom>
            <a:avLst/>
            <a:gdLst/>
            <a:ahLst/>
            <a:cxnLst/>
            <a:rect l="l" t="t" r="r" b="b"/>
            <a:pathLst>
              <a:path w="2091861" h="2813017">
                <a:moveTo>
                  <a:pt x="0" y="0"/>
                </a:moveTo>
                <a:lnTo>
                  <a:pt x="2091862" y="0"/>
                </a:lnTo>
                <a:lnTo>
                  <a:pt x="2091862" y="2813016"/>
                </a:lnTo>
                <a:lnTo>
                  <a:pt x="0" y="28130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329761" y="5406287"/>
            <a:ext cx="12953445" cy="1856971"/>
            <a:chOff x="0" y="0"/>
            <a:chExt cx="5117410" cy="7336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17411" cy="733618"/>
            </a:xfrm>
            <a:custGeom>
              <a:avLst/>
              <a:gdLst/>
              <a:ahLst/>
              <a:cxnLst/>
              <a:rect l="l" t="t" r="r" b="b"/>
              <a:pathLst>
                <a:path w="5117411" h="733618">
                  <a:moveTo>
                    <a:pt x="0" y="0"/>
                  </a:moveTo>
                  <a:lnTo>
                    <a:pt x="5117411" y="0"/>
                  </a:lnTo>
                  <a:lnTo>
                    <a:pt x="5117411" y="733618"/>
                  </a:lnTo>
                  <a:lnTo>
                    <a:pt x="0" y="733618"/>
                  </a:lnTo>
                  <a:close/>
                </a:path>
              </a:pathLst>
            </a:custGeom>
            <a:solidFill>
              <a:srgbClr val="35684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5117410" cy="7717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023368" y="1833768"/>
            <a:ext cx="8145265" cy="3764241"/>
            <a:chOff x="0" y="0"/>
            <a:chExt cx="3217882" cy="14871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17882" cy="1487107"/>
            </a:xfrm>
            <a:custGeom>
              <a:avLst/>
              <a:gdLst/>
              <a:ahLst/>
              <a:cxnLst/>
              <a:rect l="l" t="t" r="r" b="b"/>
              <a:pathLst>
                <a:path w="3217882" h="1487107">
                  <a:moveTo>
                    <a:pt x="19643" y="0"/>
                  </a:moveTo>
                  <a:lnTo>
                    <a:pt x="3198239" y="0"/>
                  </a:lnTo>
                  <a:cubicBezTo>
                    <a:pt x="3203449" y="0"/>
                    <a:pt x="3208445" y="2070"/>
                    <a:pt x="3212129" y="5753"/>
                  </a:cubicBezTo>
                  <a:cubicBezTo>
                    <a:pt x="3215813" y="9437"/>
                    <a:pt x="3217882" y="14434"/>
                    <a:pt x="3217882" y="19643"/>
                  </a:cubicBezTo>
                  <a:lnTo>
                    <a:pt x="3217882" y="1467464"/>
                  </a:lnTo>
                  <a:cubicBezTo>
                    <a:pt x="3217882" y="1478313"/>
                    <a:pt x="3209088" y="1487107"/>
                    <a:pt x="3198239" y="1487107"/>
                  </a:cubicBezTo>
                  <a:lnTo>
                    <a:pt x="19643" y="1487107"/>
                  </a:lnTo>
                  <a:cubicBezTo>
                    <a:pt x="8795" y="1487107"/>
                    <a:pt x="0" y="1478313"/>
                    <a:pt x="0" y="1467464"/>
                  </a:cubicBezTo>
                  <a:lnTo>
                    <a:pt x="0" y="19643"/>
                  </a:lnTo>
                  <a:cubicBezTo>
                    <a:pt x="0" y="8795"/>
                    <a:pt x="8795" y="0"/>
                    <a:pt x="19643" y="0"/>
                  </a:cubicBezTo>
                  <a:close/>
                </a:path>
              </a:pathLst>
            </a:custGeom>
            <a:solidFill>
              <a:srgbClr val="FEFEFE"/>
            </a:solidFill>
            <a:ln w="57150" cap="rnd">
              <a:solidFill>
                <a:srgbClr val="7D4C2A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217882" cy="15252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-687353" y="2409343"/>
            <a:ext cx="1570435" cy="649767"/>
          </a:xfrm>
          <a:custGeom>
            <a:avLst/>
            <a:gdLst/>
            <a:ahLst/>
            <a:cxnLst/>
            <a:rect l="l" t="t" r="r" b="b"/>
            <a:pathLst>
              <a:path w="2355652" h="974651">
                <a:moveTo>
                  <a:pt x="0" y="0"/>
                </a:moveTo>
                <a:lnTo>
                  <a:pt x="2355652" y="0"/>
                </a:lnTo>
                <a:lnTo>
                  <a:pt x="2355652" y="974651"/>
                </a:lnTo>
                <a:lnTo>
                  <a:pt x="0" y="9746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-461027" y="-302586"/>
            <a:ext cx="2977215" cy="2605063"/>
          </a:xfrm>
          <a:custGeom>
            <a:avLst/>
            <a:gdLst/>
            <a:ahLst/>
            <a:cxnLst/>
            <a:rect l="l" t="t" r="r" b="b"/>
            <a:pathLst>
              <a:path w="4465823" h="3907595">
                <a:moveTo>
                  <a:pt x="0" y="0"/>
                </a:moveTo>
                <a:lnTo>
                  <a:pt x="4465823" y="0"/>
                </a:lnTo>
                <a:lnTo>
                  <a:pt x="4465823" y="3907596"/>
                </a:lnTo>
                <a:lnTo>
                  <a:pt x="0" y="39075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247213" y="1538617"/>
            <a:ext cx="660888" cy="594799"/>
          </a:xfrm>
          <a:custGeom>
            <a:avLst/>
            <a:gdLst/>
            <a:ahLst/>
            <a:cxnLst/>
            <a:rect l="l" t="t" r="r" b="b"/>
            <a:pathLst>
              <a:path w="991332" h="892199">
                <a:moveTo>
                  <a:pt x="0" y="0"/>
                </a:moveTo>
                <a:lnTo>
                  <a:pt x="991331" y="0"/>
                </a:lnTo>
                <a:lnTo>
                  <a:pt x="991331" y="892199"/>
                </a:lnTo>
                <a:lnTo>
                  <a:pt x="0" y="8921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8777873" y="3878460"/>
            <a:ext cx="4425788" cy="2456313"/>
          </a:xfrm>
          <a:custGeom>
            <a:avLst/>
            <a:gdLst/>
            <a:ahLst/>
            <a:cxnLst/>
            <a:rect l="l" t="t" r="r" b="b"/>
            <a:pathLst>
              <a:path w="6638682" h="3684469">
                <a:moveTo>
                  <a:pt x="6638682" y="0"/>
                </a:moveTo>
                <a:lnTo>
                  <a:pt x="0" y="0"/>
                </a:lnTo>
                <a:lnTo>
                  <a:pt x="0" y="3684469"/>
                </a:lnTo>
                <a:lnTo>
                  <a:pt x="6638682" y="3684469"/>
                </a:lnTo>
                <a:lnTo>
                  <a:pt x="6638682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3230321" y="5871908"/>
            <a:ext cx="4336471" cy="1192529"/>
          </a:xfrm>
          <a:custGeom>
            <a:avLst/>
            <a:gdLst/>
            <a:ahLst/>
            <a:cxnLst/>
            <a:rect l="l" t="t" r="r" b="b"/>
            <a:pathLst>
              <a:path w="6504707" h="1788794">
                <a:moveTo>
                  <a:pt x="0" y="0"/>
                </a:moveTo>
                <a:lnTo>
                  <a:pt x="6504707" y="0"/>
                </a:lnTo>
                <a:lnTo>
                  <a:pt x="6504707" y="1788795"/>
                </a:lnTo>
                <a:lnTo>
                  <a:pt x="0" y="178879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83082" y="3552325"/>
            <a:ext cx="2387095" cy="4557699"/>
          </a:xfrm>
          <a:custGeom>
            <a:avLst/>
            <a:gdLst/>
            <a:ahLst/>
            <a:cxnLst/>
            <a:rect l="l" t="t" r="r" b="b"/>
            <a:pathLst>
              <a:path w="3580642" h="6836548">
                <a:moveTo>
                  <a:pt x="0" y="0"/>
                </a:moveTo>
                <a:lnTo>
                  <a:pt x="3580642" y="0"/>
                </a:lnTo>
                <a:lnTo>
                  <a:pt x="3580642" y="6836548"/>
                </a:lnTo>
                <a:lnTo>
                  <a:pt x="0" y="683654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969606" y="5299034"/>
            <a:ext cx="906805" cy="425065"/>
          </a:xfrm>
          <a:custGeom>
            <a:avLst/>
            <a:gdLst/>
            <a:ahLst/>
            <a:cxnLst/>
            <a:rect l="l" t="t" r="r" b="b"/>
            <a:pathLst>
              <a:path w="1360208" h="637597">
                <a:moveTo>
                  <a:pt x="0" y="0"/>
                </a:moveTo>
                <a:lnTo>
                  <a:pt x="1360208" y="0"/>
                </a:lnTo>
                <a:lnTo>
                  <a:pt x="1360208" y="637598"/>
                </a:lnTo>
                <a:lnTo>
                  <a:pt x="0" y="63759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067625" y="6492513"/>
            <a:ext cx="906805" cy="425065"/>
          </a:xfrm>
          <a:custGeom>
            <a:avLst/>
            <a:gdLst/>
            <a:ahLst/>
            <a:cxnLst/>
            <a:rect l="l" t="t" r="r" b="b"/>
            <a:pathLst>
              <a:path w="1360208" h="637597">
                <a:moveTo>
                  <a:pt x="0" y="0"/>
                </a:moveTo>
                <a:lnTo>
                  <a:pt x="1360208" y="0"/>
                </a:lnTo>
                <a:lnTo>
                  <a:pt x="1360208" y="637598"/>
                </a:lnTo>
                <a:lnTo>
                  <a:pt x="0" y="63759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101558" y="6251119"/>
            <a:ext cx="599351" cy="591155"/>
          </a:xfrm>
          <a:custGeom>
            <a:avLst/>
            <a:gdLst/>
            <a:ahLst/>
            <a:cxnLst/>
            <a:rect l="l" t="t" r="r" b="b"/>
            <a:pathLst>
              <a:path w="899026" h="886732">
                <a:moveTo>
                  <a:pt x="0" y="0"/>
                </a:moveTo>
                <a:lnTo>
                  <a:pt x="899026" y="0"/>
                </a:lnTo>
                <a:lnTo>
                  <a:pt x="899026" y="886731"/>
                </a:lnTo>
                <a:lnTo>
                  <a:pt x="0" y="88673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7691521" y="5846268"/>
            <a:ext cx="599351" cy="591155"/>
          </a:xfrm>
          <a:custGeom>
            <a:avLst/>
            <a:gdLst/>
            <a:ahLst/>
            <a:cxnLst/>
            <a:rect l="l" t="t" r="r" b="b"/>
            <a:pathLst>
              <a:path w="899026" h="886732">
                <a:moveTo>
                  <a:pt x="0" y="0"/>
                </a:moveTo>
                <a:lnTo>
                  <a:pt x="899026" y="0"/>
                </a:lnTo>
                <a:lnTo>
                  <a:pt x="899026" y="886731"/>
                </a:lnTo>
                <a:lnTo>
                  <a:pt x="0" y="88673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600433" y="4226408"/>
            <a:ext cx="1765935" cy="2743200"/>
          </a:xfrm>
          <a:custGeom>
            <a:avLst/>
            <a:gdLst/>
            <a:ahLst/>
            <a:cxnLst/>
            <a:rect l="l" t="t" r="r" b="b"/>
            <a:pathLst>
              <a:path w="2648903" h="4114800">
                <a:moveTo>
                  <a:pt x="0" y="0"/>
                </a:moveTo>
                <a:lnTo>
                  <a:pt x="2648902" y="0"/>
                </a:lnTo>
                <a:lnTo>
                  <a:pt x="26489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8311203" y="4174378"/>
            <a:ext cx="2162102" cy="2743200"/>
          </a:xfrm>
          <a:custGeom>
            <a:avLst/>
            <a:gdLst/>
            <a:ahLst/>
            <a:cxnLst/>
            <a:rect l="l" t="t" r="r" b="b"/>
            <a:pathLst>
              <a:path w="3243153" h="4114800">
                <a:moveTo>
                  <a:pt x="0" y="0"/>
                </a:moveTo>
                <a:lnTo>
                  <a:pt x="3243153" y="0"/>
                </a:lnTo>
                <a:lnTo>
                  <a:pt x="32431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631" y="-57000"/>
            <a:ext cx="13243262" cy="74493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B3830A5-ED5F-701C-CCB8-BDA31CEC8A4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754194" y="482728"/>
            <a:ext cx="2785533" cy="116858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562800" y="4773784"/>
            <a:ext cx="3543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Trang 117,118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35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480224-30B4-8B05-F2D0-E62CE055480F}"/>
              </a:ext>
            </a:extLst>
          </p:cNvPr>
          <p:cNvGrpSpPr/>
          <p:nvPr/>
        </p:nvGrpSpPr>
        <p:grpSpPr>
          <a:xfrm>
            <a:off x="1888999" y="448446"/>
            <a:ext cx="4278337" cy="896554"/>
            <a:chOff x="330935" y="-47311"/>
            <a:chExt cx="13726384" cy="1983318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BCA0EA1B-2949-910E-A3DB-0F50099B0177}"/>
                </a:ext>
              </a:extLst>
            </p:cNvPr>
            <p:cNvSpPr/>
            <p:nvPr/>
          </p:nvSpPr>
          <p:spPr>
            <a:xfrm>
              <a:off x="330935" y="-47311"/>
              <a:ext cx="13726384" cy="1983318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881294" h="2021175" fill="none" extrusionOk="0">
                          <a:moveTo>
                            <a:pt x="0" y="0"/>
                          </a:moveTo>
                          <a:cubicBezTo>
                            <a:pt x="3236039" y="31745"/>
                            <a:pt x="5119187" y="-49490"/>
                            <a:pt x="8881294" y="0"/>
                          </a:cubicBezTo>
                          <a:cubicBezTo>
                            <a:pt x="8745009" y="392870"/>
                            <a:pt x="8836653" y="1438050"/>
                            <a:pt x="8881294" y="2021175"/>
                          </a:cubicBezTo>
                          <a:cubicBezTo>
                            <a:pt x="4881054" y="1832861"/>
                            <a:pt x="2050004" y="1688720"/>
                            <a:pt x="0" y="2021175"/>
                          </a:cubicBezTo>
                          <a:cubicBezTo>
                            <a:pt x="63487" y="1338332"/>
                            <a:pt x="49250" y="447061"/>
                            <a:pt x="0" y="0"/>
                          </a:cubicBezTo>
                          <a:close/>
                        </a:path>
                        <a:path w="8881294" h="2021175" stroke="0" extrusionOk="0">
                          <a:moveTo>
                            <a:pt x="0" y="0"/>
                          </a:moveTo>
                          <a:cubicBezTo>
                            <a:pt x="4166680" y="-111737"/>
                            <a:pt x="6670642" y="-88484"/>
                            <a:pt x="8881294" y="0"/>
                          </a:cubicBezTo>
                          <a:cubicBezTo>
                            <a:pt x="8803184" y="258331"/>
                            <a:pt x="8921317" y="1314882"/>
                            <a:pt x="8881294" y="2021175"/>
                          </a:cubicBezTo>
                          <a:cubicBezTo>
                            <a:pt x="5858548" y="1923787"/>
                            <a:pt x="2186724" y="2316103"/>
                            <a:pt x="0" y="2021175"/>
                          </a:cubicBezTo>
                          <a:cubicBezTo>
                            <a:pt x="47319" y="1450402"/>
                            <a:pt x="76476" y="984031"/>
                            <a:pt x="0" y="0"/>
                          </a:cubicBezTo>
                          <a:close/>
                        </a:path>
                        <a:path w="8881294" h="2021175" fill="none" stroke="0" extrusionOk="0">
                          <a:moveTo>
                            <a:pt x="0" y="0"/>
                          </a:moveTo>
                          <a:cubicBezTo>
                            <a:pt x="3162729" y="-141640"/>
                            <a:pt x="5407822" y="196506"/>
                            <a:pt x="8881294" y="0"/>
                          </a:cubicBezTo>
                          <a:cubicBezTo>
                            <a:pt x="8661386" y="350780"/>
                            <a:pt x="8878418" y="1540253"/>
                            <a:pt x="8881294" y="2021175"/>
                          </a:cubicBezTo>
                          <a:cubicBezTo>
                            <a:pt x="4392781" y="1775997"/>
                            <a:pt x="2153243" y="1788564"/>
                            <a:pt x="0" y="2021175"/>
                          </a:cubicBezTo>
                          <a:cubicBezTo>
                            <a:pt x="65106" y="1348085"/>
                            <a:pt x="21059" y="36427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5AFA55-6D76-E01F-7C63-E560F09C916B}"/>
                </a:ext>
              </a:extLst>
            </p:cNvPr>
            <p:cNvSpPr txBox="1"/>
            <p:nvPr/>
          </p:nvSpPr>
          <p:spPr>
            <a:xfrm>
              <a:off x="330935" y="286316"/>
              <a:ext cx="13622080" cy="7550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-150" normalizeH="0" baseline="0" noProof="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Cho</a:t>
              </a:r>
              <a:r>
                <a:rPr kumimoji="0" lang="vi-VN" altLang="en-US" sz="4400" b="1" i="0" u="none" strike="noStrike" kern="0" cap="none" spc="-150" normalizeH="0" noProof="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 biểu đồ sau: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F5CAE4B-EBE0-B81D-A3AB-A6774FDA02D3}"/>
              </a:ext>
            </a:extLst>
          </p:cNvPr>
          <p:cNvSpPr/>
          <p:nvPr/>
        </p:nvSpPr>
        <p:spPr>
          <a:xfrm>
            <a:off x="389106" y="4770467"/>
            <a:ext cx="5276054" cy="1722656"/>
          </a:xfrm>
          <a:prstGeom prst="roundRect">
            <a:avLst>
              <a:gd name="adj" fmla="val 13859"/>
            </a:avLst>
          </a:prstGeom>
          <a:solidFill>
            <a:schemeClr val="bg1"/>
          </a:solidFill>
          <a:ln w="38100">
            <a:solidFill>
              <a:srgbClr val="28A3B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noProof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BA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241" t="12316" r="50567" b="6549"/>
          <a:stretch/>
        </p:blipFill>
        <p:spPr>
          <a:xfrm>
            <a:off x="6594673" y="0"/>
            <a:ext cx="5597327" cy="685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64204" y="1906622"/>
            <a:ext cx="5603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c) Đội nào có số người tham gia ít nhất?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31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480224-30B4-8B05-F2D0-E62CE055480F}"/>
              </a:ext>
            </a:extLst>
          </p:cNvPr>
          <p:cNvGrpSpPr/>
          <p:nvPr/>
        </p:nvGrpSpPr>
        <p:grpSpPr>
          <a:xfrm>
            <a:off x="1888999" y="448446"/>
            <a:ext cx="4278337" cy="896554"/>
            <a:chOff x="330935" y="-47311"/>
            <a:chExt cx="13726384" cy="1983318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BCA0EA1B-2949-910E-A3DB-0F50099B0177}"/>
                </a:ext>
              </a:extLst>
            </p:cNvPr>
            <p:cNvSpPr/>
            <p:nvPr/>
          </p:nvSpPr>
          <p:spPr>
            <a:xfrm>
              <a:off x="330935" y="-47311"/>
              <a:ext cx="13726384" cy="1983318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881294" h="2021175" fill="none" extrusionOk="0">
                          <a:moveTo>
                            <a:pt x="0" y="0"/>
                          </a:moveTo>
                          <a:cubicBezTo>
                            <a:pt x="3236039" y="31745"/>
                            <a:pt x="5119187" y="-49490"/>
                            <a:pt x="8881294" y="0"/>
                          </a:cubicBezTo>
                          <a:cubicBezTo>
                            <a:pt x="8745009" y="392870"/>
                            <a:pt x="8836653" y="1438050"/>
                            <a:pt x="8881294" y="2021175"/>
                          </a:cubicBezTo>
                          <a:cubicBezTo>
                            <a:pt x="4881054" y="1832861"/>
                            <a:pt x="2050004" y="1688720"/>
                            <a:pt x="0" y="2021175"/>
                          </a:cubicBezTo>
                          <a:cubicBezTo>
                            <a:pt x="63487" y="1338332"/>
                            <a:pt x="49250" y="447061"/>
                            <a:pt x="0" y="0"/>
                          </a:cubicBezTo>
                          <a:close/>
                        </a:path>
                        <a:path w="8881294" h="2021175" stroke="0" extrusionOk="0">
                          <a:moveTo>
                            <a:pt x="0" y="0"/>
                          </a:moveTo>
                          <a:cubicBezTo>
                            <a:pt x="4166680" y="-111737"/>
                            <a:pt x="6670642" y="-88484"/>
                            <a:pt x="8881294" y="0"/>
                          </a:cubicBezTo>
                          <a:cubicBezTo>
                            <a:pt x="8803184" y="258331"/>
                            <a:pt x="8921317" y="1314882"/>
                            <a:pt x="8881294" y="2021175"/>
                          </a:cubicBezTo>
                          <a:cubicBezTo>
                            <a:pt x="5858548" y="1923787"/>
                            <a:pt x="2186724" y="2316103"/>
                            <a:pt x="0" y="2021175"/>
                          </a:cubicBezTo>
                          <a:cubicBezTo>
                            <a:pt x="47319" y="1450402"/>
                            <a:pt x="76476" y="984031"/>
                            <a:pt x="0" y="0"/>
                          </a:cubicBezTo>
                          <a:close/>
                        </a:path>
                        <a:path w="8881294" h="2021175" fill="none" stroke="0" extrusionOk="0">
                          <a:moveTo>
                            <a:pt x="0" y="0"/>
                          </a:moveTo>
                          <a:cubicBezTo>
                            <a:pt x="3162729" y="-141640"/>
                            <a:pt x="5407822" y="196506"/>
                            <a:pt x="8881294" y="0"/>
                          </a:cubicBezTo>
                          <a:cubicBezTo>
                            <a:pt x="8661386" y="350780"/>
                            <a:pt x="8878418" y="1540253"/>
                            <a:pt x="8881294" y="2021175"/>
                          </a:cubicBezTo>
                          <a:cubicBezTo>
                            <a:pt x="4392781" y="1775997"/>
                            <a:pt x="2153243" y="1788564"/>
                            <a:pt x="0" y="2021175"/>
                          </a:cubicBezTo>
                          <a:cubicBezTo>
                            <a:pt x="65106" y="1348085"/>
                            <a:pt x="21059" y="36427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5AFA55-6D76-E01F-7C63-E560F09C916B}"/>
                </a:ext>
              </a:extLst>
            </p:cNvPr>
            <p:cNvSpPr txBox="1"/>
            <p:nvPr/>
          </p:nvSpPr>
          <p:spPr>
            <a:xfrm>
              <a:off x="330935" y="286316"/>
              <a:ext cx="13622080" cy="7550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-150" normalizeH="0" baseline="0" noProof="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Cho</a:t>
              </a:r>
              <a:r>
                <a:rPr kumimoji="0" lang="vi-VN" altLang="en-US" sz="4400" b="1" i="0" u="none" strike="noStrike" kern="0" cap="none" spc="-150" normalizeH="0" noProof="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 biểu đồ sau: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F5CAE4B-EBE0-B81D-A3AB-A6774FDA02D3}"/>
              </a:ext>
            </a:extLst>
          </p:cNvPr>
          <p:cNvSpPr/>
          <p:nvPr/>
        </p:nvSpPr>
        <p:spPr>
          <a:xfrm>
            <a:off x="389106" y="4770467"/>
            <a:ext cx="5276054" cy="1722656"/>
          </a:xfrm>
          <a:prstGeom prst="roundRect">
            <a:avLst>
              <a:gd name="adj" fmla="val 13859"/>
            </a:avLst>
          </a:prstGeom>
          <a:solidFill>
            <a:schemeClr val="bg1"/>
          </a:solidFill>
          <a:ln w="38100">
            <a:solidFill>
              <a:srgbClr val="28A3B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noProof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người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8" name="Picture 27">
            <a:hlinkClick r:id="rId2" action="ppaction://hlinksldjump"/>
            <a:extLst>
              <a:ext uri="{FF2B5EF4-FFF2-40B4-BE49-F238E27FC236}">
                <a16:creationId xmlns:a16="http://schemas.microsoft.com/office/drawing/2014/main" id="{EB4C6814-CC2F-D923-7D42-DD2F0AC3B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035" y="602550"/>
            <a:ext cx="2541067" cy="16348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241" t="12316" r="50567" b="6549"/>
          <a:stretch/>
        </p:blipFill>
        <p:spPr>
          <a:xfrm>
            <a:off x="6594673" y="0"/>
            <a:ext cx="5597327" cy="685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64204" y="1906622"/>
            <a:ext cx="5603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c) Hai đội đó hơn kém nhau bao nhiêu người?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6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176E7F-15A3-C499-9753-FCAE868E3095}"/>
              </a:ext>
            </a:extLst>
          </p:cNvPr>
          <p:cNvGrpSpPr/>
          <p:nvPr/>
        </p:nvGrpSpPr>
        <p:grpSpPr>
          <a:xfrm>
            <a:off x="2330245" y="551158"/>
            <a:ext cx="9743959" cy="2068352"/>
            <a:chOff x="1124179" y="147365"/>
            <a:chExt cx="12490639" cy="2578130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9ED47F7C-FF5E-8622-2394-375E5AA8BB52}"/>
                </a:ext>
              </a:extLst>
            </p:cNvPr>
            <p:cNvSpPr/>
            <p:nvPr/>
          </p:nvSpPr>
          <p:spPr>
            <a:xfrm>
              <a:off x="1124179" y="147365"/>
              <a:ext cx="12292887" cy="2578130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8495071"/>
                        <a:gd name="connsiteY0" fmla="*/ 0 h 2068352"/>
                        <a:gd name="connsiteX1" fmla="*/ 8495071 w 8495071"/>
                        <a:gd name="connsiteY1" fmla="*/ 0 h 2068352"/>
                        <a:gd name="connsiteX2" fmla="*/ 8495071 w 8495071"/>
                        <a:gd name="connsiteY2" fmla="*/ 2068351 h 2068352"/>
                        <a:gd name="connsiteX3" fmla="*/ 0 w 8495071"/>
                        <a:gd name="connsiteY3" fmla="*/ 2068351 h 2068352"/>
                        <a:gd name="connsiteX4" fmla="*/ 0 w 8495071"/>
                        <a:gd name="connsiteY4" fmla="*/ 0 h 2068352"/>
                        <a:gd name="connsiteX0" fmla="*/ 0 w 8495071"/>
                        <a:gd name="connsiteY0" fmla="*/ 0 h 2068352"/>
                        <a:gd name="connsiteX1" fmla="*/ 8495071 w 8495071"/>
                        <a:gd name="connsiteY1" fmla="*/ 0 h 2068352"/>
                        <a:gd name="connsiteX2" fmla="*/ 8495071 w 8495071"/>
                        <a:gd name="connsiteY2" fmla="*/ 2068351 h 2068352"/>
                        <a:gd name="connsiteX3" fmla="*/ 0 w 8495071"/>
                        <a:gd name="connsiteY3" fmla="*/ 2068351 h 2068352"/>
                        <a:gd name="connsiteX4" fmla="*/ 0 w 8495071"/>
                        <a:gd name="connsiteY4" fmla="*/ 0 h 2068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495071" h="2068352" fill="none" extrusionOk="0">
                          <a:moveTo>
                            <a:pt x="0" y="0"/>
                          </a:moveTo>
                          <a:cubicBezTo>
                            <a:pt x="2851335" y="-116785"/>
                            <a:pt x="4735535" y="205267"/>
                            <a:pt x="8495071" y="0"/>
                          </a:cubicBezTo>
                          <a:cubicBezTo>
                            <a:pt x="8371204" y="391518"/>
                            <a:pt x="8464685" y="1475923"/>
                            <a:pt x="8495071" y="2068351"/>
                          </a:cubicBezTo>
                          <a:cubicBezTo>
                            <a:pt x="4475798" y="1986538"/>
                            <a:pt x="1947776" y="1708649"/>
                            <a:pt x="0" y="2068351"/>
                          </a:cubicBezTo>
                          <a:cubicBezTo>
                            <a:pt x="55592" y="1387812"/>
                            <a:pt x="42127" y="450156"/>
                            <a:pt x="0" y="0"/>
                          </a:cubicBezTo>
                          <a:close/>
                        </a:path>
                        <a:path w="8495071" h="2068352" stroke="0" extrusionOk="0">
                          <a:moveTo>
                            <a:pt x="0" y="0"/>
                          </a:moveTo>
                          <a:cubicBezTo>
                            <a:pt x="4110306" y="-82362"/>
                            <a:pt x="6343980" y="-84055"/>
                            <a:pt x="8495071" y="0"/>
                          </a:cubicBezTo>
                          <a:cubicBezTo>
                            <a:pt x="8423906" y="270613"/>
                            <a:pt x="8529189" y="1355798"/>
                            <a:pt x="8495071" y="2068351"/>
                          </a:cubicBezTo>
                          <a:cubicBezTo>
                            <a:pt x="5454837" y="1955416"/>
                            <a:pt x="2136805" y="2384976"/>
                            <a:pt x="0" y="2068351"/>
                          </a:cubicBezTo>
                          <a:cubicBezTo>
                            <a:pt x="13419" y="1476953"/>
                            <a:pt x="73153" y="1006108"/>
                            <a:pt x="0" y="0"/>
                          </a:cubicBezTo>
                          <a:close/>
                        </a:path>
                        <a:path w="8495071" h="2068352" fill="none" stroke="0" extrusionOk="0">
                          <a:moveTo>
                            <a:pt x="0" y="0"/>
                          </a:moveTo>
                          <a:cubicBezTo>
                            <a:pt x="2976729" y="-148830"/>
                            <a:pt x="5041249" y="-17280"/>
                            <a:pt x="8495071" y="0"/>
                          </a:cubicBezTo>
                          <a:cubicBezTo>
                            <a:pt x="8337633" y="365146"/>
                            <a:pt x="8492389" y="1569006"/>
                            <a:pt x="8495071" y="2068351"/>
                          </a:cubicBezTo>
                          <a:cubicBezTo>
                            <a:pt x="4267290" y="1961514"/>
                            <a:pt x="2071856" y="1801844"/>
                            <a:pt x="0" y="2068351"/>
                          </a:cubicBezTo>
                          <a:cubicBezTo>
                            <a:pt x="59388" y="1387770"/>
                            <a:pt x="19133" y="36489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*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E06162A-D4DB-0180-F1A1-9479ADCC01AA}"/>
                    </a:ext>
                  </a:extLst>
                </p:cNvPr>
                <p:cNvSpPr txBox="1"/>
                <p:nvPr/>
              </p:nvSpPr>
              <p:spPr>
                <a:xfrm>
                  <a:off x="1124179" y="311127"/>
                  <a:ext cx="12490639" cy="21895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>
                    <a:spcBef>
                      <a:spcPct val="50000"/>
                    </a:spcBef>
                    <a:defRPr/>
                  </a:pPr>
                  <a:r>
                    <a:rPr kumimoji="0" lang="vi-VN" altLang="en-US" sz="2800" i="0" u="none" strike="noStrike" kern="0" normalizeH="0" baseline="0" noProof="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Bài</a:t>
                  </a:r>
                  <a:r>
                    <a:rPr lang="vi-VN" altLang="en-US" sz="2800" kern="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 3: Cùng đi một quãng đường, ô tô màu đỏ đi </a:t>
                  </a:r>
                  <a:r>
                    <a:rPr lang="vi-VN" altLang="en-US" sz="2800" kern="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hết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altLang="en-US" sz="2800" i="1" kern="0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en-US" sz="2800" kern="0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altLang="en-US" sz="2800" i="0" kern="0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vi-VN" altLang="en-US" sz="2800" kern="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  giờ, ô tô màu xanh đi hết 780 giây, ô tô màu đen đi hết 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altLang="en-US" sz="2800" i="1" kern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en-US" sz="2800" i="1" kern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altLang="en-US" sz="2800" i="1" kern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vi-VN" altLang="en-US" sz="2800" i="1" kern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altLang="en-US" sz="2800" kern="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giờ</a:t>
                  </a:r>
                  <a:r>
                    <a:rPr lang="vi-VN" altLang="en-US" sz="2800" kern="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, ô tô màu trắng đi hết 11 phút. Hỏi ô tô nào đi hết nhiều thời </a:t>
                  </a:r>
                  <a:r>
                    <a:rPr lang="vi-VN" altLang="en-US" sz="2800" kern="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gian?</a:t>
                  </a:r>
                  <a:endParaRPr kumimoji="0" lang="en-US" altLang="en-US" sz="2800" i="0" u="none" strike="noStrike" kern="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E06162A-D4DB-0180-F1A1-9479ADCC01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179" y="311127"/>
                  <a:ext cx="12490639" cy="2189585"/>
                </a:xfrm>
                <a:prstGeom prst="rect">
                  <a:avLst/>
                </a:prstGeom>
                <a:blipFill>
                  <a:blip r:embed="rId4"/>
                  <a:stretch>
                    <a:fillRect l="-313" r="-1251" b="-104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" name="Picture 29">
            <a:hlinkClick r:id="rId5" action="ppaction://hlinksldjump"/>
            <a:extLst>
              <a:ext uri="{FF2B5EF4-FFF2-40B4-BE49-F238E27FC236}">
                <a16:creationId xmlns:a16="http://schemas.microsoft.com/office/drawing/2014/main" id="{C5227EA0-0077-96F5-7C34-62FE7378E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029" y="743451"/>
            <a:ext cx="2541067" cy="163481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75B4C6E-3A0A-3337-C50E-366E49F9896A}"/>
              </a:ext>
            </a:extLst>
          </p:cNvPr>
          <p:cNvGrpSpPr/>
          <p:nvPr/>
        </p:nvGrpSpPr>
        <p:grpSpPr>
          <a:xfrm>
            <a:off x="7005893" y="3020586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DD88406-1D1B-7B6E-91DE-39B1BCC5845A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2708D2F-DACC-6CE2-B59F-D653C718AD7B}"/>
                </a:ext>
              </a:extLst>
            </p:cNvPr>
            <p:cNvSpPr txBox="1"/>
            <p:nvPr/>
          </p:nvSpPr>
          <p:spPr>
            <a:xfrm>
              <a:off x="7212345" y="3082802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kern="0" noProof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Ô tô màu xanh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0AE5347-F8AA-FCEE-0F5C-C26FB0000FEA}"/>
              </a:ext>
            </a:extLst>
          </p:cNvPr>
          <p:cNvGrpSpPr/>
          <p:nvPr/>
        </p:nvGrpSpPr>
        <p:grpSpPr>
          <a:xfrm>
            <a:off x="1186079" y="3075067"/>
            <a:ext cx="4537107" cy="1129886"/>
            <a:chOff x="981375" y="2864057"/>
            <a:chExt cx="4537107" cy="1129886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E1EA385-CF7F-F5E3-1D83-78EC787B0E0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A42FC8-9E50-5545-B388-79490411AAE0}"/>
                </a:ext>
              </a:extLst>
            </p:cNvPr>
            <p:cNvSpPr txBox="1"/>
            <p:nvPr/>
          </p:nvSpPr>
          <p:spPr>
            <a:xfrm>
              <a:off x="1207441" y="2997525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kern="0" noProof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Ô tô màu đỏ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F12829-F0C7-C0D6-DFD9-F059A997F813}"/>
              </a:ext>
            </a:extLst>
          </p:cNvPr>
          <p:cNvGrpSpPr/>
          <p:nvPr/>
        </p:nvGrpSpPr>
        <p:grpSpPr>
          <a:xfrm>
            <a:off x="1137459" y="4901904"/>
            <a:ext cx="4571065" cy="1129886"/>
            <a:chOff x="947417" y="4872764"/>
            <a:chExt cx="4571065" cy="1129886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D88353EE-15CB-5140-720F-F98E2B0ED92E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33CF482-4F99-E9CA-71AF-DBC44F873B52}"/>
                </a:ext>
              </a:extLst>
            </p:cNvPr>
            <p:cNvSpPr txBox="1"/>
            <p:nvPr/>
          </p:nvSpPr>
          <p:spPr>
            <a:xfrm>
              <a:off x="947417" y="4988261"/>
              <a:ext cx="4280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Ô tô màu đen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9FFB652-462E-4D6E-F367-90CE34BBDA5C}"/>
              </a:ext>
            </a:extLst>
          </p:cNvPr>
          <p:cNvGrpSpPr/>
          <p:nvPr/>
        </p:nvGrpSpPr>
        <p:grpSpPr>
          <a:xfrm>
            <a:off x="6818533" y="48163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A5537115-E517-52AC-3504-6836ED3CCAA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6D263B9-5953-B2AF-7ADE-67CCE9444D1B}"/>
                </a:ext>
              </a:extLst>
            </p:cNvPr>
            <p:cNvSpPr txBox="1"/>
            <p:nvPr/>
          </p:nvSpPr>
          <p:spPr>
            <a:xfrm>
              <a:off x="7572747" y="4881745"/>
              <a:ext cx="3460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Ô tô màu trắng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E1E8EA9F-1C9C-B840-7DE5-1E087E9A831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208535"/>
            <a:ext cx="953350" cy="85753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CE7447D-F763-C946-0A21-8E0386E6956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128265"/>
            <a:ext cx="891076" cy="89646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CE08317-9E03-82E6-20EF-C8B440589F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018615"/>
            <a:ext cx="891076" cy="89646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198AD55-95EB-E401-4991-08BDF3D0CF9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4933078"/>
            <a:ext cx="891076" cy="89646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0D14B42-D383-A5C1-6C7E-5C1E765BDC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36" y="2869797"/>
            <a:ext cx="1475271" cy="149203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4451F88-504B-70B9-0424-A85AE0C9DDA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2916556"/>
            <a:ext cx="1385564" cy="140086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4820A1D-C71F-BC94-797D-C163A85205A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50703"/>
          <a:stretch/>
        </p:blipFill>
        <p:spPr>
          <a:xfrm>
            <a:off x="129722" y="4681454"/>
            <a:ext cx="1487889" cy="157078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D0A72EB-F92E-12FF-919D-7FEC5A87AA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90376" y="4614463"/>
            <a:ext cx="1365186" cy="157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0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615AF46-FD5D-4B1D-815B-71DE35E24D10}"/>
              </a:ext>
            </a:extLst>
          </p:cNvPr>
          <p:cNvGrpSpPr/>
          <p:nvPr/>
        </p:nvGrpSpPr>
        <p:grpSpPr>
          <a:xfrm>
            <a:off x="224095" y="1879485"/>
            <a:ext cx="6254527" cy="6797588"/>
            <a:chOff x="226633" y="-47312"/>
            <a:chExt cx="13830686" cy="3728052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314F7F10-038C-698D-9626-69B63EA4223A}"/>
                </a:ext>
              </a:extLst>
            </p:cNvPr>
            <p:cNvSpPr/>
            <p:nvPr/>
          </p:nvSpPr>
          <p:spPr>
            <a:xfrm>
              <a:off x="226633" y="-47312"/>
              <a:ext cx="13830686" cy="2478511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9704439"/>
                        <a:gd name="connsiteY0" fmla="*/ 0 h 1775204"/>
                        <a:gd name="connsiteX1" fmla="*/ 9704439 w 9704439"/>
                        <a:gd name="connsiteY1" fmla="*/ 0 h 1775204"/>
                        <a:gd name="connsiteX2" fmla="*/ 9704439 w 9704439"/>
                        <a:gd name="connsiteY2" fmla="*/ 1775204 h 1775204"/>
                        <a:gd name="connsiteX3" fmla="*/ 0 w 9704439"/>
                        <a:gd name="connsiteY3" fmla="*/ 1775204 h 1775204"/>
                        <a:gd name="connsiteX4" fmla="*/ 0 w 9704439"/>
                        <a:gd name="connsiteY4" fmla="*/ 0 h 1775204"/>
                        <a:gd name="connsiteX0" fmla="*/ 0 w 9704439"/>
                        <a:gd name="connsiteY0" fmla="*/ 0 h 1775204"/>
                        <a:gd name="connsiteX1" fmla="*/ 9704439 w 9704439"/>
                        <a:gd name="connsiteY1" fmla="*/ 0 h 1775204"/>
                        <a:gd name="connsiteX2" fmla="*/ 9704439 w 9704439"/>
                        <a:gd name="connsiteY2" fmla="*/ 1775204 h 1775204"/>
                        <a:gd name="connsiteX3" fmla="*/ 0 w 9704439"/>
                        <a:gd name="connsiteY3" fmla="*/ 1775204 h 1775204"/>
                        <a:gd name="connsiteX4" fmla="*/ 0 w 9704439"/>
                        <a:gd name="connsiteY4" fmla="*/ 0 h 17752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704439" h="1775204" fill="none" extrusionOk="0">
                          <a:moveTo>
                            <a:pt x="0" y="0"/>
                          </a:moveTo>
                          <a:cubicBezTo>
                            <a:pt x="3555934" y="79561"/>
                            <a:pt x="5618965" y="-64150"/>
                            <a:pt x="9704439" y="0"/>
                          </a:cubicBezTo>
                          <a:cubicBezTo>
                            <a:pt x="9562083" y="343176"/>
                            <a:pt x="9680606" y="1267205"/>
                            <a:pt x="9704439" y="1775204"/>
                          </a:cubicBezTo>
                          <a:cubicBezTo>
                            <a:pt x="5206702" y="1634672"/>
                            <a:pt x="2208572" y="1369192"/>
                            <a:pt x="0" y="1775204"/>
                          </a:cubicBezTo>
                          <a:cubicBezTo>
                            <a:pt x="63086" y="1185077"/>
                            <a:pt x="69177" y="415512"/>
                            <a:pt x="0" y="0"/>
                          </a:cubicBezTo>
                          <a:close/>
                        </a:path>
                        <a:path w="9704439" h="1775204" stroke="0" extrusionOk="0">
                          <a:moveTo>
                            <a:pt x="0" y="0"/>
                          </a:moveTo>
                          <a:cubicBezTo>
                            <a:pt x="4408757" y="-124848"/>
                            <a:pt x="7267173" y="-77156"/>
                            <a:pt x="9704439" y="0"/>
                          </a:cubicBezTo>
                          <a:cubicBezTo>
                            <a:pt x="9651027" y="247576"/>
                            <a:pt x="9724980" y="1175291"/>
                            <a:pt x="9704439" y="1775204"/>
                          </a:cubicBezTo>
                          <a:cubicBezTo>
                            <a:pt x="6248695" y="1682252"/>
                            <a:pt x="2287415" y="2010455"/>
                            <a:pt x="0" y="1775204"/>
                          </a:cubicBezTo>
                          <a:cubicBezTo>
                            <a:pt x="55729" y="1272663"/>
                            <a:pt x="83480" y="850463"/>
                            <a:pt x="0" y="0"/>
                          </a:cubicBezTo>
                          <a:close/>
                        </a:path>
                        <a:path w="9704439" h="1775204" fill="none" stroke="0" extrusionOk="0">
                          <a:moveTo>
                            <a:pt x="0" y="0"/>
                          </a:moveTo>
                          <a:cubicBezTo>
                            <a:pt x="3293805" y="-130601"/>
                            <a:pt x="5806846" y="93830"/>
                            <a:pt x="9704439" y="0"/>
                          </a:cubicBezTo>
                          <a:cubicBezTo>
                            <a:pt x="9554050" y="314966"/>
                            <a:pt x="9703209" y="1337893"/>
                            <a:pt x="9704439" y="1775204"/>
                          </a:cubicBezTo>
                          <a:cubicBezTo>
                            <a:pt x="4770836" y="1451129"/>
                            <a:pt x="2438129" y="1318761"/>
                            <a:pt x="0" y="1775204"/>
                          </a:cubicBezTo>
                          <a:cubicBezTo>
                            <a:pt x="57846" y="1204558"/>
                            <a:pt x="25829" y="34037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8713750-21EB-4B78-C9D5-9C33E9D26D12}"/>
                </a:ext>
              </a:extLst>
            </p:cNvPr>
            <p:cNvSpPr txBox="1"/>
            <p:nvPr/>
          </p:nvSpPr>
          <p:spPr>
            <a:xfrm>
              <a:off x="431905" y="114126"/>
              <a:ext cx="12883120" cy="35666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kumimoji="0" lang="vi-VN" altLang="en-US" sz="4000" i="0" u="none" strike="noStrike" kern="0" normalizeH="0" baseline="0" noProof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</a:rPr>
                <a:t>Bài</a:t>
              </a:r>
              <a:r>
                <a:rPr lang="vi-VN" altLang="en-US" sz="4000" kern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</a:rPr>
                <a:t> 4: Cho hình chữ nhật ABCD và hình thoi MNPQ (như hình bên). Hãy nêu các cặp cạnh vuông góc và các cặp cạnh song song trong mỗi hình đó</a:t>
              </a:r>
              <a:r>
                <a:rPr lang="vi-VN" altLang="en-US" sz="4000" kern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</a:rPr>
                <a:t>.  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858" t="17613" r="24822" b="35106"/>
          <a:stretch/>
        </p:blipFill>
        <p:spPr>
          <a:xfrm>
            <a:off x="6550789" y="1337266"/>
            <a:ext cx="5641211" cy="372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7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hlinkClick r:id="rId2" action="ppaction://hlinksldjump"/>
            <a:extLst>
              <a:ext uri="{FF2B5EF4-FFF2-40B4-BE49-F238E27FC236}">
                <a16:creationId xmlns:a16="http://schemas.microsoft.com/office/drawing/2014/main" id="{6407F680-376F-7286-7C74-C41F17BC6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933" y="-19932"/>
            <a:ext cx="2541067" cy="16348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4858" t="17613" r="24822" b="35106"/>
          <a:stretch/>
        </p:blipFill>
        <p:spPr>
          <a:xfrm>
            <a:off x="6550789" y="1337266"/>
            <a:ext cx="5641211" cy="37211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4789" y="797474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ABCD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AD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AB; DA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DC; CD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CB; BA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AB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DC; AD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BC</a:t>
            </a:r>
            <a:endParaRPr lang="vi-VN" sz="3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MNPQ:Các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MN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QP; NP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MQ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2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615AF46-FD5D-4B1D-815B-71DE35E24D10}"/>
              </a:ext>
            </a:extLst>
          </p:cNvPr>
          <p:cNvGrpSpPr/>
          <p:nvPr/>
        </p:nvGrpSpPr>
        <p:grpSpPr>
          <a:xfrm>
            <a:off x="288029" y="2378263"/>
            <a:ext cx="5826510" cy="3147048"/>
            <a:chOff x="226633" y="-47312"/>
            <a:chExt cx="13830686" cy="2505687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314F7F10-038C-698D-9626-69B63EA4223A}"/>
                </a:ext>
              </a:extLst>
            </p:cNvPr>
            <p:cNvSpPr/>
            <p:nvPr/>
          </p:nvSpPr>
          <p:spPr>
            <a:xfrm>
              <a:off x="226633" y="-47312"/>
              <a:ext cx="13830686" cy="2478511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9704439"/>
                        <a:gd name="connsiteY0" fmla="*/ 0 h 1775204"/>
                        <a:gd name="connsiteX1" fmla="*/ 9704439 w 9704439"/>
                        <a:gd name="connsiteY1" fmla="*/ 0 h 1775204"/>
                        <a:gd name="connsiteX2" fmla="*/ 9704439 w 9704439"/>
                        <a:gd name="connsiteY2" fmla="*/ 1775204 h 1775204"/>
                        <a:gd name="connsiteX3" fmla="*/ 0 w 9704439"/>
                        <a:gd name="connsiteY3" fmla="*/ 1775204 h 1775204"/>
                        <a:gd name="connsiteX4" fmla="*/ 0 w 9704439"/>
                        <a:gd name="connsiteY4" fmla="*/ 0 h 1775204"/>
                        <a:gd name="connsiteX0" fmla="*/ 0 w 9704439"/>
                        <a:gd name="connsiteY0" fmla="*/ 0 h 1775204"/>
                        <a:gd name="connsiteX1" fmla="*/ 9704439 w 9704439"/>
                        <a:gd name="connsiteY1" fmla="*/ 0 h 1775204"/>
                        <a:gd name="connsiteX2" fmla="*/ 9704439 w 9704439"/>
                        <a:gd name="connsiteY2" fmla="*/ 1775204 h 1775204"/>
                        <a:gd name="connsiteX3" fmla="*/ 0 w 9704439"/>
                        <a:gd name="connsiteY3" fmla="*/ 1775204 h 1775204"/>
                        <a:gd name="connsiteX4" fmla="*/ 0 w 9704439"/>
                        <a:gd name="connsiteY4" fmla="*/ 0 h 17752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704439" h="1775204" fill="none" extrusionOk="0">
                          <a:moveTo>
                            <a:pt x="0" y="0"/>
                          </a:moveTo>
                          <a:cubicBezTo>
                            <a:pt x="3555934" y="79561"/>
                            <a:pt x="5618965" y="-64150"/>
                            <a:pt x="9704439" y="0"/>
                          </a:cubicBezTo>
                          <a:cubicBezTo>
                            <a:pt x="9562083" y="343176"/>
                            <a:pt x="9680606" y="1267205"/>
                            <a:pt x="9704439" y="1775204"/>
                          </a:cubicBezTo>
                          <a:cubicBezTo>
                            <a:pt x="5206702" y="1634672"/>
                            <a:pt x="2208572" y="1369192"/>
                            <a:pt x="0" y="1775204"/>
                          </a:cubicBezTo>
                          <a:cubicBezTo>
                            <a:pt x="63086" y="1185077"/>
                            <a:pt x="69177" y="415512"/>
                            <a:pt x="0" y="0"/>
                          </a:cubicBezTo>
                          <a:close/>
                        </a:path>
                        <a:path w="9704439" h="1775204" stroke="0" extrusionOk="0">
                          <a:moveTo>
                            <a:pt x="0" y="0"/>
                          </a:moveTo>
                          <a:cubicBezTo>
                            <a:pt x="4408757" y="-124848"/>
                            <a:pt x="7267173" y="-77156"/>
                            <a:pt x="9704439" y="0"/>
                          </a:cubicBezTo>
                          <a:cubicBezTo>
                            <a:pt x="9651027" y="247576"/>
                            <a:pt x="9724980" y="1175291"/>
                            <a:pt x="9704439" y="1775204"/>
                          </a:cubicBezTo>
                          <a:cubicBezTo>
                            <a:pt x="6248695" y="1682252"/>
                            <a:pt x="2287415" y="2010455"/>
                            <a:pt x="0" y="1775204"/>
                          </a:cubicBezTo>
                          <a:cubicBezTo>
                            <a:pt x="55729" y="1272663"/>
                            <a:pt x="83480" y="850463"/>
                            <a:pt x="0" y="0"/>
                          </a:cubicBezTo>
                          <a:close/>
                        </a:path>
                        <a:path w="9704439" h="1775204" fill="none" stroke="0" extrusionOk="0">
                          <a:moveTo>
                            <a:pt x="0" y="0"/>
                          </a:moveTo>
                          <a:cubicBezTo>
                            <a:pt x="3293805" y="-130601"/>
                            <a:pt x="5806846" y="93830"/>
                            <a:pt x="9704439" y="0"/>
                          </a:cubicBezTo>
                          <a:cubicBezTo>
                            <a:pt x="9554050" y="314966"/>
                            <a:pt x="9703209" y="1337893"/>
                            <a:pt x="9704439" y="1775204"/>
                          </a:cubicBezTo>
                          <a:cubicBezTo>
                            <a:pt x="4770836" y="1451129"/>
                            <a:pt x="2438129" y="1318761"/>
                            <a:pt x="0" y="1775204"/>
                          </a:cubicBezTo>
                          <a:cubicBezTo>
                            <a:pt x="57846" y="1204558"/>
                            <a:pt x="25829" y="34037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8713750-21EB-4B78-C9D5-9C33E9D26D12}"/>
                    </a:ext>
                  </a:extLst>
                </p:cNvPr>
                <p:cNvSpPr txBox="1"/>
                <p:nvPr/>
              </p:nvSpPr>
              <p:spPr>
                <a:xfrm>
                  <a:off x="700415" y="-22232"/>
                  <a:ext cx="12883120" cy="24806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>
                    <a:spcBef>
                      <a:spcPct val="50000"/>
                    </a:spcBef>
                    <a:defRPr/>
                  </a:pPr>
                  <a:r>
                    <a:rPr kumimoji="0" lang="vi-VN" altLang="en-US" sz="3200" i="0" u="none" strike="noStrike" kern="0" normalizeH="0" baseline="0" noProof="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Bài</a:t>
                  </a:r>
                  <a:r>
                    <a:rPr lang="vi-VN" altLang="en-US" sz="3200" kern="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 5: Trong thùng có 100 </a:t>
                  </a:r>
                  <a:r>
                    <a:rPr lang="vi-VN" altLang="en-US" sz="3200" kern="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ℓ </a:t>
                  </a:r>
                  <a:r>
                    <a:rPr lang="vi-VN" altLang="en-US" sz="3200" kern="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dầu, Người ta lấy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altLang="en-US" sz="3200" i="1" kern="0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en-US" sz="3200" kern="0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altLang="en-US" sz="3200" i="0" kern="0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vi-VN" altLang="en-US" sz="3200" kern="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 số lít dầu trong thùng rót đều ra 8 cái can. Hỏi 3 can như vậy có bao nhiêu lít dầu</a:t>
                  </a:r>
                  <a:r>
                    <a:rPr lang="vi-VN" altLang="en-US" sz="3200" kern="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  <a:endParaRPr kumimoji="0" lang="en-US" altLang="en-US" sz="3200" i="0" u="none" strike="noStrike" kern="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8713750-21EB-4B78-C9D5-9C33E9D26D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415" y="-22232"/>
                  <a:ext cx="12883120" cy="2480607"/>
                </a:xfrm>
                <a:prstGeom prst="rect">
                  <a:avLst/>
                </a:prstGeom>
                <a:blipFill>
                  <a:blip r:embed="rId2"/>
                  <a:stretch>
                    <a:fillRect l="-1910" t="-2935" r="-35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12986" y="1095000"/>
                <a:ext cx="7730247" cy="4659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dầu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ở 8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can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40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100</a:t>
                </a:r>
                <a:r>
                  <a:rPr lang="vi-VN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vi-VN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40(lít)</a:t>
                </a:r>
                <a:endParaRPr lang="vi-VN" sz="40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dầu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can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40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40 : 8 = 5 (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vi-VN" sz="40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dầu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ở 3 can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40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5 x 3 = 15 (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vi-VN" sz="40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: 15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dầu</a:t>
                </a:r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986" y="1095000"/>
                <a:ext cx="7730247" cy="4659994"/>
              </a:xfrm>
              <a:prstGeom prst="rect">
                <a:avLst/>
              </a:prstGeom>
              <a:blipFill>
                <a:blip r:embed="rId3"/>
                <a:stretch>
                  <a:fillRect t="-2356" b="-4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0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176E7F-15A3-C499-9753-FCAE868E3095}"/>
              </a:ext>
            </a:extLst>
          </p:cNvPr>
          <p:cNvGrpSpPr/>
          <p:nvPr/>
        </p:nvGrpSpPr>
        <p:grpSpPr>
          <a:xfrm>
            <a:off x="2030511" y="743452"/>
            <a:ext cx="9074237" cy="912094"/>
            <a:chOff x="226633" y="147365"/>
            <a:chExt cx="13830686" cy="2021573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9ED47F7C-FF5E-8622-2394-375E5AA8BB52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9074237"/>
                        <a:gd name="connsiteY0" fmla="*/ 0 h 1547797"/>
                        <a:gd name="connsiteX1" fmla="*/ 9074237 w 9074237"/>
                        <a:gd name="connsiteY1" fmla="*/ 0 h 1547797"/>
                        <a:gd name="connsiteX2" fmla="*/ 9074237 w 9074237"/>
                        <a:gd name="connsiteY2" fmla="*/ 1547797 h 1547797"/>
                        <a:gd name="connsiteX3" fmla="*/ 0 w 9074237"/>
                        <a:gd name="connsiteY3" fmla="*/ 1547797 h 1547797"/>
                        <a:gd name="connsiteX4" fmla="*/ 0 w 9074237"/>
                        <a:gd name="connsiteY4" fmla="*/ 0 h 15477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1547797" fill="none" extrusionOk="0">
                          <a:moveTo>
                            <a:pt x="0" y="0"/>
                          </a:moveTo>
                          <a:cubicBezTo>
                            <a:pt x="4145116" y="-133017"/>
                            <a:pt x="8118801" y="-123057"/>
                            <a:pt x="9074237" y="0"/>
                          </a:cubicBezTo>
                          <a:cubicBezTo>
                            <a:pt x="9129671" y="665863"/>
                            <a:pt x="9143623" y="1053140"/>
                            <a:pt x="9074237" y="1547797"/>
                          </a:cubicBezTo>
                          <a:cubicBezTo>
                            <a:pt x="7467587" y="1545596"/>
                            <a:pt x="3185324" y="1418026"/>
                            <a:pt x="0" y="1547797"/>
                          </a:cubicBezTo>
                          <a:cubicBezTo>
                            <a:pt x="122536" y="964011"/>
                            <a:pt x="-31985" y="452964"/>
                            <a:pt x="0" y="0"/>
                          </a:cubicBezTo>
                          <a:close/>
                        </a:path>
                        <a:path w="9074237" h="1547797" stroke="0" extrusionOk="0">
                          <a:moveTo>
                            <a:pt x="0" y="0"/>
                          </a:moveTo>
                          <a:cubicBezTo>
                            <a:pt x="2180241" y="-157587"/>
                            <a:pt x="7515209" y="-63908"/>
                            <a:pt x="9074237" y="0"/>
                          </a:cubicBezTo>
                          <a:cubicBezTo>
                            <a:pt x="9093700" y="383213"/>
                            <a:pt x="9036734" y="1322580"/>
                            <a:pt x="9074237" y="1547797"/>
                          </a:cubicBezTo>
                          <a:cubicBezTo>
                            <a:pt x="5197410" y="1446799"/>
                            <a:pt x="3416549" y="1668853"/>
                            <a:pt x="0" y="1547797"/>
                          </a:cubicBezTo>
                          <a:cubicBezTo>
                            <a:pt x="137812" y="1254501"/>
                            <a:pt x="53474" y="403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06162A-D4DB-0180-F1A1-9479ADCC01AA}"/>
                </a:ext>
              </a:extLst>
            </p:cNvPr>
            <p:cNvSpPr txBox="1"/>
            <p:nvPr/>
          </p:nvSpPr>
          <p:spPr>
            <a:xfrm>
              <a:off x="435239" y="214936"/>
              <a:ext cx="13622080" cy="10853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en-US" sz="4800" b="1" kern="0" spc="-15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Bài 1: Đặt tính rồi tính</a:t>
              </a:r>
              <a:endParaRPr kumimoji="0" lang="en-US" altLang="en-US" sz="48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5" name="4"/>
          <p:cNvSpPr/>
          <p:nvPr/>
        </p:nvSpPr>
        <p:spPr>
          <a:xfrm>
            <a:off x="130036" y="2167992"/>
            <a:ext cx="6415143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66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34 187 + 26 305</a:t>
            </a:r>
            <a:endParaRPr lang="en-GB" sz="660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4"/>
          <p:cNvSpPr/>
          <p:nvPr/>
        </p:nvSpPr>
        <p:spPr>
          <a:xfrm>
            <a:off x="130037" y="4054543"/>
            <a:ext cx="6492144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66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73 506 – 28 375</a:t>
            </a:r>
            <a:endParaRPr lang="en-GB" sz="660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4"/>
          <p:cNvSpPr/>
          <p:nvPr/>
        </p:nvSpPr>
        <p:spPr>
          <a:xfrm>
            <a:off x="7093818" y="2167992"/>
            <a:ext cx="4835491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66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4</a:t>
            </a:r>
            <a:r>
              <a:rPr lang="en-US" sz="66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6</a:t>
            </a:r>
            <a:r>
              <a:rPr lang="vi-VN" sz="66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125 x 3</a:t>
            </a:r>
            <a:endParaRPr lang="en-GB" sz="660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4"/>
          <p:cNvSpPr/>
          <p:nvPr/>
        </p:nvSpPr>
        <p:spPr>
          <a:xfrm>
            <a:off x="7093818" y="4054543"/>
            <a:ext cx="4835491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66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3 756 : 12</a:t>
            </a:r>
            <a:endParaRPr lang="en-GB" sz="660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"/>
          <p:cNvSpPr/>
          <p:nvPr/>
        </p:nvSpPr>
        <p:spPr>
          <a:xfrm>
            <a:off x="2536352" y="743451"/>
            <a:ext cx="8642187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72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34 187 + 26 305</a:t>
            </a:r>
            <a:endParaRPr lang="en-GB" sz="720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583785"/>
              </p:ext>
            </p:extLst>
          </p:nvPr>
        </p:nvGraphicFramePr>
        <p:xfrm>
          <a:off x="3431393" y="1940189"/>
          <a:ext cx="7026186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1">
                  <a:extLst>
                    <a:ext uri="{9D8B030D-6E8A-4147-A177-3AD203B41FA5}">
                      <a16:colId xmlns:a16="http://schemas.microsoft.com/office/drawing/2014/main" val="1557089255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4089970364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534873662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3652225901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277731298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1851046290"/>
                    </a:ext>
                  </a:extLst>
                </a:gridCol>
              </a:tblGrid>
              <a:tr h="1226567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83001"/>
                  </a:ext>
                </a:extLst>
              </a:tr>
              <a:tr h="1226567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155894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736295" y="3382499"/>
            <a:ext cx="49855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85573" y="4678660"/>
            <a:ext cx="76341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726207"/>
              </p:ext>
            </p:extLst>
          </p:nvPr>
        </p:nvGraphicFramePr>
        <p:xfrm>
          <a:off x="3455747" y="4834133"/>
          <a:ext cx="700183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972">
                  <a:extLst>
                    <a:ext uri="{9D8B030D-6E8A-4147-A177-3AD203B41FA5}">
                      <a16:colId xmlns:a16="http://schemas.microsoft.com/office/drawing/2014/main" val="468234498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824374505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558463631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783352600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2482274872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772170226"/>
                    </a:ext>
                  </a:extLst>
                </a:gridCol>
              </a:tblGrid>
              <a:tr h="1081677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35422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2985573" y="3147461"/>
            <a:ext cx="0" cy="452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33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"/>
          <p:cNvSpPr/>
          <p:nvPr/>
        </p:nvSpPr>
        <p:spPr>
          <a:xfrm>
            <a:off x="2536352" y="743451"/>
            <a:ext cx="8642187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72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73 506 – 28 375</a:t>
            </a:r>
            <a:endParaRPr lang="en-GB" sz="720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62597"/>
              </p:ext>
            </p:extLst>
          </p:nvPr>
        </p:nvGraphicFramePr>
        <p:xfrm>
          <a:off x="3431393" y="1940189"/>
          <a:ext cx="7026186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1">
                  <a:extLst>
                    <a:ext uri="{9D8B030D-6E8A-4147-A177-3AD203B41FA5}">
                      <a16:colId xmlns:a16="http://schemas.microsoft.com/office/drawing/2014/main" val="1557089255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4089970364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534873662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3652225901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277731298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1851046290"/>
                    </a:ext>
                  </a:extLst>
                </a:gridCol>
              </a:tblGrid>
              <a:tr h="1226567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83001"/>
                  </a:ext>
                </a:extLst>
              </a:tr>
              <a:tr h="1226567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155894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736295" y="3382499"/>
            <a:ext cx="49855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85573" y="4678660"/>
            <a:ext cx="76341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599114"/>
              </p:ext>
            </p:extLst>
          </p:nvPr>
        </p:nvGraphicFramePr>
        <p:xfrm>
          <a:off x="3455747" y="4834133"/>
          <a:ext cx="700183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972">
                  <a:extLst>
                    <a:ext uri="{9D8B030D-6E8A-4147-A177-3AD203B41FA5}">
                      <a16:colId xmlns:a16="http://schemas.microsoft.com/office/drawing/2014/main" val="468234498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824374505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558463631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783352600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2482274872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772170226"/>
                    </a:ext>
                  </a:extLst>
                </a:gridCol>
              </a:tblGrid>
              <a:tr h="1081677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35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69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"/>
          <p:cNvSpPr/>
          <p:nvPr/>
        </p:nvSpPr>
        <p:spPr>
          <a:xfrm>
            <a:off x="2536352" y="743451"/>
            <a:ext cx="8642187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72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4</a:t>
            </a:r>
            <a:r>
              <a:rPr lang="en-US" sz="72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6</a:t>
            </a:r>
            <a:r>
              <a:rPr lang="vi-VN" sz="72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125 x 3</a:t>
            </a:r>
            <a:endParaRPr lang="en-GB" sz="720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473711"/>
              </p:ext>
            </p:extLst>
          </p:nvPr>
        </p:nvGraphicFramePr>
        <p:xfrm>
          <a:off x="3431393" y="1940189"/>
          <a:ext cx="7026186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1">
                  <a:extLst>
                    <a:ext uri="{9D8B030D-6E8A-4147-A177-3AD203B41FA5}">
                      <a16:colId xmlns:a16="http://schemas.microsoft.com/office/drawing/2014/main" val="1557089255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4089970364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534873662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3652225901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277731298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1851046290"/>
                    </a:ext>
                  </a:extLst>
                </a:gridCol>
              </a:tblGrid>
              <a:tr h="1226567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83001"/>
                  </a:ext>
                </a:extLst>
              </a:tr>
              <a:tr h="1226567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155894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2985573" y="4678660"/>
            <a:ext cx="76341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298857"/>
              </p:ext>
            </p:extLst>
          </p:nvPr>
        </p:nvGraphicFramePr>
        <p:xfrm>
          <a:off x="3455747" y="4834133"/>
          <a:ext cx="700183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972">
                  <a:extLst>
                    <a:ext uri="{9D8B030D-6E8A-4147-A177-3AD203B41FA5}">
                      <a16:colId xmlns:a16="http://schemas.microsoft.com/office/drawing/2014/main" val="468234498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824374505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558463631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783352600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2482274872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772170226"/>
                    </a:ext>
                  </a:extLst>
                </a:gridCol>
              </a:tblGrid>
              <a:tr h="1081677"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3542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28211" y="2868328"/>
                <a:ext cx="159779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211" y="2868328"/>
                <a:ext cx="159779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5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"/>
          <p:cNvSpPr/>
          <p:nvPr/>
        </p:nvSpPr>
        <p:spPr>
          <a:xfrm>
            <a:off x="2536353" y="743451"/>
            <a:ext cx="4518966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72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3 756 : 12</a:t>
            </a:r>
            <a:endParaRPr lang="en-GB" sz="720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26352" y="1990578"/>
            <a:ext cx="4890153" cy="4035193"/>
            <a:chOff x="5126352" y="1990578"/>
            <a:chExt cx="4890153" cy="4035193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49A5B6EA-7785-4347-B566-2A96329B4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6352" y="1990578"/>
              <a:ext cx="4890153" cy="403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4727" tIns="47364" rIns="94727" bIns="4736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09630"/>
              <a:r>
                <a:rPr lang="vi-VN" altLang="en-US" sz="6400" b="1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3756     12</a:t>
              </a:r>
              <a:endPara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  <a:p>
              <a:pPr defTabSz="609630"/>
              <a:r>
                <a:rPr lang="vi-VN" alt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6400" b="1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15</a:t>
              </a:r>
              <a:r>
                <a:rPr lang="en-US" altLang="en-US" sz="6400" b="1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</a:t>
              </a:r>
              <a:r>
                <a:rPr lang="vi-VN" altLang="en-US" sz="6400" b="1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313</a:t>
              </a:r>
              <a:endPara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  <a:p>
              <a:pPr defTabSz="609630"/>
              <a:r>
                <a:rPr lang="en-US" alt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</a:t>
              </a:r>
              <a:r>
                <a:rPr lang="vi-VN" alt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6400" b="1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36</a:t>
              </a:r>
              <a:endPara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  <a:p>
              <a:pPr defTabSz="609630"/>
              <a:r>
                <a:rPr lang="en-US" alt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</a:t>
              </a:r>
              <a:r>
                <a:rPr lang="vi-VN" alt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6400" b="1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0</a:t>
              </a:r>
              <a:endPara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7238198" y="2002055"/>
              <a:ext cx="0" cy="1896177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228573" y="2974206"/>
              <a:ext cx="2204185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75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480224-30B4-8B05-F2D0-E62CE055480F}"/>
              </a:ext>
            </a:extLst>
          </p:cNvPr>
          <p:cNvGrpSpPr/>
          <p:nvPr/>
        </p:nvGrpSpPr>
        <p:grpSpPr>
          <a:xfrm>
            <a:off x="1888999" y="448446"/>
            <a:ext cx="4278337" cy="896554"/>
            <a:chOff x="330935" y="-47311"/>
            <a:chExt cx="13726384" cy="1983318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BCA0EA1B-2949-910E-A3DB-0F50099B0177}"/>
                </a:ext>
              </a:extLst>
            </p:cNvPr>
            <p:cNvSpPr/>
            <p:nvPr/>
          </p:nvSpPr>
          <p:spPr>
            <a:xfrm>
              <a:off x="330935" y="-47311"/>
              <a:ext cx="13726384" cy="1983318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881294" h="2021175" fill="none" extrusionOk="0">
                          <a:moveTo>
                            <a:pt x="0" y="0"/>
                          </a:moveTo>
                          <a:cubicBezTo>
                            <a:pt x="3236039" y="31745"/>
                            <a:pt x="5119187" y="-49490"/>
                            <a:pt x="8881294" y="0"/>
                          </a:cubicBezTo>
                          <a:cubicBezTo>
                            <a:pt x="8745009" y="392870"/>
                            <a:pt x="8836653" y="1438050"/>
                            <a:pt x="8881294" y="2021175"/>
                          </a:cubicBezTo>
                          <a:cubicBezTo>
                            <a:pt x="4881054" y="1832861"/>
                            <a:pt x="2050004" y="1688720"/>
                            <a:pt x="0" y="2021175"/>
                          </a:cubicBezTo>
                          <a:cubicBezTo>
                            <a:pt x="63487" y="1338332"/>
                            <a:pt x="49250" y="447061"/>
                            <a:pt x="0" y="0"/>
                          </a:cubicBezTo>
                          <a:close/>
                        </a:path>
                        <a:path w="8881294" h="2021175" stroke="0" extrusionOk="0">
                          <a:moveTo>
                            <a:pt x="0" y="0"/>
                          </a:moveTo>
                          <a:cubicBezTo>
                            <a:pt x="4166680" y="-111737"/>
                            <a:pt x="6670642" y="-88484"/>
                            <a:pt x="8881294" y="0"/>
                          </a:cubicBezTo>
                          <a:cubicBezTo>
                            <a:pt x="8803184" y="258331"/>
                            <a:pt x="8921317" y="1314882"/>
                            <a:pt x="8881294" y="2021175"/>
                          </a:cubicBezTo>
                          <a:cubicBezTo>
                            <a:pt x="5858548" y="1923787"/>
                            <a:pt x="2186724" y="2316103"/>
                            <a:pt x="0" y="2021175"/>
                          </a:cubicBezTo>
                          <a:cubicBezTo>
                            <a:pt x="47319" y="1450402"/>
                            <a:pt x="76476" y="984031"/>
                            <a:pt x="0" y="0"/>
                          </a:cubicBezTo>
                          <a:close/>
                        </a:path>
                        <a:path w="8881294" h="2021175" fill="none" stroke="0" extrusionOk="0">
                          <a:moveTo>
                            <a:pt x="0" y="0"/>
                          </a:moveTo>
                          <a:cubicBezTo>
                            <a:pt x="3162729" y="-141640"/>
                            <a:pt x="5407822" y="196506"/>
                            <a:pt x="8881294" y="0"/>
                          </a:cubicBezTo>
                          <a:cubicBezTo>
                            <a:pt x="8661386" y="350780"/>
                            <a:pt x="8878418" y="1540253"/>
                            <a:pt x="8881294" y="2021175"/>
                          </a:cubicBezTo>
                          <a:cubicBezTo>
                            <a:pt x="4392781" y="1775997"/>
                            <a:pt x="2153243" y="1788564"/>
                            <a:pt x="0" y="2021175"/>
                          </a:cubicBezTo>
                          <a:cubicBezTo>
                            <a:pt x="65106" y="1348085"/>
                            <a:pt x="21059" y="36427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5AFA55-6D76-E01F-7C63-E560F09C916B}"/>
                </a:ext>
              </a:extLst>
            </p:cNvPr>
            <p:cNvSpPr txBox="1"/>
            <p:nvPr/>
          </p:nvSpPr>
          <p:spPr>
            <a:xfrm>
              <a:off x="330935" y="286316"/>
              <a:ext cx="13622080" cy="7550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-150" normalizeH="0" baseline="0" noProof="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Cho</a:t>
              </a:r>
              <a:r>
                <a:rPr kumimoji="0" lang="vi-VN" altLang="en-US" sz="4400" b="1" i="0" u="none" strike="noStrike" kern="0" cap="none" spc="-150" normalizeH="0" noProof="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 biểu đồ sau: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F5CAE4B-EBE0-B81D-A3AB-A6774FDA02D3}"/>
              </a:ext>
            </a:extLst>
          </p:cNvPr>
          <p:cNvSpPr/>
          <p:nvPr/>
        </p:nvSpPr>
        <p:spPr>
          <a:xfrm>
            <a:off x="564204" y="3872174"/>
            <a:ext cx="5276054" cy="2815502"/>
          </a:xfrm>
          <a:prstGeom prst="roundRect">
            <a:avLst>
              <a:gd name="adj" fmla="val 13859"/>
            </a:avLst>
          </a:prstGeom>
          <a:solidFill>
            <a:schemeClr val="bg1"/>
          </a:solidFill>
          <a:ln w="38100">
            <a:solidFill>
              <a:srgbClr val="28A3B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Một: 120 người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Hai: 140 người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Ba: 100 người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241" t="12316" r="50567" b="6549"/>
          <a:stretch/>
        </p:blipFill>
        <p:spPr>
          <a:xfrm>
            <a:off x="6594673" y="0"/>
            <a:ext cx="5597327" cy="685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64204" y="2237362"/>
            <a:ext cx="5603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a) Mỗi đội có bao nhiêu người tham gia đồng diễn?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9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480224-30B4-8B05-F2D0-E62CE055480F}"/>
              </a:ext>
            </a:extLst>
          </p:cNvPr>
          <p:cNvGrpSpPr/>
          <p:nvPr/>
        </p:nvGrpSpPr>
        <p:grpSpPr>
          <a:xfrm>
            <a:off x="1888999" y="448446"/>
            <a:ext cx="4278337" cy="896554"/>
            <a:chOff x="330935" y="-47311"/>
            <a:chExt cx="13726384" cy="1983318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BCA0EA1B-2949-910E-A3DB-0F50099B0177}"/>
                </a:ext>
              </a:extLst>
            </p:cNvPr>
            <p:cNvSpPr/>
            <p:nvPr/>
          </p:nvSpPr>
          <p:spPr>
            <a:xfrm>
              <a:off x="330935" y="-47311"/>
              <a:ext cx="13726384" cy="1983318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881294" h="2021175" fill="none" extrusionOk="0">
                          <a:moveTo>
                            <a:pt x="0" y="0"/>
                          </a:moveTo>
                          <a:cubicBezTo>
                            <a:pt x="3236039" y="31745"/>
                            <a:pt x="5119187" y="-49490"/>
                            <a:pt x="8881294" y="0"/>
                          </a:cubicBezTo>
                          <a:cubicBezTo>
                            <a:pt x="8745009" y="392870"/>
                            <a:pt x="8836653" y="1438050"/>
                            <a:pt x="8881294" y="2021175"/>
                          </a:cubicBezTo>
                          <a:cubicBezTo>
                            <a:pt x="4881054" y="1832861"/>
                            <a:pt x="2050004" y="1688720"/>
                            <a:pt x="0" y="2021175"/>
                          </a:cubicBezTo>
                          <a:cubicBezTo>
                            <a:pt x="63487" y="1338332"/>
                            <a:pt x="49250" y="447061"/>
                            <a:pt x="0" y="0"/>
                          </a:cubicBezTo>
                          <a:close/>
                        </a:path>
                        <a:path w="8881294" h="2021175" stroke="0" extrusionOk="0">
                          <a:moveTo>
                            <a:pt x="0" y="0"/>
                          </a:moveTo>
                          <a:cubicBezTo>
                            <a:pt x="4166680" y="-111737"/>
                            <a:pt x="6670642" y="-88484"/>
                            <a:pt x="8881294" y="0"/>
                          </a:cubicBezTo>
                          <a:cubicBezTo>
                            <a:pt x="8803184" y="258331"/>
                            <a:pt x="8921317" y="1314882"/>
                            <a:pt x="8881294" y="2021175"/>
                          </a:cubicBezTo>
                          <a:cubicBezTo>
                            <a:pt x="5858548" y="1923787"/>
                            <a:pt x="2186724" y="2316103"/>
                            <a:pt x="0" y="2021175"/>
                          </a:cubicBezTo>
                          <a:cubicBezTo>
                            <a:pt x="47319" y="1450402"/>
                            <a:pt x="76476" y="984031"/>
                            <a:pt x="0" y="0"/>
                          </a:cubicBezTo>
                          <a:close/>
                        </a:path>
                        <a:path w="8881294" h="2021175" fill="none" stroke="0" extrusionOk="0">
                          <a:moveTo>
                            <a:pt x="0" y="0"/>
                          </a:moveTo>
                          <a:cubicBezTo>
                            <a:pt x="3162729" y="-141640"/>
                            <a:pt x="5407822" y="196506"/>
                            <a:pt x="8881294" y="0"/>
                          </a:cubicBezTo>
                          <a:cubicBezTo>
                            <a:pt x="8661386" y="350780"/>
                            <a:pt x="8878418" y="1540253"/>
                            <a:pt x="8881294" y="2021175"/>
                          </a:cubicBezTo>
                          <a:cubicBezTo>
                            <a:pt x="4392781" y="1775997"/>
                            <a:pt x="2153243" y="1788564"/>
                            <a:pt x="0" y="2021175"/>
                          </a:cubicBezTo>
                          <a:cubicBezTo>
                            <a:pt x="65106" y="1348085"/>
                            <a:pt x="21059" y="36427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5AFA55-6D76-E01F-7C63-E560F09C916B}"/>
                </a:ext>
              </a:extLst>
            </p:cNvPr>
            <p:cNvSpPr txBox="1"/>
            <p:nvPr/>
          </p:nvSpPr>
          <p:spPr>
            <a:xfrm>
              <a:off x="330935" y="286316"/>
              <a:ext cx="13622080" cy="7550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-150" normalizeH="0" baseline="0" noProof="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Cho</a:t>
              </a:r>
              <a:r>
                <a:rPr kumimoji="0" lang="vi-VN" altLang="en-US" sz="4400" b="1" i="0" u="none" strike="noStrike" kern="0" cap="none" spc="-150" normalizeH="0" noProof="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 biểu đồ sau: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F5CAE4B-EBE0-B81D-A3AB-A6774FDA02D3}"/>
              </a:ext>
            </a:extLst>
          </p:cNvPr>
          <p:cNvSpPr/>
          <p:nvPr/>
        </p:nvSpPr>
        <p:spPr>
          <a:xfrm>
            <a:off x="389106" y="4770467"/>
            <a:ext cx="5276054" cy="1722656"/>
          </a:xfrm>
          <a:prstGeom prst="roundRect">
            <a:avLst>
              <a:gd name="adj" fmla="val 13859"/>
            </a:avLst>
          </a:prstGeom>
          <a:solidFill>
            <a:schemeClr val="bg1"/>
          </a:solidFill>
          <a:ln w="38100">
            <a:solidFill>
              <a:srgbClr val="28A3B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 người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241" t="12316" r="50567" b="6549"/>
          <a:stretch/>
        </p:blipFill>
        <p:spPr>
          <a:xfrm>
            <a:off x="6594673" y="0"/>
            <a:ext cx="5597327" cy="685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64204" y="1906622"/>
            <a:ext cx="56031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b) Trung bình mỗi đội có bao nhiêu người tham gia đồng diễn?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6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480224-30B4-8B05-F2D0-E62CE055480F}"/>
              </a:ext>
            </a:extLst>
          </p:cNvPr>
          <p:cNvGrpSpPr/>
          <p:nvPr/>
        </p:nvGrpSpPr>
        <p:grpSpPr>
          <a:xfrm>
            <a:off x="1888999" y="448446"/>
            <a:ext cx="4278337" cy="896554"/>
            <a:chOff x="330935" y="-47311"/>
            <a:chExt cx="13726384" cy="1983318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BCA0EA1B-2949-910E-A3DB-0F50099B0177}"/>
                </a:ext>
              </a:extLst>
            </p:cNvPr>
            <p:cNvSpPr/>
            <p:nvPr/>
          </p:nvSpPr>
          <p:spPr>
            <a:xfrm>
              <a:off x="330935" y="-47311"/>
              <a:ext cx="13726384" cy="1983318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881294" h="2021175" fill="none" extrusionOk="0">
                          <a:moveTo>
                            <a:pt x="0" y="0"/>
                          </a:moveTo>
                          <a:cubicBezTo>
                            <a:pt x="3236039" y="31745"/>
                            <a:pt x="5119187" y="-49490"/>
                            <a:pt x="8881294" y="0"/>
                          </a:cubicBezTo>
                          <a:cubicBezTo>
                            <a:pt x="8745009" y="392870"/>
                            <a:pt x="8836653" y="1438050"/>
                            <a:pt x="8881294" y="2021175"/>
                          </a:cubicBezTo>
                          <a:cubicBezTo>
                            <a:pt x="4881054" y="1832861"/>
                            <a:pt x="2050004" y="1688720"/>
                            <a:pt x="0" y="2021175"/>
                          </a:cubicBezTo>
                          <a:cubicBezTo>
                            <a:pt x="63487" y="1338332"/>
                            <a:pt x="49250" y="447061"/>
                            <a:pt x="0" y="0"/>
                          </a:cubicBezTo>
                          <a:close/>
                        </a:path>
                        <a:path w="8881294" h="2021175" stroke="0" extrusionOk="0">
                          <a:moveTo>
                            <a:pt x="0" y="0"/>
                          </a:moveTo>
                          <a:cubicBezTo>
                            <a:pt x="4166680" y="-111737"/>
                            <a:pt x="6670642" y="-88484"/>
                            <a:pt x="8881294" y="0"/>
                          </a:cubicBezTo>
                          <a:cubicBezTo>
                            <a:pt x="8803184" y="258331"/>
                            <a:pt x="8921317" y="1314882"/>
                            <a:pt x="8881294" y="2021175"/>
                          </a:cubicBezTo>
                          <a:cubicBezTo>
                            <a:pt x="5858548" y="1923787"/>
                            <a:pt x="2186724" y="2316103"/>
                            <a:pt x="0" y="2021175"/>
                          </a:cubicBezTo>
                          <a:cubicBezTo>
                            <a:pt x="47319" y="1450402"/>
                            <a:pt x="76476" y="984031"/>
                            <a:pt x="0" y="0"/>
                          </a:cubicBezTo>
                          <a:close/>
                        </a:path>
                        <a:path w="8881294" h="2021175" fill="none" stroke="0" extrusionOk="0">
                          <a:moveTo>
                            <a:pt x="0" y="0"/>
                          </a:moveTo>
                          <a:cubicBezTo>
                            <a:pt x="3162729" y="-141640"/>
                            <a:pt x="5407822" y="196506"/>
                            <a:pt x="8881294" y="0"/>
                          </a:cubicBezTo>
                          <a:cubicBezTo>
                            <a:pt x="8661386" y="350780"/>
                            <a:pt x="8878418" y="1540253"/>
                            <a:pt x="8881294" y="2021175"/>
                          </a:cubicBezTo>
                          <a:cubicBezTo>
                            <a:pt x="4392781" y="1775997"/>
                            <a:pt x="2153243" y="1788564"/>
                            <a:pt x="0" y="2021175"/>
                          </a:cubicBezTo>
                          <a:cubicBezTo>
                            <a:pt x="65106" y="1348085"/>
                            <a:pt x="21059" y="36427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5AFA55-6D76-E01F-7C63-E560F09C916B}"/>
                </a:ext>
              </a:extLst>
            </p:cNvPr>
            <p:cNvSpPr txBox="1"/>
            <p:nvPr/>
          </p:nvSpPr>
          <p:spPr>
            <a:xfrm>
              <a:off x="330935" y="286316"/>
              <a:ext cx="13622080" cy="7550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-150" normalizeH="0" baseline="0" noProof="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Cho</a:t>
              </a:r>
              <a:r>
                <a:rPr kumimoji="0" lang="vi-VN" altLang="en-US" sz="4400" b="1" i="0" u="none" strike="noStrike" kern="0" cap="none" spc="-150" normalizeH="0" noProof="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 biểu đồ sau: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F5CAE4B-EBE0-B81D-A3AB-A6774FDA02D3}"/>
              </a:ext>
            </a:extLst>
          </p:cNvPr>
          <p:cNvSpPr/>
          <p:nvPr/>
        </p:nvSpPr>
        <p:spPr>
          <a:xfrm>
            <a:off x="389106" y="4770467"/>
            <a:ext cx="5276054" cy="1722656"/>
          </a:xfrm>
          <a:prstGeom prst="roundRect">
            <a:avLst>
              <a:gd name="adj" fmla="val 13859"/>
            </a:avLst>
          </a:prstGeom>
          <a:solidFill>
            <a:schemeClr val="bg1"/>
          </a:solidFill>
          <a:ln w="38100">
            <a:solidFill>
              <a:srgbClr val="28A3B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noProof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HAI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241" t="12316" r="50567" b="6549"/>
          <a:stretch/>
        </p:blipFill>
        <p:spPr>
          <a:xfrm>
            <a:off x="6594673" y="0"/>
            <a:ext cx="5597327" cy="685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64204" y="1906622"/>
            <a:ext cx="5603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c) Đội nào có số người tham gia nhiều nhất?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8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345</Words>
  <Application>Microsoft Office PowerPoint</Application>
  <PresentationFormat>Widescreen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#9Slide07 HoneyCream</vt:lpstr>
      <vt:lpstr>SVN-Newton</vt:lpstr>
      <vt:lpstr>UTM Avo</vt:lpstr>
      <vt:lpstr>字魂37号-波纹乖乖体</vt:lpstr>
      <vt:lpstr>思源黑体 CN Medium</vt:lpstr>
      <vt:lpstr>Arial</vt:lpstr>
      <vt:lpstr>Calibri</vt:lpstr>
      <vt:lpstr>Cambria</vt:lpstr>
      <vt:lpstr>Cambria Math</vt:lpstr>
      <vt:lpstr>Times New Roman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creator>MANG NON</dc:creator>
  <cp:lastModifiedBy>Windows User</cp:lastModifiedBy>
  <cp:revision>16</cp:revision>
  <dcterms:created xsi:type="dcterms:W3CDTF">2024-04-23T15:00:26Z</dcterms:created>
  <dcterms:modified xsi:type="dcterms:W3CDTF">2025-05-14T02:33:59Z</dcterms:modified>
</cp:coreProperties>
</file>