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8" r:id="rId3"/>
    <p:sldId id="283" r:id="rId4"/>
    <p:sldId id="273" r:id="rId5"/>
    <p:sldId id="275" r:id="rId6"/>
    <p:sldId id="276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39EEA-2E1C-4DCF-B6D6-023E0842201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0E327-C9C8-46D8-95A3-E346FDF05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2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6.svg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2172C01-6BF6-499B-9BDA-0FA4F3584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2246" y="473063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80139F6-C98E-4759-B7A6-939BE9EC11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2246" y="1616063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0802514-2405-425B-A4CF-BE5D9149EA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890" y="4447118"/>
            <a:ext cx="286979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008AA38-06AF-4664-93A3-6E511AA51E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6322" y="4447118"/>
            <a:ext cx="286979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0D689A3-EEE8-4F18-BFC3-47860249F6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890" y="3720662"/>
            <a:ext cx="2869790" cy="726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6h 35m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D4F40B0-22D1-44A0-8DB6-76671C7CC4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6320" y="3715407"/>
            <a:ext cx="2869790" cy="726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60 km</a:t>
            </a:r>
          </a:p>
        </p:txBody>
      </p:sp>
    </p:spTree>
    <p:extLst>
      <p:ext uri="{BB962C8B-B14F-4D97-AF65-F5344CB8AC3E}">
        <p14:creationId xmlns:p14="http://schemas.microsoft.com/office/powerpoint/2010/main" val="32565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69FAFC7-C29B-44D2-B5CE-7830B775CDD5}"/>
              </a:ext>
            </a:extLst>
          </p:cNvPr>
          <p:cNvGrpSpPr/>
          <p:nvPr userDrawn="1"/>
        </p:nvGrpSpPr>
        <p:grpSpPr>
          <a:xfrm>
            <a:off x="-239437" y="4391681"/>
            <a:ext cx="12674679" cy="2772654"/>
            <a:chOff x="-239437" y="4391681"/>
            <a:chExt cx="12674679" cy="2772654"/>
          </a:xfrm>
        </p:grpSpPr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7D381400-2C12-4A78-BA67-B209C5B6366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61378" y="594859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F266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Diệu Hiền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F266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E8280D1-002E-40C3-BD64-AD12A20B6D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4B3910D-7B92-4313-AC0B-F2CF7FB47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8B73D0F-772E-4C3E-A50C-04D06BE26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3D0C9C81-943A-4B2E-8BD5-235CCD3D134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480" y="591555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A4CA88"/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 Non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B586DA1-6761-480A-8CC8-68C71D544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B7E803A-2C0C-4B95-B04E-1F0D19B9D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437" y="4391681"/>
              <a:ext cx="2690819" cy="243148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B6872D6-EF42-4154-B4B1-2AF2D8CF3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60C24F8-56B2-4F74-BA59-2BE27966C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26519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9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E896A5-197B-4280-87B0-DE517B3942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5470" y="709038"/>
            <a:ext cx="3726425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6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6EB5E3D-2A7A-4AC7-9E2E-BD0641E3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5470" y="1852038"/>
            <a:ext cx="3726425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8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022D7C3-5F06-46E5-8ED6-71919307F0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469" y="2578100"/>
            <a:ext cx="3726425" cy="170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Proin non maximus </a:t>
            </a:r>
            <a:r>
              <a:rPr lang="en-US" dirty="0" err="1"/>
              <a:t>felis</a:t>
            </a:r>
            <a:r>
              <a:rPr lang="en-US" dirty="0"/>
              <a:t>, vel convallis </a:t>
            </a:r>
            <a:r>
              <a:rPr lang="en-US" dirty="0" err="1"/>
              <a:t>quam</a:t>
            </a:r>
            <a:r>
              <a:rPr lang="en-US" dirty="0"/>
              <a:t>. Donec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finibus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73779EE-5D0B-463B-BBF6-1C4C99CEE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107" y="3281106"/>
            <a:ext cx="3726425" cy="170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Proin non maximus </a:t>
            </a:r>
            <a:r>
              <a:rPr lang="en-US" dirty="0" err="1"/>
              <a:t>felis</a:t>
            </a:r>
            <a:r>
              <a:rPr lang="en-US" dirty="0"/>
              <a:t>, vel convallis </a:t>
            </a:r>
            <a:r>
              <a:rPr lang="en-US" dirty="0" err="1"/>
              <a:t>quam</a:t>
            </a:r>
            <a:r>
              <a:rPr lang="en-US" dirty="0"/>
              <a:t>. Donec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finibus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11E83E3-3BDF-45F9-B309-16B08F3E9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9"/>
            <a:ext cx="12192000" cy="686307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27B1186-F2FD-45FA-A0BF-70136898C2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3522" y="1745047"/>
            <a:ext cx="1184788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A448B34-2B82-49FF-9A71-4F699A454B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14056" y="3912414"/>
            <a:ext cx="2604319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DCCFDBF-9F9A-4811-9066-AA30393367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14056" y="3548618"/>
            <a:ext cx="2604319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E55F143-723F-4FDE-925E-0A81A38AD8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48416" y="2446995"/>
            <a:ext cx="2604319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BC6D210-5FDF-4DF7-8D5D-3519358FF3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48416" y="2083199"/>
            <a:ext cx="2604319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FF7CBBB-85D1-4FEB-9021-551F97355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21113" y="2576362"/>
            <a:ext cx="1184788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314381C-9D32-49DC-8938-99C41D6F16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432" y="460870"/>
            <a:ext cx="8170605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 Timeline</a:t>
            </a:r>
          </a:p>
        </p:txBody>
      </p:sp>
    </p:spTree>
    <p:extLst>
      <p:ext uri="{BB962C8B-B14F-4D97-AF65-F5344CB8AC3E}">
        <p14:creationId xmlns:p14="http://schemas.microsoft.com/office/powerpoint/2010/main" val="24776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E8E2A23-5465-4615-BCDF-F62CB1AC9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06"/>
            <a:ext cx="12225410" cy="687902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D6D96E3-5774-44B5-B2C1-C3E9EE229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255" y="2136152"/>
            <a:ext cx="1309386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5AA00D1-BBAC-4FA4-9928-52651D55D8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68278" y="2573119"/>
            <a:ext cx="2604319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D08D625-17D8-4C21-A137-CA1D670BB2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8278" y="2209323"/>
            <a:ext cx="2604319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D757434-8BB1-4062-9465-E14CCD76A5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72597" y="1411103"/>
            <a:ext cx="1309386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90E9E91-C6FC-406A-B64D-811DCE3284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00351" y="2499948"/>
            <a:ext cx="2401911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6558CA-F8C3-40FA-AAA8-DB84647B30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00351" y="2136152"/>
            <a:ext cx="2401911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</p:spTree>
    <p:extLst>
      <p:ext uri="{BB962C8B-B14F-4D97-AF65-F5344CB8AC3E}">
        <p14:creationId xmlns:p14="http://schemas.microsoft.com/office/powerpoint/2010/main" val="32750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4C4304F-22B2-449B-A485-F0F01C1759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703" y="4773575"/>
            <a:ext cx="4834758" cy="1049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Proin non maximus </a:t>
            </a:r>
            <a:r>
              <a:rPr lang="en-US" dirty="0" err="1"/>
              <a:t>felis</a:t>
            </a:r>
            <a:r>
              <a:rPr lang="en-US" dirty="0"/>
              <a:t>, vel convallis </a:t>
            </a:r>
            <a:r>
              <a:rPr lang="en-US" dirty="0" err="1"/>
              <a:t>quam</a:t>
            </a:r>
            <a:r>
              <a:rPr lang="en-US" dirty="0"/>
              <a:t>. Donec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finibus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A7F07A0-3122-44CB-852C-2366485E59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163" y="672841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F5D10C5-C557-4E8E-AC15-60CC046B17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6163" y="1815841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23BBDD5-1D45-4772-9308-83577556A5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17207" y="2751137"/>
            <a:ext cx="2604319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2278161-0C06-4443-A6B7-CA1634D99A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17207" y="2308683"/>
            <a:ext cx="2604319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20,457,695$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DFC09D-B99B-49B2-8535-F467A3C4C7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5066" y="4647642"/>
            <a:ext cx="2604319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5039062-A477-4DE1-A156-87BE4C787A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5065" y="4205189"/>
            <a:ext cx="2604319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56,867,346</a:t>
            </a:r>
          </a:p>
        </p:txBody>
      </p:sp>
    </p:spTree>
    <p:extLst>
      <p:ext uri="{BB962C8B-B14F-4D97-AF65-F5344CB8AC3E}">
        <p14:creationId xmlns:p14="http://schemas.microsoft.com/office/powerpoint/2010/main" val="31107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1715BC-1E9D-4493-8EA7-E45AB24A5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2756" y="2857500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C3528D-F7D7-4B9D-8EB7-B8FD033D1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756" y="3861078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BACE1AD-C8F2-4319-A156-DB99C5B830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1334" y="4765250"/>
            <a:ext cx="6726621" cy="1049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Proin non maximus </a:t>
            </a:r>
            <a:r>
              <a:rPr lang="en-US" dirty="0" err="1"/>
              <a:t>felis</a:t>
            </a:r>
            <a:r>
              <a:rPr lang="en-US" dirty="0"/>
              <a:t>, vel convallis </a:t>
            </a:r>
            <a:r>
              <a:rPr lang="en-US" dirty="0" err="1"/>
              <a:t>quam</a:t>
            </a:r>
            <a:r>
              <a:rPr lang="en-US" dirty="0"/>
              <a:t>. Donec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finibus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BC9A6F4-B7F9-47C7-90BC-467DFE2FC3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324" y="731835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7C3E08B-A778-44C0-8D8B-A9999492B9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324" y="1874835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4D8A460-5A3F-40DA-B2FB-AF33422B8E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27679" y="3144428"/>
            <a:ext cx="3726045" cy="729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98D08A3-3B3B-4429-B36C-B03D995D4B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27679" y="2701974"/>
            <a:ext cx="3726045" cy="442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DF5E705-85EC-438B-9CB4-5A209677A2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27679" y="4447202"/>
            <a:ext cx="3726045" cy="729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6CB1FF2-9A05-4CBD-829D-24C6D9109F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27679" y="4004748"/>
            <a:ext cx="3726045" cy="442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E269E3D-0AF1-4D2E-9DB8-1BCC2913EA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27679" y="5764725"/>
            <a:ext cx="3726045" cy="729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C3652D-0E01-4F21-AC76-BA6DE58CC9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27679" y="5322271"/>
            <a:ext cx="3726045" cy="442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4BCF8-A7F2-486F-9587-FC69AB0401E1}"/>
              </a:ext>
            </a:extLst>
          </p:cNvPr>
          <p:cNvGrpSpPr/>
          <p:nvPr userDrawn="1"/>
        </p:nvGrpSpPr>
        <p:grpSpPr>
          <a:xfrm>
            <a:off x="-324930" y="4607276"/>
            <a:ext cx="12516930" cy="2752669"/>
            <a:chOff x="-239437" y="4391681"/>
            <a:chExt cx="12674679" cy="2772654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E4CC885A-D95B-497E-ABB6-44539E9C9F5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61378" y="594859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F266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Diệu Hiền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F266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857C77B-076B-49CA-B721-D124CA0DFE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116818-D04D-4ABC-98E2-6F21EB38B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66B4A9D-7E62-45C2-972A-89A8681B0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A0B3AD93-D183-4F85-A2E7-0853C8B2DC6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480" y="591555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A4CA88"/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 Non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799A748-A376-4236-AC16-6A8B5BB7D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D739E3A-64E4-40F4-842D-FFE030AB6F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437" y="4391681"/>
              <a:ext cx="2690819" cy="243148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C53F6C-BA0A-4145-BEF0-0F2A24482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3C9B7FA-EDA0-4C9C-BE0C-F706C5D48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26519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2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1D9EDA-042D-4F9F-85FB-FFE6F6C209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3982" y="4389435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r>
              <a:rPr lang="en-US" dirty="0"/>
              <a:t>Princess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B72E8BD-8A09-49B9-B849-9E5F7693B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3981" y="5669818"/>
            <a:ext cx="4724399" cy="1049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E9E2627-221F-4EDE-A5D9-4324985DF8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75163" y="1994054"/>
            <a:ext cx="3726045" cy="729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9A104B0-41D2-46F0-BD6B-C834E94968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75163" y="1551600"/>
            <a:ext cx="3726045" cy="442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20DF8A3-66AD-4285-A027-87A8D71D79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75163" y="3296828"/>
            <a:ext cx="3726045" cy="729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5C51D50-F1C9-4511-AE92-B12DCBFE4B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75163" y="2854374"/>
            <a:ext cx="3726045" cy="442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5DE1EA4-F099-4543-8E54-7D5D8EAC22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75163" y="4614351"/>
            <a:ext cx="3726045" cy="729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CAAE08-0B6C-4CD0-B3DE-CE6787EEE02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75163" y="4171897"/>
            <a:ext cx="3726045" cy="442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008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3B3EDF90-943C-465E-92CA-5C8FF02CF64C}"/>
              </a:ext>
            </a:extLst>
          </p:cNvPr>
          <p:cNvSpPr/>
          <p:nvPr userDrawn="1"/>
        </p:nvSpPr>
        <p:spPr>
          <a:xfrm rot="16200000">
            <a:off x="4390039" y="-933450"/>
            <a:ext cx="3390900" cy="12192000"/>
          </a:xfrm>
          <a:prstGeom prst="flowChartDelay">
            <a:avLst/>
          </a:prstGeom>
          <a:solidFill>
            <a:srgbClr val="FE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9C4C9C9-467B-4C0B-9293-FB871D6F2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0550" y="1369958"/>
            <a:ext cx="2809875" cy="367665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2177455-ECDB-42EB-A3F4-70F912BBD3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7512" y="111725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r>
              <a:rPr lang="en-US" dirty="0"/>
              <a:t>Princess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CA186-DA05-4870-9003-6FB2DA810DAB}"/>
              </a:ext>
            </a:extLst>
          </p:cNvPr>
          <p:cNvGrpSpPr/>
          <p:nvPr userDrawn="1"/>
        </p:nvGrpSpPr>
        <p:grpSpPr>
          <a:xfrm>
            <a:off x="-757646" y="4648188"/>
            <a:ext cx="12140835" cy="2500032"/>
            <a:chOff x="382287" y="4081809"/>
            <a:chExt cx="11047711" cy="28127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BB3644-6ED7-48A1-9A20-56E442D81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7EE4F9-36DE-4189-89B3-36F60C84D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0F21DE-7C91-4E58-BC38-7B59A102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C34FAF-C8BB-4333-A9AC-07C2D2E1D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949BA5-D7EF-419D-A111-36E4D205A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84C8A3-7AEE-404C-8125-76E248BE6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D0E563-A689-4425-949F-910C1DA5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14946D8-0A31-41F2-8266-AD0B660BA1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32" y="4008776"/>
            <a:ext cx="1664660" cy="1234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6EABFF-C706-4FA2-AD44-92EC36B03E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397" y="4747331"/>
            <a:ext cx="1664660" cy="123462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900268F-C262-4C69-88AC-3D31448D5FC7}"/>
              </a:ext>
            </a:extLst>
          </p:cNvPr>
          <p:cNvSpPr txBox="1">
            <a:spLocks/>
          </p:cNvSpPr>
          <p:nvPr userDrawn="1"/>
        </p:nvSpPr>
        <p:spPr>
          <a:xfrm>
            <a:off x="342043" y="601291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4CA88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741F85-D215-47BF-B320-05FF5596EE1D}"/>
              </a:ext>
            </a:extLst>
          </p:cNvPr>
          <p:cNvGrpSpPr/>
          <p:nvPr userDrawn="1"/>
        </p:nvGrpSpPr>
        <p:grpSpPr>
          <a:xfrm>
            <a:off x="1733437" y="4531226"/>
            <a:ext cx="12140835" cy="2500032"/>
            <a:chOff x="382287" y="4081809"/>
            <a:chExt cx="11047711" cy="281272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14431B-B29D-4FF2-A4B0-4F24B843B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6B461A-EFCF-4625-990E-FD2CE25D9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B4C068-8152-45B0-80FC-1547A4A1D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663039B-EC97-4336-A868-6B8F147FE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186F21-BFA6-478B-AEC2-522F8A614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7F8BB38-24E6-40DE-9977-8DF6A21F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BD19C05-19D2-4FB1-A3A7-6750EFC64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7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0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A0DD37-0402-47C4-95BC-90FB4E312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3800" y="437546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9FF7EC2-C525-4C29-9BA4-63B956D6D4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0" y="1496463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D483B83-7788-4354-BE4B-EDF94AD518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077" y="3660790"/>
            <a:ext cx="2526848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8657103-1C5C-4196-A0BF-7CFF12581A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077" y="3218336"/>
            <a:ext cx="2526848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D89C6F7-C57E-4E72-A57E-C20E4F34C0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6442" y="3871454"/>
            <a:ext cx="2526848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A9FBB4D-8620-40C7-9AE0-87755D29BE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6442" y="3429000"/>
            <a:ext cx="2526848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D5ABBEA-2FB5-4D57-A146-CEA1F45782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27822" y="1902169"/>
            <a:ext cx="1775357" cy="96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A5FD22-CE81-41AF-9773-28B54BA661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2187" y="2189138"/>
            <a:ext cx="1775357" cy="96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5844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rgbClr val="FF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EDAB4B-1D7B-4952-90A8-BEB09D5AC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12" y="162827"/>
            <a:ext cx="10921631" cy="62187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82F2AB1-39A4-42DE-AA87-AF0D5606DE8B}"/>
              </a:ext>
            </a:extLst>
          </p:cNvPr>
          <p:cNvSpPr/>
          <p:nvPr userDrawn="1"/>
        </p:nvSpPr>
        <p:spPr>
          <a:xfrm>
            <a:off x="1334702" y="5146508"/>
            <a:ext cx="2213176" cy="23305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B302C2-0EE8-4F83-B4E6-66FE4D32453B}"/>
              </a:ext>
            </a:extLst>
          </p:cNvPr>
          <p:cNvGrpSpPr/>
          <p:nvPr userDrawn="1"/>
        </p:nvGrpSpPr>
        <p:grpSpPr>
          <a:xfrm>
            <a:off x="-1468924" y="2856844"/>
            <a:ext cx="14855024" cy="5996462"/>
            <a:chOff x="-1494324" y="2360594"/>
            <a:chExt cx="14855024" cy="59964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6984A7F-C988-4A84-B8B2-82B026C0CB95}"/>
                </a:ext>
              </a:extLst>
            </p:cNvPr>
            <p:cNvSpPr/>
            <p:nvPr userDrawn="1"/>
          </p:nvSpPr>
          <p:spPr>
            <a:xfrm>
              <a:off x="-1494324" y="2360594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5E4479B-C5FF-4C64-950F-3C2DA341A905}"/>
                </a:ext>
              </a:extLst>
            </p:cNvPr>
            <p:cNvSpPr/>
            <p:nvPr userDrawn="1"/>
          </p:nvSpPr>
          <p:spPr>
            <a:xfrm>
              <a:off x="1288481" y="3618159"/>
              <a:ext cx="2080662" cy="219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9329C5-5863-4E9F-826E-2E52EBE7CA6E}"/>
                </a:ext>
              </a:extLst>
            </p:cNvPr>
            <p:cNvSpPr/>
            <p:nvPr userDrawn="1"/>
          </p:nvSpPr>
          <p:spPr>
            <a:xfrm>
              <a:off x="9982232" y="2735728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594DD0-C2ED-4F15-BDF9-C187081CD7AF}"/>
                </a:ext>
              </a:extLst>
            </p:cNvPr>
            <p:cNvSpPr/>
            <p:nvPr userDrawn="1"/>
          </p:nvSpPr>
          <p:spPr>
            <a:xfrm>
              <a:off x="7814674" y="3429000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96F8065-9055-4BA2-A734-9A5AFA9BCF96}"/>
                </a:ext>
              </a:extLst>
            </p:cNvPr>
            <p:cNvSpPr/>
            <p:nvPr userDrawn="1"/>
          </p:nvSpPr>
          <p:spPr>
            <a:xfrm>
              <a:off x="5364279" y="3870139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F13B64-5903-4143-826C-877B3B55CAA1}"/>
                </a:ext>
              </a:extLst>
            </p:cNvPr>
            <p:cNvSpPr/>
            <p:nvPr userDrawn="1"/>
          </p:nvSpPr>
          <p:spPr>
            <a:xfrm>
              <a:off x="2939113" y="3675458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6DB02A-3D2A-4812-9E37-6EF911CD74A1}"/>
                </a:ext>
              </a:extLst>
            </p:cNvPr>
            <p:cNvSpPr/>
            <p:nvPr userDrawn="1"/>
          </p:nvSpPr>
          <p:spPr>
            <a:xfrm>
              <a:off x="2901114" y="4602734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3FB8A6-1D82-43FE-B1EB-6BCE8F9183B3}"/>
                </a:ext>
              </a:extLst>
            </p:cNvPr>
            <p:cNvSpPr/>
            <p:nvPr userDrawn="1"/>
          </p:nvSpPr>
          <p:spPr>
            <a:xfrm>
              <a:off x="-282811" y="4969377"/>
              <a:ext cx="2213176" cy="2330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73CD49-1C65-4A72-9ECB-E2DE1CAA5A2E}"/>
                </a:ext>
              </a:extLst>
            </p:cNvPr>
            <p:cNvSpPr/>
            <p:nvPr userDrawn="1"/>
          </p:nvSpPr>
          <p:spPr>
            <a:xfrm>
              <a:off x="7866043" y="4799427"/>
              <a:ext cx="4596330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28084D-8F59-4713-A6FD-EB80E7365091}"/>
              </a:ext>
            </a:extLst>
          </p:cNvPr>
          <p:cNvGrpSpPr/>
          <p:nvPr userDrawn="1"/>
        </p:nvGrpSpPr>
        <p:grpSpPr>
          <a:xfrm>
            <a:off x="-239437" y="4391681"/>
            <a:ext cx="12674679" cy="2772654"/>
            <a:chOff x="-239437" y="4391681"/>
            <a:chExt cx="12674679" cy="2772654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01FF200-54E6-4271-B125-2487FE5B0CD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61378" y="594859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F266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Diệu Hiền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F266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413E9F-7DCF-4217-BCDC-5746988F3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D831AB-9C2C-4D6C-A53D-6DCB4ADD5B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7FE9C0-C94B-4632-83FD-F40CCC68E4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63A89991-6C61-4E6A-8964-7690B407FDC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480" y="591555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A4CA88"/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 Non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0ECC7C-F6DD-44B1-B67C-285AC1B4F2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1ADF36-EA58-4AC1-99A4-E6C35D65B2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437" y="4391681"/>
              <a:ext cx="2690819" cy="243148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29582CF-9A5C-410F-BA2C-59C3A01E0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91E9ED2-1831-4C6F-8919-90EC4A9D0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26519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rgbClr val="FF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EDAB4B-1D7B-4952-90A8-BEB09D5AC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12" y="162827"/>
            <a:ext cx="10921631" cy="621872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94DDFB7-6AF2-4D46-9A60-93C49DE43739}"/>
              </a:ext>
            </a:extLst>
          </p:cNvPr>
          <p:cNvSpPr/>
          <p:nvPr userDrawn="1"/>
        </p:nvSpPr>
        <p:spPr>
          <a:xfrm>
            <a:off x="2184400" y="6477000"/>
            <a:ext cx="7378700" cy="104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74455BB-A874-44B5-92EA-F1EFBBA6C4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009" y="3709136"/>
            <a:ext cx="1691689" cy="29191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3B928A4-32AC-481F-A28A-86A3E56C21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48738">
            <a:off x="4146279" y="1179707"/>
            <a:ext cx="3206003" cy="553221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EAA3047-0CD4-4DD6-B32F-A4FFD17EDB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282159" y="3709136"/>
            <a:ext cx="1691689" cy="2919147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DD97C0D-20DB-47B6-9864-EB05532CB6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1961" y="819325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r>
              <a:rPr lang="en-US" dirty="0"/>
              <a:t>Princess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6C3AE00-71C9-46F4-B575-85ED679C4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1960" y="2099708"/>
            <a:ext cx="4724399" cy="1049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F1FB339-DC7B-4CF0-B0DB-D4EB8D7947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051" y="1665908"/>
            <a:ext cx="3287722" cy="1049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58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rgbClr val="FF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EDAB4B-1D7B-4952-90A8-BEB09D5AC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184" y="319639"/>
            <a:ext cx="10921631" cy="6218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BC13ED-238A-41E4-BBD0-D4811E36D2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32" y="4008776"/>
            <a:ext cx="1664660" cy="1234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E0996-B4F7-4C0C-9192-A059558CD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397" y="4747331"/>
            <a:ext cx="1664660" cy="12346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EAFEF46-4399-4379-B2D2-02E373B2BDAB}"/>
              </a:ext>
            </a:extLst>
          </p:cNvPr>
          <p:cNvSpPr txBox="1">
            <a:spLocks/>
          </p:cNvSpPr>
          <p:nvPr userDrawn="1"/>
        </p:nvSpPr>
        <p:spPr>
          <a:xfrm>
            <a:off x="342043" y="601291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4CA88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09986B-5D11-40E3-934B-190D26DCD9E9}"/>
              </a:ext>
            </a:extLst>
          </p:cNvPr>
          <p:cNvGrpSpPr/>
          <p:nvPr userDrawn="1"/>
        </p:nvGrpSpPr>
        <p:grpSpPr>
          <a:xfrm>
            <a:off x="-241341" y="4504553"/>
            <a:ext cx="12674679" cy="2772654"/>
            <a:chOff x="-239437" y="4391681"/>
            <a:chExt cx="12674679" cy="2772654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805741B3-01B5-4B87-A3FA-CFD37A5D8AC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61378" y="594859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F266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Diệu Hiền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F266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AE9777D-ED1B-4118-8790-93CA5909A1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A3C2C13-0597-4D3E-A20E-E7E39130C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AFA568-DEE4-4F3B-A848-0553B28655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459B343A-52A0-4D5C-B4DF-7A2B4944124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480" y="591555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A4CA88"/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 Non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77EC1CA-3D89-4592-B2A7-6CBCBC8DA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9324D9A-78D1-44CE-B2E0-B66E141D1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437" y="4391681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6C97430-E012-4F6B-B522-03E86BEA72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DEECE50-0A08-47FC-96B5-AF5E183B5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26519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41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FF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EDAB4B-1D7B-4952-90A8-BEB09D5AC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12" y="162827"/>
            <a:ext cx="10921631" cy="621872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E5B1992-024B-467E-A0E1-F9C9CADEC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1194" y="816268"/>
            <a:ext cx="3526035" cy="44505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40A7A0A-8C87-4C6E-AA75-28098E896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8291" y="984140"/>
            <a:ext cx="3291840" cy="41148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3BC8911-515A-403D-A3B3-9A46524318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609" y="1919796"/>
            <a:ext cx="5475488" cy="1509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5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15 mins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49728B-7816-4A35-B2E8-FA79FD0F5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7354" y="3377187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break.</a:t>
            </a:r>
          </a:p>
        </p:txBody>
      </p:sp>
    </p:spTree>
    <p:extLst>
      <p:ext uri="{BB962C8B-B14F-4D97-AF65-F5344CB8AC3E}">
        <p14:creationId xmlns:p14="http://schemas.microsoft.com/office/powerpoint/2010/main" val="31861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3EC5C04-BC5D-436F-9407-26497E24D1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1566220"/>
            <a:ext cx="3941379" cy="25012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</a:t>
            </a:r>
          </a:p>
          <a:p>
            <a:pPr lvl="0"/>
            <a:r>
              <a:rPr lang="en-US" dirty="0"/>
              <a:t>You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17EFB3-1CF0-49C0-BCAE-9EF53A8EBAEA}"/>
              </a:ext>
            </a:extLst>
          </p:cNvPr>
          <p:cNvGrpSpPr/>
          <p:nvPr userDrawn="1"/>
        </p:nvGrpSpPr>
        <p:grpSpPr>
          <a:xfrm>
            <a:off x="-239437" y="4391681"/>
            <a:ext cx="12674679" cy="2772654"/>
            <a:chOff x="-239437" y="4391681"/>
            <a:chExt cx="12674679" cy="2772654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B3940BC-1421-4A0A-AD5B-59409A7E1B5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61378" y="594859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F266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Diệu Hiền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F266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8A7590-E2B0-4753-89BE-4E0782BBF3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45F1F4-23A6-48C5-804D-9D07EA619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F3C72D-5D89-4DFA-9038-57F6E23D8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98611C1-EFE9-44EF-B188-DCBA6E94993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480" y="591555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A4CA88"/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 Non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44C68F-6E69-4B17-ADF4-B7834556C6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06AD93-17A6-4618-B494-47C2416EF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437" y="4391681"/>
              <a:ext cx="2690819" cy="243148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69E7F51-D76D-4E6E-A2E6-C0E180A60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52B0000-E2C8-4B0F-9353-026826D3A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26519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2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H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5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CE17E5-EF9B-4CC0-9F24-996A45781759}"/>
              </a:ext>
            </a:extLst>
          </p:cNvPr>
          <p:cNvGrpSpPr/>
          <p:nvPr userDrawn="1"/>
        </p:nvGrpSpPr>
        <p:grpSpPr>
          <a:xfrm>
            <a:off x="-757646" y="4648188"/>
            <a:ext cx="12140835" cy="2500032"/>
            <a:chOff x="382287" y="4081809"/>
            <a:chExt cx="11047711" cy="28127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A3D574-3345-4C73-8E1C-CD5E5E57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D63837-B644-4EBB-9019-BFFFE15CC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8D72E9-F768-4C41-8B44-A742B36CE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A5DF6D-7341-42CF-B537-9B12E146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A9B0DF-B177-46E0-B9B5-175BB95E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5FCCD9-6205-4836-AB96-5479038D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19214B-B2C7-4F89-9960-3D4C7B668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D826C9-0FE1-4397-8BBD-6F3BED2753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32" y="4008776"/>
            <a:ext cx="1664660" cy="1234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784EA8-F86A-4A83-9F36-A15CA195BE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397" y="4747331"/>
            <a:ext cx="1664660" cy="123462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326C9F94-2039-4D54-A98E-871EAD800EAA}"/>
              </a:ext>
            </a:extLst>
          </p:cNvPr>
          <p:cNvSpPr txBox="1">
            <a:spLocks/>
          </p:cNvSpPr>
          <p:nvPr userDrawn="1"/>
        </p:nvSpPr>
        <p:spPr>
          <a:xfrm>
            <a:off x="342043" y="601291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4CA88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52A9B0-7D86-4CD5-9DE0-3E428B1581F9}"/>
              </a:ext>
            </a:extLst>
          </p:cNvPr>
          <p:cNvGrpSpPr/>
          <p:nvPr userDrawn="1"/>
        </p:nvGrpSpPr>
        <p:grpSpPr>
          <a:xfrm>
            <a:off x="1733437" y="4531226"/>
            <a:ext cx="12140835" cy="2500032"/>
            <a:chOff x="382287" y="4081809"/>
            <a:chExt cx="11047711" cy="281272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8F0FD7C-1CAA-4125-ADB2-C20FE757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D076153-410C-4A98-AB04-A7F4D342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0FB495-2878-4E94-BF3A-7500E9AFC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ED41BE1-68C6-4A91-9BC1-802F16BCE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B996E04-0388-42C2-820B-487A6533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59F916-9D1F-4774-A499-D8C7FEC9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CA757B4-BAD7-4422-8516-8211B0092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47E6F83-0A01-4DB6-A799-99D852C1470A}"/>
              </a:ext>
            </a:extLst>
          </p:cNvPr>
          <p:cNvGrpSpPr/>
          <p:nvPr userDrawn="1"/>
        </p:nvGrpSpPr>
        <p:grpSpPr>
          <a:xfrm>
            <a:off x="-239437" y="4391681"/>
            <a:ext cx="12674679" cy="2772654"/>
            <a:chOff x="-239437" y="4391681"/>
            <a:chExt cx="12674679" cy="2772654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40B08B89-164F-4CE9-A864-7BE4947A59D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61378" y="594859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F266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Diệu Hiền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F266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F5CA39-BF50-4EFE-9239-7245FAE4B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E64C2B-6192-4D6F-8927-F6D26F82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85554A0-07BC-43A2-8CAF-E1EBF7B5E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B1C010C2-20C8-4F42-A182-3F1BE1DF8BB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480" y="5915555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A4CA88"/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 Non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070C3E-65E4-40A6-9639-E053AD9F4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D1EA79B-B0A7-4302-90BB-0FE9DC5E4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437" y="4391681"/>
              <a:ext cx="2690819" cy="24314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A5164D-533C-44EF-9945-3CA71BAE5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E41964-4CA5-4598-97D0-27514BB81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26519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966E638B-E782-47E1-85D4-443D01E4B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151" y="-1350034"/>
            <a:ext cx="8453751" cy="9370627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6315F5CD-1E7F-4F79-8497-3612F44953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9728"/>
            <a:ext cx="12191999" cy="29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2F1C00-1DBE-493A-9653-FF3409CC1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52038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7200">
                <a:solidFill>
                  <a:srgbClr val="CF2665"/>
                </a:solidFill>
              </a:defRPr>
            </a:lvl1pPr>
          </a:lstStyle>
          <a:p>
            <a:r>
              <a:rPr lang="en-US" dirty="0"/>
              <a:t>Princess Profile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CFED24-B141-4C65-B07D-7F92CAF0E6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685800"/>
            <a:ext cx="3111500" cy="204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5FDDB45-4769-4E4F-9B27-9A24BF85B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0901" y="685800"/>
            <a:ext cx="3111500" cy="204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136E935-E4A2-44EC-A27E-879BC83C35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0901" y="2944812"/>
            <a:ext cx="3111500" cy="204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388BC4A-02DB-4C6A-A04E-2D266AF8B9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9600" y="2944812"/>
            <a:ext cx="3111500" cy="204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98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8" y="4394200"/>
            <a:ext cx="12281208" cy="2463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 userDrawn="1"/>
        </p:nvGrpSpPr>
        <p:grpSpPr>
          <a:xfrm>
            <a:off x="-1178284" y="4220649"/>
            <a:ext cx="14695717" cy="3022482"/>
            <a:chOff x="-1178284" y="4220649"/>
            <a:chExt cx="14695717" cy="302248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51364A35-37B5-4A8A-9317-1E896ECAA442}"/>
                </a:ext>
              </a:extLst>
            </p:cNvPr>
            <p:cNvSpPr txBox="1">
              <a:spLocks/>
            </p:cNvSpPr>
            <p:nvPr/>
          </p:nvSpPr>
          <p:spPr>
            <a:xfrm>
              <a:off x="8883524" y="5947473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A4CA88"/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 Non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4CA88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710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06AF1C2-7988-4B8F-866B-4B74F5F890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3400" y="3429000"/>
            <a:ext cx="47244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6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65BBE9-515C-4681-AEA1-FF6F1A86A4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3400" y="1727200"/>
            <a:ext cx="4724400" cy="198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CF603EE-D13C-4ADA-B632-70E36422A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3400" y="4572000"/>
            <a:ext cx="472440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</p:spTree>
    <p:extLst>
      <p:ext uri="{BB962C8B-B14F-4D97-AF65-F5344CB8AC3E}">
        <p14:creationId xmlns:p14="http://schemas.microsoft.com/office/powerpoint/2010/main" val="106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1B4CA61-0EAD-482B-A406-6C262F3B9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4881" y="830415"/>
            <a:ext cx="4724400" cy="9393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8DE6DC-FF3B-41D8-B2D1-CE55A8A8FF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4881" y="1786607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D856560-035F-4A73-A79F-0394328A3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881" y="2358107"/>
            <a:ext cx="472440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CF35A85-3DCA-439C-B377-1887F7C0F1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53049" y="4909573"/>
            <a:ext cx="286979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8A3C0FC-00D4-4177-AE00-E8FDE492EA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0430" y="4884586"/>
            <a:ext cx="286979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F7C146-C925-40DF-9CB5-8302448994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3049" y="4545777"/>
            <a:ext cx="2869790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3BD90D1-59F2-4D23-9C67-EF09E63A4D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0430" y="4510959"/>
            <a:ext cx="2869790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</p:spTree>
    <p:extLst>
      <p:ext uri="{BB962C8B-B14F-4D97-AF65-F5344CB8AC3E}">
        <p14:creationId xmlns:p14="http://schemas.microsoft.com/office/powerpoint/2010/main" val="708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 userDrawn="1"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11838461" y="-12711"/>
            <a:ext cx="391886" cy="415397"/>
          </a:xfrm>
          <a:prstGeom prst="rect">
            <a:avLst/>
          </a:prstGeom>
        </p:spPr>
      </p:pic>
      <p:sp>
        <p:nvSpPr>
          <p:cNvPr id="67" name="TextBox 66"/>
          <p:cNvSpPr txBox="1"/>
          <p:nvPr userDrawn="1"/>
        </p:nvSpPr>
        <p:spPr>
          <a:xfrm>
            <a:off x="11381510" y="647833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70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319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6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0C1909D-1B61-4FDC-9E36-41825FD6F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r="368"/>
          <a:stretch/>
        </p:blipFill>
        <p:spPr>
          <a:xfrm>
            <a:off x="1" y="-24114"/>
            <a:ext cx="12192000" cy="6882114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CCF8DD7B-FEE0-4FC3-B132-0AFA7B64B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8" y="1983515"/>
            <a:ext cx="1543165" cy="1445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1" y="-123920"/>
            <a:ext cx="1523956" cy="1678399"/>
          </a:xfrm>
          <a:prstGeom prst="rect">
            <a:avLst/>
          </a:prstGeom>
        </p:spPr>
      </p:pic>
      <p:grpSp>
        <p:nvGrpSpPr>
          <p:cNvPr id="15" name="组合 7"/>
          <p:cNvGrpSpPr/>
          <p:nvPr/>
        </p:nvGrpSpPr>
        <p:grpSpPr>
          <a:xfrm>
            <a:off x="10465340" y="1725427"/>
            <a:ext cx="553230" cy="2868068"/>
            <a:chOff x="5942039" y="2189707"/>
            <a:chExt cx="579412" cy="3003799"/>
          </a:xfrm>
        </p:grpSpPr>
        <p:sp>
          <p:nvSpPr>
            <p:cNvPr id="16" name="心形 4"/>
            <p:cNvSpPr/>
            <p:nvPr/>
          </p:nvSpPr>
          <p:spPr>
            <a:xfrm>
              <a:off x="5942039" y="2189707"/>
              <a:ext cx="579412" cy="516550"/>
            </a:xfrm>
            <a:prstGeom prst="heart">
              <a:avLst/>
            </a:prstGeom>
            <a:solidFill>
              <a:srgbClr val="F88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ea typeface="思源黑体 CN Medium"/>
                <a:cs typeface="+mn-cs"/>
              </a:endParaRPr>
            </a:p>
          </p:txBody>
        </p:sp>
        <p:sp>
          <p:nvSpPr>
            <p:cNvPr id="17" name="心形 21"/>
            <p:cNvSpPr/>
            <p:nvPr/>
          </p:nvSpPr>
          <p:spPr>
            <a:xfrm>
              <a:off x="5942039" y="3018790"/>
              <a:ext cx="579412" cy="516550"/>
            </a:xfrm>
            <a:prstGeom prst="heart">
              <a:avLst/>
            </a:prstGeom>
            <a:solidFill>
              <a:srgbClr val="F88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ea typeface="思源黑体 CN Medium"/>
                <a:cs typeface="+mn-cs"/>
              </a:endParaRPr>
            </a:p>
          </p:txBody>
        </p:sp>
        <p:sp>
          <p:nvSpPr>
            <p:cNvPr id="18" name="心形 24"/>
            <p:cNvSpPr/>
            <p:nvPr/>
          </p:nvSpPr>
          <p:spPr>
            <a:xfrm>
              <a:off x="5942039" y="3847873"/>
              <a:ext cx="579412" cy="516550"/>
            </a:xfrm>
            <a:prstGeom prst="heart">
              <a:avLst/>
            </a:prstGeom>
            <a:solidFill>
              <a:srgbClr val="F88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ea typeface="思源黑体 CN Medium"/>
                <a:cs typeface="+mn-cs"/>
              </a:endParaRPr>
            </a:p>
          </p:txBody>
        </p:sp>
        <p:sp>
          <p:nvSpPr>
            <p:cNvPr id="19" name="心形 29"/>
            <p:cNvSpPr/>
            <p:nvPr/>
          </p:nvSpPr>
          <p:spPr>
            <a:xfrm>
              <a:off x="5942039" y="4676956"/>
              <a:ext cx="579412" cy="516550"/>
            </a:xfrm>
            <a:prstGeom prst="heart">
              <a:avLst/>
            </a:prstGeom>
            <a:solidFill>
              <a:srgbClr val="F88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ea typeface="思源黑体 CN Medium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893A34-E3DC-7B03-F167-1A156F1A8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677" y="1444560"/>
            <a:ext cx="9041152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/>
        </p:blipFill>
        <p:spPr>
          <a:xfrm>
            <a:off x="0" y="0"/>
            <a:ext cx="1471396" cy="12148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680532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4" y="377459"/>
            <a:ext cx="8663383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số, đọc số (theo mẫu).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60F2522-98BF-9523-F42A-602F51B30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71479"/>
              </p:ext>
            </p:extLst>
          </p:nvPr>
        </p:nvGraphicFramePr>
        <p:xfrm>
          <a:off x="621056" y="1467434"/>
          <a:ext cx="10890975" cy="505179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03394">
                  <a:extLst>
                    <a:ext uri="{9D8B030D-6E8A-4147-A177-3AD203B41FA5}">
                      <a16:colId xmlns:a16="http://schemas.microsoft.com/office/drawing/2014/main" val="189559827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09286953"/>
                    </a:ext>
                  </a:extLst>
                </a:gridCol>
                <a:gridCol w="4177781">
                  <a:extLst>
                    <a:ext uri="{9D8B030D-6E8A-4147-A177-3AD203B41FA5}">
                      <a16:colId xmlns:a16="http://schemas.microsoft.com/office/drawing/2014/main" val="356504805"/>
                    </a:ext>
                  </a:extLst>
                </a:gridCol>
              </a:tblGrid>
              <a:tr h="601644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gồm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6913"/>
                  </a:ext>
                </a:extLst>
              </a:tr>
              <a:tr h="694411"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 nghìn, 2 trăm, 5 chục và 6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4 256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Bốn nghìn hai trăm năm mươi sáu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5975"/>
                  </a:ext>
                </a:extLst>
              </a:tr>
              <a:tr h="1015117"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chục nghìn, 7 nghìn, 5 trăm, 4 chục và 4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12894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 chục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2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và 5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0243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6 nghìn, 3 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658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32B90AA-ACCE-D65C-59FE-DAF90DE4A5CA}"/>
              </a:ext>
            </a:extLst>
          </p:cNvPr>
          <p:cNvSpPr txBox="1"/>
          <p:nvPr/>
        </p:nvSpPr>
        <p:spPr>
          <a:xfrm>
            <a:off x="5294820" y="3204608"/>
            <a:ext cx="18381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27 544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43D7A3-F164-6C83-2BB1-1DD2F6EF3FB1}"/>
              </a:ext>
            </a:extLst>
          </p:cNvPr>
          <p:cNvSpPr txBox="1"/>
          <p:nvPr/>
        </p:nvSpPr>
        <p:spPr>
          <a:xfrm>
            <a:off x="7410450" y="3106120"/>
            <a:ext cx="405397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bảy nghìn năm trăm bốn mươi tư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54A4D-3285-6D76-2544-D0E01D208908}"/>
              </a:ext>
            </a:extLst>
          </p:cNvPr>
          <p:cNvSpPr txBox="1"/>
          <p:nvPr/>
        </p:nvSpPr>
        <p:spPr>
          <a:xfrm>
            <a:off x="5384670" y="4379078"/>
            <a:ext cx="16584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80 525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815B0A-A25D-B35C-DA18-518C5404373B}"/>
              </a:ext>
            </a:extLst>
          </p:cNvPr>
          <p:cNvSpPr txBox="1"/>
          <p:nvPr/>
        </p:nvSpPr>
        <p:spPr>
          <a:xfrm>
            <a:off x="7433179" y="4182101"/>
            <a:ext cx="405397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mươi nghìn năm trăm hai mươi lăm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4AB41-AC2A-7784-3232-CFC6C591363D}"/>
              </a:ext>
            </a:extLst>
          </p:cNvPr>
          <p:cNvSpPr txBox="1"/>
          <p:nvPr/>
        </p:nvSpPr>
        <p:spPr>
          <a:xfrm>
            <a:off x="5172487" y="5526557"/>
            <a:ext cx="21046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3 246 304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F54A0-B026-2AA6-4B02-50862D375F6A}"/>
              </a:ext>
            </a:extLst>
          </p:cNvPr>
          <p:cNvSpPr txBox="1"/>
          <p:nvPr/>
        </p:nvSpPr>
        <p:spPr>
          <a:xfrm>
            <a:off x="7410450" y="5280985"/>
            <a:ext cx="405397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triệu hai trăm bốn mươi sáu nghìn ba trăm linh tư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/>
        </p:blipFill>
        <p:spPr>
          <a:xfrm>
            <a:off x="0" y="0"/>
            <a:ext cx="1471396" cy="12148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680532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2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377459"/>
            <a:ext cx="5869930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935467" y="1831627"/>
            <a:ext cx="4875239" cy="1597373"/>
            <a:chOff x="237059" y="2500059"/>
            <a:chExt cx="3892437" cy="1597373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237059" y="2500059"/>
              <a:ext cx="3892437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660525" y="2527772"/>
              <a:ext cx="323384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2 667 + 3 825</a:t>
              </a:r>
              <a:endParaRPr kumimoji="0" lang="nl-NL" sz="48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6341093" y="1831627"/>
            <a:ext cx="4598598" cy="923330"/>
            <a:chOff x="-49416" y="2500059"/>
            <a:chExt cx="5809835" cy="923330"/>
          </a:xfrm>
        </p:grpSpPr>
        <p:sp>
          <p:nvSpPr>
            <p:cNvPr id="9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335580" y="2500059"/>
              <a:ext cx="53754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8 274 – 4 516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1289847" y="4008234"/>
            <a:ext cx="3892437" cy="923330"/>
            <a:chOff x="237059" y="2500059"/>
            <a:chExt cx="3892437" cy="923330"/>
          </a:xfrm>
        </p:grpSpPr>
        <p:sp>
          <p:nvSpPr>
            <p:cNvPr id="12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237059" y="2500059"/>
              <a:ext cx="3892437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660525" y="2527772"/>
              <a:ext cx="32338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324 x 14</a:t>
              </a:r>
              <a:endParaRPr kumimoji="0" lang="nl-NL" sz="48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6645825" y="3957956"/>
            <a:ext cx="3553841" cy="923330"/>
            <a:chOff x="-49416" y="2500059"/>
            <a:chExt cx="5809835" cy="923330"/>
          </a:xfrm>
        </p:grpSpPr>
        <p:sp>
          <p:nvSpPr>
            <p:cNvPr id="15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335580" y="2500059"/>
              <a:ext cx="53754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74 165 : 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3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797294" y="571252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3</a:t>
            </a:r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4" y="469225"/>
            <a:ext cx="1027637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3 142; 2 413; 2 431; 3 421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625844" y="1549517"/>
            <a:ext cx="10763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Theo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5C07E-8C96-0BBA-0C0C-56285447A7DD}"/>
              </a:ext>
            </a:extLst>
          </p:cNvPr>
          <p:cNvSpPr txBox="1"/>
          <p:nvPr/>
        </p:nvSpPr>
        <p:spPr>
          <a:xfrm>
            <a:off x="714103" y="3606917"/>
            <a:ext cx="10763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Theo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283006-EDA0-4D30-F123-117AB3757BB6}"/>
              </a:ext>
            </a:extLst>
          </p:cNvPr>
          <p:cNvSpPr txBox="1"/>
          <p:nvPr/>
        </p:nvSpPr>
        <p:spPr>
          <a:xfrm>
            <a:off x="1244970" y="2318958"/>
            <a:ext cx="8518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4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2 413; 2 431; 3 142; 3 421.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9395F5-ED28-7CC9-82B5-3D38D6173844}"/>
              </a:ext>
            </a:extLst>
          </p:cNvPr>
          <p:cNvSpPr txBox="1"/>
          <p:nvPr/>
        </p:nvSpPr>
        <p:spPr>
          <a:xfrm>
            <a:off x="1244970" y="4555185"/>
            <a:ext cx="8518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4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3 421; 3 142; 2 431; 2 413.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  <p:bldP spid="23" grpId="0" uiExpand="1" build="p"/>
      <p:bldP spid="2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7294" y="571252"/>
            <a:ext cx="10657420" cy="2308324"/>
            <a:chOff x="797294" y="571252"/>
            <a:chExt cx="10657420" cy="230832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7C8E020-3831-1948-A36C-6DE158156858}"/>
                </a:ext>
              </a:extLst>
            </p:cNvPr>
            <p:cNvSpPr/>
            <p:nvPr/>
          </p:nvSpPr>
          <p:spPr>
            <a:xfrm>
              <a:off x="797294" y="571252"/>
              <a:ext cx="708760" cy="69741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/>
                <a:t>4</a:t>
              </a:r>
              <a:endParaRPr lang="en-US" sz="40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429152-A037-A543-AE6D-99BB235C8846}"/>
                </a:ext>
              </a:extLst>
            </p:cNvPr>
            <p:cNvSpPr txBox="1"/>
            <p:nvPr/>
          </p:nvSpPr>
          <p:spPr>
            <a:xfrm>
              <a:off x="1506054" y="571252"/>
              <a:ext cx="99486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ba ngày, mỗi ngày cửa hàng bán được số mét vải lần lượt là: 45 m, 38 m, 52 m. Hỏi trung bình mỗi ngày cửa hàng bán được bao nhiêu mét vải?</a:t>
              </a:r>
              <a:endPara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Speech Bubble: Oval 34">
            <a:extLst>
              <a:ext uri="{FF2B5EF4-FFF2-40B4-BE49-F238E27FC236}">
                <a16:creationId xmlns:a16="http://schemas.microsoft.com/office/drawing/2014/main" id="{69723E99-F487-2E67-D478-372B9D739B15}"/>
              </a:ext>
            </a:extLst>
          </p:cNvPr>
          <p:cNvSpPr/>
          <p:nvPr/>
        </p:nvSpPr>
        <p:spPr>
          <a:xfrm>
            <a:off x="7401697" y="3410465"/>
            <a:ext cx="3751527" cy="2764691"/>
          </a:xfrm>
          <a:custGeom>
            <a:avLst/>
            <a:gdLst>
              <a:gd name="connsiteX0" fmla="*/ 4028240 w 3751527"/>
              <a:gd name="connsiteY0" fmla="*/ 2070643 h 2764691"/>
              <a:gd name="connsiteX1" fmla="*/ 3422436 w 3751527"/>
              <a:gd name="connsiteY1" fmla="*/ 2164449 h 2764691"/>
              <a:gd name="connsiteX2" fmla="*/ 1329860 w 3751527"/>
              <a:gd name="connsiteY2" fmla="*/ 2704855 h 2764691"/>
              <a:gd name="connsiteX3" fmla="*/ 160001 w 3751527"/>
              <a:gd name="connsiteY3" fmla="*/ 823694 h 2764691"/>
              <a:gd name="connsiteX4" fmla="*/ 2205988 w 3751527"/>
              <a:gd name="connsiteY4" fmla="*/ 21589 h 2764691"/>
              <a:gd name="connsiteX5" fmla="*/ 3707372 w 3751527"/>
              <a:gd name="connsiteY5" fmla="*/ 1680515 h 2764691"/>
              <a:gd name="connsiteX6" fmla="*/ 4028240 w 3751527"/>
              <a:gd name="connsiteY6" fmla="*/ 2070643 h 276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1527" h="2764691" fill="none" extrusionOk="0">
                <a:moveTo>
                  <a:pt x="4028240" y="2070643"/>
                </a:moveTo>
                <a:cubicBezTo>
                  <a:pt x="3811495" y="2104563"/>
                  <a:pt x="3589771" y="2111522"/>
                  <a:pt x="3422436" y="2164449"/>
                </a:cubicBezTo>
                <a:cubicBezTo>
                  <a:pt x="2924852" y="2627598"/>
                  <a:pt x="2127342" y="2897297"/>
                  <a:pt x="1329860" y="2704855"/>
                </a:cubicBezTo>
                <a:cubicBezTo>
                  <a:pt x="361799" y="2328149"/>
                  <a:pt x="-421972" y="1572877"/>
                  <a:pt x="160001" y="823694"/>
                </a:cubicBezTo>
                <a:cubicBezTo>
                  <a:pt x="508865" y="202851"/>
                  <a:pt x="1331465" y="-97883"/>
                  <a:pt x="2205988" y="21589"/>
                </a:cubicBezTo>
                <a:cubicBezTo>
                  <a:pt x="3130502" y="93255"/>
                  <a:pt x="3982087" y="888391"/>
                  <a:pt x="3707372" y="1680515"/>
                </a:cubicBezTo>
                <a:cubicBezTo>
                  <a:pt x="3758127" y="1813368"/>
                  <a:pt x="3872512" y="1949857"/>
                  <a:pt x="4028240" y="2070643"/>
                </a:cubicBezTo>
                <a:close/>
              </a:path>
              <a:path w="3751527" h="2764691" stroke="0" extrusionOk="0">
                <a:moveTo>
                  <a:pt x="4028240" y="2070643"/>
                </a:moveTo>
                <a:cubicBezTo>
                  <a:pt x="3750669" y="2074933"/>
                  <a:pt x="3593745" y="2192996"/>
                  <a:pt x="3422436" y="2164449"/>
                </a:cubicBezTo>
                <a:cubicBezTo>
                  <a:pt x="2894910" y="2668441"/>
                  <a:pt x="2099804" y="2928484"/>
                  <a:pt x="1329860" y="2704855"/>
                </a:cubicBezTo>
                <a:cubicBezTo>
                  <a:pt x="225464" y="2543384"/>
                  <a:pt x="-285206" y="1588970"/>
                  <a:pt x="160001" y="823694"/>
                </a:cubicBezTo>
                <a:cubicBezTo>
                  <a:pt x="480270" y="371572"/>
                  <a:pt x="1270850" y="-76652"/>
                  <a:pt x="2205988" y="21589"/>
                </a:cubicBezTo>
                <a:cubicBezTo>
                  <a:pt x="3211193" y="142201"/>
                  <a:pt x="4025964" y="933903"/>
                  <a:pt x="3707372" y="1680515"/>
                </a:cubicBezTo>
                <a:cubicBezTo>
                  <a:pt x="3792678" y="1806927"/>
                  <a:pt x="3911396" y="1920585"/>
                  <a:pt x="4028240" y="2070643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13353" y="1127562"/>
            <a:ext cx="960120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42043" y="1696935"/>
            <a:ext cx="877824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7212528" y="3151096"/>
            <a:ext cx="4102025" cy="3024060"/>
          </a:xfrm>
          <a:custGeom>
            <a:avLst/>
            <a:gdLst>
              <a:gd name="connsiteX0" fmla="*/ 4404590 w 4102025"/>
              <a:gd name="connsiteY0" fmla="*/ 2264900 h 3024060"/>
              <a:gd name="connsiteX1" fmla="*/ 3742187 w 4102025"/>
              <a:gd name="connsiteY1" fmla="*/ 2367507 h 3024060"/>
              <a:gd name="connsiteX2" fmla="*/ 1453726 w 4102025"/>
              <a:gd name="connsiteY2" fmla="*/ 2958525 h 3024060"/>
              <a:gd name="connsiteX3" fmla="*/ 174944 w 4102025"/>
              <a:gd name="connsiteY3" fmla="*/ 900978 h 3024060"/>
              <a:gd name="connsiteX4" fmla="*/ 2412330 w 4102025"/>
              <a:gd name="connsiteY4" fmla="*/ 23648 h 3024060"/>
              <a:gd name="connsiteX5" fmla="*/ 4053744 w 4102025"/>
              <a:gd name="connsiteY5" fmla="*/ 1838172 h 3024060"/>
              <a:gd name="connsiteX6" fmla="*/ 4404590 w 4102025"/>
              <a:gd name="connsiteY6" fmla="*/ 2264900 h 302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025" h="3024060" fill="none" extrusionOk="0">
                <a:moveTo>
                  <a:pt x="4404590" y="2264900"/>
                </a:moveTo>
                <a:cubicBezTo>
                  <a:pt x="4315276" y="2261708"/>
                  <a:pt x="3934458" y="2342006"/>
                  <a:pt x="3742187" y="2367507"/>
                </a:cubicBezTo>
                <a:cubicBezTo>
                  <a:pt x="3114713" y="2792335"/>
                  <a:pt x="2318806" y="3161085"/>
                  <a:pt x="1453726" y="2958525"/>
                </a:cubicBezTo>
                <a:cubicBezTo>
                  <a:pt x="323914" y="2635393"/>
                  <a:pt x="-396866" y="1725174"/>
                  <a:pt x="174944" y="900978"/>
                </a:cubicBezTo>
                <a:cubicBezTo>
                  <a:pt x="555064" y="142951"/>
                  <a:pt x="1467660" y="-103476"/>
                  <a:pt x="2412330" y="23648"/>
                </a:cubicBezTo>
                <a:cubicBezTo>
                  <a:pt x="3409182" y="94710"/>
                  <a:pt x="4330702" y="984987"/>
                  <a:pt x="4053744" y="1838172"/>
                </a:cubicBezTo>
                <a:cubicBezTo>
                  <a:pt x="4126425" y="1895567"/>
                  <a:pt x="4359934" y="2134672"/>
                  <a:pt x="4404590" y="2264900"/>
                </a:cubicBezTo>
                <a:close/>
              </a:path>
              <a:path w="4102025" h="3024060" stroke="0" extrusionOk="0">
                <a:moveTo>
                  <a:pt x="4404590" y="2264900"/>
                </a:moveTo>
                <a:cubicBezTo>
                  <a:pt x="4284171" y="2334226"/>
                  <a:pt x="3883328" y="2395011"/>
                  <a:pt x="3742187" y="2367507"/>
                </a:cubicBezTo>
                <a:cubicBezTo>
                  <a:pt x="3068319" y="2929069"/>
                  <a:pt x="2270250" y="3298517"/>
                  <a:pt x="1453726" y="2958525"/>
                </a:cubicBezTo>
                <a:cubicBezTo>
                  <a:pt x="225726" y="2841594"/>
                  <a:pt x="-217300" y="1802115"/>
                  <a:pt x="174944" y="900978"/>
                </a:cubicBezTo>
                <a:cubicBezTo>
                  <a:pt x="533480" y="369135"/>
                  <a:pt x="1424894" y="-89769"/>
                  <a:pt x="2412330" y="23648"/>
                </a:cubicBezTo>
                <a:cubicBezTo>
                  <a:pt x="3453615" y="132440"/>
                  <a:pt x="4472855" y="1037751"/>
                  <a:pt x="4053744" y="1838172"/>
                </a:cubicBezTo>
                <a:cubicBezTo>
                  <a:pt x="4187535" y="2046957"/>
                  <a:pt x="4355084" y="2203128"/>
                  <a:pt x="4404590" y="2264900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7371" y="1683872"/>
            <a:ext cx="731520" cy="13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42043" y="2235802"/>
            <a:ext cx="9692640" cy="13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A0EA0E-D865-5A23-22E8-EEBDB3AA7CA7}"/>
              </a:ext>
            </a:extLst>
          </p:cNvPr>
          <p:cNvCxnSpPr/>
          <p:nvPr/>
        </p:nvCxnSpPr>
        <p:spPr>
          <a:xfrm>
            <a:off x="1629533" y="2761606"/>
            <a:ext cx="2926080" cy="13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698440" y="571253"/>
            <a:ext cx="660803" cy="57792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4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94333" y="1339167"/>
            <a:ext cx="204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256" y="1985498"/>
            <a:ext cx="107346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mét vải bán được trong 3 ngày là: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45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+ 38 + 52 = 135 (m)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bình mỗi ngày cửa hàng bán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được là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135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: 3 = 45 (m)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Đáp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số: 45 m vải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698438" y="558895"/>
            <a:ext cx="574306" cy="5532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5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272744" y="521824"/>
            <a:ext cx="1019432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mảnh đất hình chữ nhật có chiều rộng 15 m, chiều dài gấp 2 lần chiều rộng. Tính chu vi và diện tích mảnh đất đó.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38" y="2147022"/>
            <a:ext cx="1049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 pháp giải</a:t>
            </a:r>
            <a:endParaRPr lang="en-US" sz="4000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6AD97-7C5A-403D-9C7D-F1CF458978B5}"/>
              </a:ext>
            </a:extLst>
          </p:cNvPr>
          <p:cNvSpPr txBox="1"/>
          <p:nvPr/>
        </p:nvSpPr>
        <p:spPr>
          <a:xfrm>
            <a:off x="1450913" y="3144865"/>
            <a:ext cx="9531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chiều dài = chiều rộng x 2</a:t>
            </a:r>
          </a:p>
          <a:p>
            <a:pPr marL="571500" indent="-571500">
              <a:buFontTx/>
              <a:buChar char="-"/>
            </a:pPr>
            <a:r>
              <a:rPr lang="vi-VN" sz="4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= (chiều dài + chiều rộng) x 2</a:t>
            </a:r>
          </a:p>
          <a:p>
            <a:pPr marL="571500" indent="-571500">
              <a:buFontTx/>
              <a:buChar char="-"/>
            </a:pPr>
            <a:r>
              <a:rPr lang="vi-VN" sz="4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= chiều dài x chiều rộng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698438" y="558895"/>
            <a:ext cx="574306" cy="5532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5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94335" y="747685"/>
            <a:ext cx="204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092" y="1586000"/>
                <a:ext cx="1025610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mảnh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 x 2 = 30 (m)</a:t>
                </a:r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Chu vi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mảnh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(30 + 15) x 2 = 90 (m)</a:t>
                </a:r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mảnh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30 x 15 = 450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Chu vi: 90m </a:t>
                </a:r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450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92" y="1586000"/>
                <a:ext cx="10256107" cy="4524315"/>
              </a:xfrm>
              <a:prstGeom prst="rect">
                <a:avLst/>
              </a:prstGeom>
              <a:blipFill>
                <a:blip r:embed="rId2"/>
                <a:stretch>
                  <a:fillRect t="-2022" b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allAtOnce"/>
    </p:bldLst>
  </p:timing>
</p:sld>
</file>

<file path=ppt/theme/theme1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390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#9Slide07 HoneyCream</vt:lpstr>
      <vt:lpstr>SVN-Newton</vt:lpstr>
      <vt:lpstr>UTM Avo</vt:lpstr>
      <vt:lpstr>UTM Azuki</vt:lpstr>
      <vt:lpstr>UTM Wedding K&amp;T</vt:lpstr>
      <vt:lpstr>思源黑体 CN Bold</vt:lpstr>
      <vt:lpstr>思源黑体 CN Medium</vt:lpstr>
      <vt:lpstr>Arial</vt:lpstr>
      <vt:lpstr>Calibri</vt:lpstr>
      <vt:lpstr>Calibri Light</vt:lpstr>
      <vt:lpstr>Cambria</vt:lpstr>
      <vt:lpstr>Cambria Math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Windows User</cp:lastModifiedBy>
  <cp:revision>49</cp:revision>
  <dcterms:created xsi:type="dcterms:W3CDTF">2023-11-19T10:22:32Z</dcterms:created>
  <dcterms:modified xsi:type="dcterms:W3CDTF">2025-05-14T02:32:47Z</dcterms:modified>
</cp:coreProperties>
</file>