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9" r:id="rId4"/>
  </p:sldMasterIdLst>
  <p:notesMasterIdLst>
    <p:notesMasterId r:id="rId12"/>
  </p:notesMasterIdLst>
  <p:sldIdLst>
    <p:sldId id="519" r:id="rId5"/>
    <p:sldId id="520" r:id="rId6"/>
    <p:sldId id="524" r:id="rId7"/>
    <p:sldId id="340" r:id="rId8"/>
    <p:sldId id="342" r:id="rId9"/>
    <p:sldId id="2709" r:id="rId10"/>
    <p:sldId id="26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92A-1AF6-4EFB-BBA9-6EB8A44F773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ABE8-C6DA-489D-AA1F-9923689C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52B65-FB76-426B-9D97-F61AE3D51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2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ga1242414e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6" name="Google Shape;3096;ga1242414e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52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43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205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2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3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2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7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7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34164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53C03A2-72B8-7FA1-3510-59536988D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4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9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4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1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724279" y="-1467202"/>
            <a:ext cx="6575981" cy="320422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331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73475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834733" y="5198367"/>
            <a:ext cx="6522528" cy="1659635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6"/>
          <p:cNvSpPr/>
          <p:nvPr/>
        </p:nvSpPr>
        <p:spPr>
          <a:xfrm>
            <a:off x="-2103499" y="1195594"/>
            <a:ext cx="5112172" cy="1175101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6"/>
          <p:cNvSpPr/>
          <p:nvPr/>
        </p:nvSpPr>
        <p:spPr>
          <a:xfrm>
            <a:off x="7821396" y="111234"/>
            <a:ext cx="4426056" cy="958308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129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498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83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522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2275534" y="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4"/>
          <p:cNvSpPr/>
          <p:nvPr/>
        </p:nvSpPr>
        <p:spPr>
          <a:xfrm>
            <a:off x="10538759" y="2493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4"/>
          <p:cNvSpPr/>
          <p:nvPr/>
        </p:nvSpPr>
        <p:spPr>
          <a:xfrm>
            <a:off x="334" y="5350799"/>
            <a:ext cx="12223197" cy="152622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4"/>
          <p:cNvSpPr/>
          <p:nvPr/>
        </p:nvSpPr>
        <p:spPr>
          <a:xfrm>
            <a:off x="345" y="5291749"/>
            <a:ext cx="12223197" cy="431652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4"/>
          <p:cNvSpPr/>
          <p:nvPr/>
        </p:nvSpPr>
        <p:spPr>
          <a:xfrm>
            <a:off x="334" y="5715001"/>
            <a:ext cx="12223197" cy="116204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4"/>
          <p:cNvSpPr/>
          <p:nvPr/>
        </p:nvSpPr>
        <p:spPr>
          <a:xfrm>
            <a:off x="334" y="5350773"/>
            <a:ext cx="6501220" cy="152624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4"/>
          <p:cNvSpPr/>
          <p:nvPr/>
        </p:nvSpPr>
        <p:spPr>
          <a:xfrm>
            <a:off x="5984898" y="5496558"/>
            <a:ext cx="6238687" cy="135787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4"/>
          <p:cNvSpPr/>
          <p:nvPr/>
        </p:nvSpPr>
        <p:spPr>
          <a:xfrm>
            <a:off x="8440466" y="6173566"/>
            <a:ext cx="3783133" cy="680876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950967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950967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7775203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7775200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4367435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4367433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72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460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10707631" y="1475500"/>
            <a:ext cx="2189357" cy="2138397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6"/>
          <p:cNvSpPr/>
          <p:nvPr/>
        </p:nvSpPr>
        <p:spPr>
          <a:xfrm>
            <a:off x="7139291" y="2323764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6"/>
          <p:cNvSpPr/>
          <p:nvPr/>
        </p:nvSpPr>
        <p:spPr>
          <a:xfrm>
            <a:off x="-101599" y="4405633"/>
            <a:ext cx="11430057" cy="140939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6"/>
          <p:cNvSpPr/>
          <p:nvPr/>
        </p:nvSpPr>
        <p:spPr>
          <a:xfrm>
            <a:off x="5122925" y="5798355"/>
            <a:ext cx="70951" cy="343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6"/>
          <p:cNvSpPr/>
          <p:nvPr/>
        </p:nvSpPr>
        <p:spPr>
          <a:xfrm>
            <a:off x="9750361" y="5352300"/>
            <a:ext cx="597393" cy="2235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6"/>
          <p:cNvSpPr/>
          <p:nvPr/>
        </p:nvSpPr>
        <p:spPr>
          <a:xfrm>
            <a:off x="-101599" y="4232267"/>
            <a:ext cx="12439612" cy="14093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6"/>
          <p:cNvSpPr/>
          <p:nvPr/>
        </p:nvSpPr>
        <p:spPr>
          <a:xfrm>
            <a:off x="-101599" y="4783366"/>
            <a:ext cx="12439612" cy="163930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6"/>
          <p:cNvSpPr/>
          <p:nvPr/>
        </p:nvSpPr>
        <p:spPr>
          <a:xfrm>
            <a:off x="4999801" y="4626133"/>
            <a:ext cx="7338209" cy="20198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6"/>
          <p:cNvSpPr/>
          <p:nvPr/>
        </p:nvSpPr>
        <p:spPr>
          <a:xfrm>
            <a:off x="-101599" y="5448603"/>
            <a:ext cx="12439612" cy="140938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960000" y="3160368"/>
            <a:ext cx="6455600" cy="6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960000" y="1067400"/>
            <a:ext cx="88312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113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80" y="6504156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300" y="6297427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3" y="583839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31" y="6087815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38" y="5967206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46" y="6391599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31" y="6607231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826849" y="5446301"/>
            <a:ext cx="1110233" cy="97788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7154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5120488" y="6119211"/>
            <a:ext cx="69539" cy="2397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1"/>
          <p:cNvSpPr/>
          <p:nvPr/>
        </p:nvSpPr>
        <p:spPr>
          <a:xfrm>
            <a:off x="9655834" y="5808216"/>
            <a:ext cx="585505" cy="1558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1"/>
          <p:cNvSpPr/>
          <p:nvPr/>
        </p:nvSpPr>
        <p:spPr>
          <a:xfrm>
            <a:off x="-64" y="5411547"/>
            <a:ext cx="12192064" cy="1142952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1"/>
          <p:cNvSpPr/>
          <p:nvPr/>
        </p:nvSpPr>
        <p:spPr>
          <a:xfrm>
            <a:off x="4999814" y="5301921"/>
            <a:ext cx="7192180" cy="140825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-64" y="5875359"/>
            <a:ext cx="12192064" cy="98264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9938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362" y="4279822"/>
            <a:ext cx="6350449" cy="888716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6664533" y="2011903"/>
            <a:ext cx="45676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367" y="4888968"/>
            <a:ext cx="12223197" cy="1988049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5"/>
          <p:cNvSpPr/>
          <p:nvPr/>
        </p:nvSpPr>
        <p:spPr>
          <a:xfrm>
            <a:off x="362" y="4816735"/>
            <a:ext cx="12223229" cy="48318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5"/>
          <p:cNvSpPr/>
          <p:nvPr/>
        </p:nvSpPr>
        <p:spPr>
          <a:xfrm>
            <a:off x="362" y="5280482"/>
            <a:ext cx="12223229" cy="1596551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5"/>
          <p:cNvSpPr/>
          <p:nvPr/>
        </p:nvSpPr>
        <p:spPr>
          <a:xfrm>
            <a:off x="350" y="5168549"/>
            <a:ext cx="6501220" cy="1708467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5"/>
          <p:cNvSpPr/>
          <p:nvPr/>
        </p:nvSpPr>
        <p:spPr>
          <a:xfrm>
            <a:off x="5984900" y="5331734"/>
            <a:ext cx="6238720" cy="1545261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25"/>
          <p:cNvSpPr/>
          <p:nvPr/>
        </p:nvSpPr>
        <p:spPr>
          <a:xfrm>
            <a:off x="8440467" y="6089565"/>
            <a:ext cx="3783128" cy="78746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6664567" y="3487103"/>
            <a:ext cx="4567600" cy="1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4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29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8469765" y="787467"/>
            <a:ext cx="1563220" cy="1526859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28"/>
          <p:cNvSpPr/>
          <p:nvPr/>
        </p:nvSpPr>
        <p:spPr>
          <a:xfrm>
            <a:off x="-1132534" y="-505933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28"/>
          <p:cNvSpPr/>
          <p:nvPr/>
        </p:nvSpPr>
        <p:spPr>
          <a:xfrm>
            <a:off x="-287301" y="36456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28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28"/>
          <p:cNvSpPr/>
          <p:nvPr/>
        </p:nvSpPr>
        <p:spPr>
          <a:xfrm>
            <a:off x="5593845" y="4995200"/>
            <a:ext cx="6725079" cy="56676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28"/>
          <p:cNvSpPr/>
          <p:nvPr/>
        </p:nvSpPr>
        <p:spPr>
          <a:xfrm>
            <a:off x="-65195" y="4995205"/>
            <a:ext cx="12384144" cy="1394827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28"/>
          <p:cNvSpPr/>
          <p:nvPr/>
        </p:nvSpPr>
        <p:spPr>
          <a:xfrm>
            <a:off x="4951" y="5418021"/>
            <a:ext cx="11325455" cy="826331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28"/>
          <p:cNvSpPr/>
          <p:nvPr/>
        </p:nvSpPr>
        <p:spPr>
          <a:xfrm>
            <a:off x="-65194" y="5535571"/>
            <a:ext cx="12384175" cy="1322444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28"/>
          <p:cNvSpPr/>
          <p:nvPr/>
        </p:nvSpPr>
        <p:spPr>
          <a:xfrm>
            <a:off x="-65200" y="6031671"/>
            <a:ext cx="12384175" cy="826341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960096" y="1155867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960032" y="2335133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960175" y="3047349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960000" y="4226617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891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32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32"/>
          <p:cNvSpPr/>
          <p:nvPr/>
        </p:nvSpPr>
        <p:spPr>
          <a:xfrm flipH="1">
            <a:off x="-16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32"/>
          <p:cNvSpPr/>
          <p:nvPr/>
        </p:nvSpPr>
        <p:spPr>
          <a:xfrm flipH="1">
            <a:off x="17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32"/>
          <p:cNvSpPr/>
          <p:nvPr/>
        </p:nvSpPr>
        <p:spPr>
          <a:xfrm flipH="1">
            <a:off x="2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32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32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826834" y="4774934"/>
            <a:ext cx="1110233" cy="1362900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7210067" y="2268051"/>
            <a:ext cx="40308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6756233" y="2987141"/>
            <a:ext cx="4484800" cy="1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973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148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10575134" y="632664"/>
            <a:ext cx="4209789" cy="2051293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35"/>
          <p:cNvSpPr/>
          <p:nvPr/>
        </p:nvSpPr>
        <p:spPr>
          <a:xfrm>
            <a:off x="-101575" y="5425674"/>
            <a:ext cx="12439612" cy="954023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35"/>
          <p:cNvSpPr/>
          <p:nvPr/>
        </p:nvSpPr>
        <p:spPr>
          <a:xfrm>
            <a:off x="5122958" y="6141837"/>
            <a:ext cx="70951" cy="232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35"/>
          <p:cNvSpPr/>
          <p:nvPr/>
        </p:nvSpPr>
        <p:spPr>
          <a:xfrm>
            <a:off x="9750394" y="5839905"/>
            <a:ext cx="597393" cy="1512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35"/>
          <p:cNvSpPr/>
          <p:nvPr/>
        </p:nvSpPr>
        <p:spPr>
          <a:xfrm>
            <a:off x="-101566" y="5288268"/>
            <a:ext cx="12439612" cy="95402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5"/>
          <p:cNvSpPr/>
          <p:nvPr/>
        </p:nvSpPr>
        <p:spPr>
          <a:xfrm>
            <a:off x="-101575" y="5610445"/>
            <a:ext cx="12439612" cy="95398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35"/>
          <p:cNvSpPr/>
          <p:nvPr/>
        </p:nvSpPr>
        <p:spPr>
          <a:xfrm>
            <a:off x="4999834" y="5516334"/>
            <a:ext cx="7338209" cy="13672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35"/>
          <p:cNvSpPr/>
          <p:nvPr/>
        </p:nvSpPr>
        <p:spPr>
          <a:xfrm>
            <a:off x="-101566" y="5905091"/>
            <a:ext cx="12439612" cy="95401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959167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1158300" y="3714767"/>
            <a:ext cx="2835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7997999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819699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4478583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467744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997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833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4494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26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6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6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84DC456-5A78-44B8-8805-E482EDB139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2C0DF1-3A6A-E339-1DD8-2FFBCE8094D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5" y="74012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840EEB3-8318-484C-87CC-A0E5A97111D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150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42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24B48C05-A5B2-CF1D-C0C3-E743E8701D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6" b="7978"/>
          <a:stretch/>
        </p:blipFill>
        <p:spPr>
          <a:xfrm>
            <a:off x="0" y="0"/>
            <a:ext cx="12244008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058784C-6DF5-2F10-5817-FD5FD30280AE}"/>
              </a:ext>
            </a:extLst>
          </p:cNvPr>
          <p:cNvSpPr/>
          <p:nvPr/>
        </p:nvSpPr>
        <p:spPr>
          <a:xfrm>
            <a:off x="781276" y="693966"/>
            <a:ext cx="7553099" cy="2815186"/>
          </a:xfrm>
          <a:prstGeom prst="cloud">
            <a:avLst/>
          </a:prstGeom>
          <a:solidFill>
            <a:srgbClr val="FFFFCC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EC7B2-4E88-5961-7AB4-9A9986E8E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31" y="1506424"/>
            <a:ext cx="62550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odle flowers in vases note paper">
            <a:extLst>
              <a:ext uri="{FF2B5EF4-FFF2-40B4-BE49-F238E27FC236}">
                <a16:creationId xmlns:a16="http://schemas.microsoft.com/office/drawing/2014/main" id="{4C649822-A618-9501-1FFC-B98742A5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24" y="103921"/>
            <a:ext cx="5962650" cy="3971925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ared rosa claro en una habitación vacía... | Free Photo #Freepik  #freephoto #fondo #diseno #textura #madera | Light pink walls, Empty room,  Pink walls">
            <a:extLst>
              <a:ext uri="{FF2B5EF4-FFF2-40B4-BE49-F238E27FC236}">
                <a16:creationId xmlns:a16="http://schemas.microsoft.com/office/drawing/2014/main" id="{DE89D499-67B6-424F-45AC-28852347D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4"/>
          <a:stretch/>
        </p:blipFill>
        <p:spPr bwMode="auto">
          <a:xfrm>
            <a:off x="0" y="5116285"/>
            <a:ext cx="12192000" cy="17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01D28494-AF02-2D2F-A395-39C2D2F02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2016" l="9744" r="89776">
                        <a14:foregroundMark x1="44888" y1="9780" x2="44888" y2="9780"/>
                        <a14:foregroundMark x1="53514" y1="92016" x2="53514" y2="92016"/>
                        <a14:backgroundMark x1="30831" y1="25749" x2="24441" y2="46108"/>
                        <a14:backgroundMark x1="24441" y1="46108" x2="24441" y2="47106"/>
                        <a14:backgroundMark x1="25559" y1="45110" x2="24281" y2="70459"/>
                        <a14:backgroundMark x1="24281" y1="70459" x2="24441" y2="70659"/>
                        <a14:backgroundMark x1="26038" y1="60080" x2="33546" y2="76846"/>
                        <a14:backgroundMark x1="38818" y1="63074" x2="38818" y2="63074"/>
                        <a14:backgroundMark x1="63259" y1="18363" x2="70288" y2="40319"/>
                        <a14:backgroundMark x1="73482" y1="41118" x2="74601" y2="65070"/>
                        <a14:backgroundMark x1="73962" y1="57685" x2="69329" y2="76048"/>
                        <a14:backgroundMark x1="59904" y1="62076" x2="59904" y2="62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42" t="2551" r="29296"/>
          <a:stretch/>
        </p:blipFill>
        <p:spPr bwMode="auto">
          <a:xfrm>
            <a:off x="-155144" y="1218333"/>
            <a:ext cx="3530712" cy="54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hậu hoa png | PNGEgg">
            <a:extLst>
              <a:ext uri="{FF2B5EF4-FFF2-40B4-BE49-F238E27FC236}">
                <a16:creationId xmlns:a16="http://schemas.microsoft.com/office/drawing/2014/main" id="{E3DE5BF9-81BF-771B-4FAF-21067A1E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97358" l="5460" r="97701">
                        <a14:foregroundMark x1="41092" y1="6504" x2="41092" y2="6504"/>
                        <a14:foregroundMark x1="39368" y1="4878" x2="39368" y2="4878"/>
                        <a14:foregroundMark x1="65230" y1="4878" x2="65230" y2="4878"/>
                        <a14:foregroundMark x1="54598" y1="93293" x2="54598" y2="93293"/>
                        <a14:foregroundMark x1="54310" y1="97358" x2="54310" y2="97358"/>
                        <a14:foregroundMark x1="6034" y1="35366" x2="6034" y2="35366"/>
                        <a14:foregroundMark x1="91092" y1="33130" x2="91092" y2="33130"/>
                        <a14:foregroundMark x1="89655" y1="38618" x2="89655" y2="38618"/>
                        <a14:foregroundMark x1="68391" y1="3862" x2="68391" y2="3862"/>
                        <a14:foregroundMark x1="64080" y1="3862" x2="64080" y2="3862"/>
                        <a14:foregroundMark x1="61782" y1="3659" x2="61782" y2="3659"/>
                        <a14:foregroundMark x1="95977" y1="34350" x2="95977" y2="34350"/>
                        <a14:foregroundMark x1="97701" y1="33943" x2="97701" y2="33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171700"/>
            <a:ext cx="33147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3D947-A901-DCF5-8373-8DEB20B83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460" y="124126"/>
            <a:ext cx="600508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7825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FDFE148F-5E7E-9AEC-91D5-61B433FB943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0" descr="Cute kid student character with text box hand drawn cartoon art illustration">
            <a:extLst>
              <a:ext uri="{FF2B5EF4-FFF2-40B4-BE49-F238E27FC236}">
                <a16:creationId xmlns:a16="http://schemas.microsoft.com/office/drawing/2014/main" id="{15EE660F-F7A8-5796-E967-34E4D03D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0" b="89933" l="6390" r="91374">
                        <a14:foregroundMark x1="10224" y1="63535" x2="24441" y2="75615"/>
                        <a14:foregroundMark x1="13738" y1="48770" x2="30831" y2="65324"/>
                        <a14:foregroundMark x1="6390" y1="72483" x2="19808" y2="68009"/>
                        <a14:foregroundMark x1="19489" y1="66667" x2="28914" y2="71141"/>
                        <a14:foregroundMark x1="19489" y1="28188" x2="23323" y2="37136"/>
                        <a14:foregroundMark x1="83866" y1="49217" x2="84984" y2="55705"/>
                        <a14:foregroundMark x1="91054" y1="65548" x2="69649" y2="53020"/>
                        <a14:foregroundMark x1="80831" y1="87248" x2="80831" y2="85906"/>
                        <a14:foregroundMark x1="19808" y1="87919" x2="19808" y2="87919"/>
                        <a14:foregroundMark x1="21246" y1="25280" x2="25559" y2="22595"/>
                        <a14:foregroundMark x1="24441" y1="20582" x2="17252" y2="31991"/>
                        <a14:foregroundMark x1="17252" y1="31991" x2="15495" y2="38031"/>
                        <a14:foregroundMark x1="91374" y1="66667" x2="88179" y2="53020"/>
                        <a14:foregroundMark x1="88179" y1="53020" x2="87061" y2="53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64" y="430671"/>
            <a:ext cx="9001135" cy="64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11AC8-180F-F0F3-0C83-FFFA55ACA52F}"/>
              </a:ext>
            </a:extLst>
          </p:cNvPr>
          <p:cNvSpPr txBox="1"/>
          <p:nvPr/>
        </p:nvSpPr>
        <p:spPr>
          <a:xfrm>
            <a:off x="3199923" y="1883692"/>
            <a:ext cx="5792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Pattaya" panose="00000500000000000000" pitchFamily="2" charset="-34"/>
              </a:rPr>
              <a:t>Góc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Pattaya" panose="00000500000000000000" pitchFamily="2" charset="-34"/>
              </a:rPr>
              <a:t>tuyên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Pattaya" panose="00000500000000000000" pitchFamily="2" charset="-34"/>
              </a:rPr>
              <a:t>dương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3B531434-C7E9-18CC-A1F9-3B38A2FA6F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0;p13">
            <a:extLst>
              <a:ext uri="{FF2B5EF4-FFF2-40B4-BE49-F238E27FC236}">
                <a16:creationId xmlns:a16="http://schemas.microsoft.com/office/drawing/2014/main" id="{80ED83D3-9972-766F-473A-55389EF45C3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1;p13">
            <a:extLst>
              <a:ext uri="{FF2B5EF4-FFF2-40B4-BE49-F238E27FC236}">
                <a16:creationId xmlns:a16="http://schemas.microsoft.com/office/drawing/2014/main" id="{CC3779BA-F7EF-CBB3-5BFE-8C5B440A49C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2;p13">
            <a:extLst>
              <a:ext uri="{FF2B5EF4-FFF2-40B4-BE49-F238E27FC236}">
                <a16:creationId xmlns:a16="http://schemas.microsoft.com/office/drawing/2014/main" id="{0E46BDE8-E20A-87BD-81FB-6923576E7CA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3;p13">
            <a:extLst>
              <a:ext uri="{FF2B5EF4-FFF2-40B4-BE49-F238E27FC236}">
                <a16:creationId xmlns:a16="http://schemas.microsoft.com/office/drawing/2014/main" id="{0EA29664-5693-825A-9AE1-E4EBD496D56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5AC337-76F3-70F5-C6AF-530835429E3F}"/>
              </a:ext>
            </a:extLst>
          </p:cNvPr>
          <p:cNvSpPr txBox="1"/>
          <p:nvPr/>
        </p:nvSpPr>
        <p:spPr>
          <a:xfrm>
            <a:off x="111985" y="2146523"/>
            <a:ext cx="2762768" cy="1200329"/>
          </a:xfrm>
          <a:custGeom>
            <a:avLst/>
            <a:gdLst>
              <a:gd name="connsiteX0" fmla="*/ 0 w 2762768"/>
              <a:gd name="connsiteY0" fmla="*/ 0 h 1200329"/>
              <a:gd name="connsiteX1" fmla="*/ 2762768 w 2762768"/>
              <a:gd name="connsiteY1" fmla="*/ 0 h 1200329"/>
              <a:gd name="connsiteX2" fmla="*/ 2762768 w 2762768"/>
              <a:gd name="connsiteY2" fmla="*/ 1200329 h 1200329"/>
              <a:gd name="connsiteX3" fmla="*/ 0 w 2762768"/>
              <a:gd name="connsiteY3" fmla="*/ 1200329 h 1200329"/>
              <a:gd name="connsiteX4" fmla="*/ 0 w 276276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768" h="1200329" fill="none" extrusionOk="0">
                <a:moveTo>
                  <a:pt x="0" y="0"/>
                </a:moveTo>
                <a:cubicBezTo>
                  <a:pt x="1057609" y="-14931"/>
                  <a:pt x="1646314" y="31643"/>
                  <a:pt x="2762768" y="0"/>
                </a:cubicBezTo>
                <a:cubicBezTo>
                  <a:pt x="2830541" y="557753"/>
                  <a:pt x="2681782" y="752538"/>
                  <a:pt x="2762768" y="1200329"/>
                </a:cubicBezTo>
                <a:cubicBezTo>
                  <a:pt x="2118215" y="1138275"/>
                  <a:pt x="1169787" y="1146626"/>
                  <a:pt x="0" y="1200329"/>
                </a:cubicBezTo>
                <a:cubicBezTo>
                  <a:pt x="69872" y="864532"/>
                  <a:pt x="65275" y="413273"/>
                  <a:pt x="0" y="0"/>
                </a:cubicBezTo>
                <a:close/>
              </a:path>
              <a:path w="2762768" h="1200329" stroke="0" extrusionOk="0">
                <a:moveTo>
                  <a:pt x="0" y="0"/>
                </a:moveTo>
                <a:cubicBezTo>
                  <a:pt x="1078428" y="-5264"/>
                  <a:pt x="1952330" y="84467"/>
                  <a:pt x="2762768" y="0"/>
                </a:cubicBezTo>
                <a:cubicBezTo>
                  <a:pt x="2725841" y="393021"/>
                  <a:pt x="2730725" y="1014765"/>
                  <a:pt x="2762768" y="1200329"/>
                </a:cubicBezTo>
                <a:cubicBezTo>
                  <a:pt x="1595834" y="1306649"/>
                  <a:pt x="1328723" y="1192680"/>
                  <a:pt x="0" y="1200329"/>
                </a:cubicBezTo>
                <a:cubicBezTo>
                  <a:pt x="-39762" y="727104"/>
                  <a:pt x="103026" y="16474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D433-A8CD-47CC-52F8-1FC182AE7586}"/>
              </a:ext>
            </a:extLst>
          </p:cNvPr>
          <p:cNvSpPr txBox="1"/>
          <p:nvPr/>
        </p:nvSpPr>
        <p:spPr>
          <a:xfrm>
            <a:off x="9418863" y="2228671"/>
            <a:ext cx="2730484" cy="1200329"/>
          </a:xfrm>
          <a:custGeom>
            <a:avLst/>
            <a:gdLst>
              <a:gd name="connsiteX0" fmla="*/ 0 w 2730484"/>
              <a:gd name="connsiteY0" fmla="*/ 0 h 1200329"/>
              <a:gd name="connsiteX1" fmla="*/ 2730484 w 2730484"/>
              <a:gd name="connsiteY1" fmla="*/ 0 h 1200329"/>
              <a:gd name="connsiteX2" fmla="*/ 2730484 w 2730484"/>
              <a:gd name="connsiteY2" fmla="*/ 1200329 h 1200329"/>
              <a:gd name="connsiteX3" fmla="*/ 0 w 2730484"/>
              <a:gd name="connsiteY3" fmla="*/ 1200329 h 1200329"/>
              <a:gd name="connsiteX4" fmla="*/ 0 w 273048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484" h="1200329" fill="none" extrusionOk="0">
                <a:moveTo>
                  <a:pt x="0" y="0"/>
                </a:moveTo>
                <a:cubicBezTo>
                  <a:pt x="289494" y="123674"/>
                  <a:pt x="1804693" y="-138283"/>
                  <a:pt x="2730484" y="0"/>
                </a:cubicBezTo>
                <a:cubicBezTo>
                  <a:pt x="2795510" y="136630"/>
                  <a:pt x="2834644" y="987457"/>
                  <a:pt x="2730484" y="1200329"/>
                </a:cubicBezTo>
                <a:cubicBezTo>
                  <a:pt x="1543410" y="1277235"/>
                  <a:pt x="1023684" y="1051138"/>
                  <a:pt x="0" y="1200329"/>
                </a:cubicBezTo>
                <a:cubicBezTo>
                  <a:pt x="-71795" y="907236"/>
                  <a:pt x="-12711" y="553749"/>
                  <a:pt x="0" y="0"/>
                </a:cubicBezTo>
                <a:close/>
              </a:path>
              <a:path w="2730484" h="1200329" stroke="0" extrusionOk="0">
                <a:moveTo>
                  <a:pt x="0" y="0"/>
                </a:moveTo>
                <a:cubicBezTo>
                  <a:pt x="729433" y="-42219"/>
                  <a:pt x="2194171" y="63140"/>
                  <a:pt x="2730484" y="0"/>
                </a:cubicBezTo>
                <a:cubicBezTo>
                  <a:pt x="2745056" y="566530"/>
                  <a:pt x="2792458" y="1005917"/>
                  <a:pt x="2730484" y="1200329"/>
                </a:cubicBezTo>
                <a:cubicBezTo>
                  <a:pt x="1468344" y="1293984"/>
                  <a:pt x="651544" y="1134527"/>
                  <a:pt x="0" y="1200329"/>
                </a:cubicBezTo>
                <a:cubicBezTo>
                  <a:pt x="-6863" y="971371"/>
                  <a:pt x="-33280" y="22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7924873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B390B4-1DE2-F465-B32B-A5F8B99CC00B}"/>
              </a:ext>
            </a:extLst>
          </p:cNvPr>
          <p:cNvSpPr/>
          <p:nvPr/>
        </p:nvSpPr>
        <p:spPr>
          <a:xfrm>
            <a:off x="357188" y="819150"/>
            <a:ext cx="11477625" cy="5219700"/>
          </a:xfrm>
          <a:custGeom>
            <a:avLst/>
            <a:gdLst>
              <a:gd name="connsiteX0" fmla="*/ 213143 w 8539894"/>
              <a:gd name="connsiteY0" fmla="*/ 327215 h 1682046"/>
              <a:gd name="connsiteX1" fmla="*/ 1725419 w 8539894"/>
              <a:gd name="connsiteY1" fmla="*/ 133784 h 1682046"/>
              <a:gd name="connsiteX2" fmla="*/ 4398281 w 8539894"/>
              <a:gd name="connsiteY2" fmla="*/ 10692 h 1682046"/>
              <a:gd name="connsiteX3" fmla="*/ 6103989 w 8539894"/>
              <a:gd name="connsiteY3" fmla="*/ 28277 h 1682046"/>
              <a:gd name="connsiteX4" fmla="*/ 8055881 w 8539894"/>
              <a:gd name="connsiteY4" fmla="*/ 204123 h 1682046"/>
              <a:gd name="connsiteX5" fmla="*/ 8530666 w 8539894"/>
              <a:gd name="connsiteY5" fmla="*/ 766831 h 1682046"/>
              <a:gd name="connsiteX6" fmla="*/ 8319650 w 8539894"/>
              <a:gd name="connsiteY6" fmla="*/ 1575723 h 1682046"/>
              <a:gd name="connsiteX7" fmla="*/ 7721773 w 8539894"/>
              <a:gd name="connsiteY7" fmla="*/ 1628477 h 1682046"/>
              <a:gd name="connsiteX8" fmla="*/ 4714804 w 8539894"/>
              <a:gd name="connsiteY8" fmla="*/ 1487800 h 1682046"/>
              <a:gd name="connsiteX9" fmla="*/ 2059527 w 8539894"/>
              <a:gd name="connsiteY9" fmla="*/ 1593308 h 1682046"/>
              <a:gd name="connsiteX10" fmla="*/ 863773 w 8539894"/>
              <a:gd name="connsiteY10" fmla="*/ 1681231 h 1682046"/>
              <a:gd name="connsiteX11" fmla="*/ 177973 w 8539894"/>
              <a:gd name="connsiteY11" fmla="*/ 1540554 h 1682046"/>
              <a:gd name="connsiteX12" fmla="*/ 2127 w 8539894"/>
              <a:gd name="connsiteY12" fmla="*/ 960261 h 1682046"/>
              <a:gd name="connsiteX13" fmla="*/ 90050 w 8539894"/>
              <a:gd name="connsiteY13" fmla="*/ 520646 h 1682046"/>
              <a:gd name="connsiteX14" fmla="*/ 213143 w 8539894"/>
              <a:gd name="connsiteY14" fmla="*/ 327215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39894" h="1682046">
                <a:moveTo>
                  <a:pt x="213143" y="327215"/>
                </a:moveTo>
                <a:cubicBezTo>
                  <a:pt x="485704" y="262738"/>
                  <a:pt x="1027896" y="186538"/>
                  <a:pt x="1725419" y="133784"/>
                </a:cubicBezTo>
                <a:cubicBezTo>
                  <a:pt x="2422942" y="81030"/>
                  <a:pt x="3668519" y="28276"/>
                  <a:pt x="4398281" y="10692"/>
                </a:cubicBezTo>
                <a:cubicBezTo>
                  <a:pt x="5128043" y="-6892"/>
                  <a:pt x="5494389" y="-3961"/>
                  <a:pt x="6103989" y="28277"/>
                </a:cubicBezTo>
                <a:cubicBezTo>
                  <a:pt x="6713589" y="60515"/>
                  <a:pt x="7651435" y="81031"/>
                  <a:pt x="8055881" y="204123"/>
                </a:cubicBezTo>
                <a:cubicBezTo>
                  <a:pt x="8460327" y="327215"/>
                  <a:pt x="8486705" y="538231"/>
                  <a:pt x="8530666" y="766831"/>
                </a:cubicBezTo>
                <a:cubicBezTo>
                  <a:pt x="8574628" y="995431"/>
                  <a:pt x="8454465" y="1432115"/>
                  <a:pt x="8319650" y="1575723"/>
                </a:cubicBezTo>
                <a:cubicBezTo>
                  <a:pt x="8184835" y="1719331"/>
                  <a:pt x="8322581" y="1643131"/>
                  <a:pt x="7721773" y="1628477"/>
                </a:cubicBezTo>
                <a:cubicBezTo>
                  <a:pt x="7120965" y="1613823"/>
                  <a:pt x="5658512" y="1493661"/>
                  <a:pt x="4714804" y="1487800"/>
                </a:cubicBezTo>
                <a:cubicBezTo>
                  <a:pt x="3771096" y="1481939"/>
                  <a:pt x="2701366" y="1561070"/>
                  <a:pt x="2059527" y="1593308"/>
                </a:cubicBezTo>
                <a:cubicBezTo>
                  <a:pt x="1417689" y="1625547"/>
                  <a:pt x="1177365" y="1690023"/>
                  <a:pt x="863773" y="1681231"/>
                </a:cubicBezTo>
                <a:cubicBezTo>
                  <a:pt x="550181" y="1672439"/>
                  <a:pt x="321581" y="1660716"/>
                  <a:pt x="177973" y="1540554"/>
                </a:cubicBezTo>
                <a:cubicBezTo>
                  <a:pt x="34365" y="1420392"/>
                  <a:pt x="16781" y="1130246"/>
                  <a:pt x="2127" y="960261"/>
                </a:cubicBezTo>
                <a:cubicBezTo>
                  <a:pt x="-12527" y="790276"/>
                  <a:pt x="51950" y="623223"/>
                  <a:pt x="90050" y="520646"/>
                </a:cubicBezTo>
                <a:cubicBezTo>
                  <a:pt x="128150" y="418069"/>
                  <a:pt x="-59418" y="391692"/>
                  <a:pt x="213143" y="32721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117B1-4902-3FFB-7F7A-6F1DEB7AB0E6}"/>
              </a:ext>
            </a:extLst>
          </p:cNvPr>
          <p:cNvSpPr txBox="1"/>
          <p:nvPr/>
        </p:nvSpPr>
        <p:spPr>
          <a:xfrm>
            <a:off x="990599" y="508001"/>
            <a:ext cx="10210800" cy="7797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PHƯƠNG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HƯỚNG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HOẠT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3D7D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TUẦN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…</a:t>
            </a:r>
          </a:p>
        </p:txBody>
      </p:sp>
      <p:grpSp>
        <p:nvGrpSpPr>
          <p:cNvPr id="8" name="Google Shape;2732;p66">
            <a:extLst>
              <a:ext uri="{FF2B5EF4-FFF2-40B4-BE49-F238E27FC236}">
                <a16:creationId xmlns:a16="http://schemas.microsoft.com/office/drawing/2014/main" id="{CF71679D-2144-BB54-07DF-EB8DE5683086}"/>
              </a:ext>
            </a:extLst>
          </p:cNvPr>
          <p:cNvGrpSpPr/>
          <p:nvPr/>
        </p:nvGrpSpPr>
        <p:grpSpPr>
          <a:xfrm>
            <a:off x="10015356" y="4068735"/>
            <a:ext cx="1513837" cy="2996244"/>
            <a:chOff x="7013200" y="2871450"/>
            <a:chExt cx="998203" cy="1971900"/>
          </a:xfrm>
        </p:grpSpPr>
        <p:sp>
          <p:nvSpPr>
            <p:cNvPr id="9" name="Google Shape;2733;p66">
              <a:extLst>
                <a:ext uri="{FF2B5EF4-FFF2-40B4-BE49-F238E27FC236}">
                  <a16:creationId xmlns:a16="http://schemas.microsoft.com/office/drawing/2014/main" id="{B93A5E61-E667-1B53-0E79-E4E99D70DEF7}"/>
                </a:ext>
              </a:extLst>
            </p:cNvPr>
            <p:cNvSpPr/>
            <p:nvPr/>
          </p:nvSpPr>
          <p:spPr>
            <a:xfrm>
              <a:off x="7260254" y="4386933"/>
              <a:ext cx="182472" cy="363490"/>
            </a:xfrm>
            <a:custGeom>
              <a:avLst/>
              <a:gdLst/>
              <a:ahLst/>
              <a:cxnLst/>
              <a:rect l="l" t="t" r="r" b="b"/>
              <a:pathLst>
                <a:path w="1133" h="2257" extrusionOk="0">
                  <a:moveTo>
                    <a:pt x="1" y="1"/>
                  </a:moveTo>
                  <a:lnTo>
                    <a:pt x="11" y="300"/>
                  </a:lnTo>
                  <a:lnTo>
                    <a:pt x="11" y="875"/>
                  </a:lnTo>
                  <a:lnTo>
                    <a:pt x="21" y="2257"/>
                  </a:lnTo>
                  <a:lnTo>
                    <a:pt x="866" y="2257"/>
                  </a:lnTo>
                  <a:lnTo>
                    <a:pt x="1133" y="104"/>
                  </a:lnTo>
                  <a:cubicBezTo>
                    <a:pt x="1113" y="104"/>
                    <a:pt x="1081" y="94"/>
                    <a:pt x="1061" y="85"/>
                  </a:cubicBezTo>
                  <a:cubicBezTo>
                    <a:pt x="1051" y="85"/>
                    <a:pt x="1031" y="72"/>
                    <a:pt x="1019" y="72"/>
                  </a:cubicBezTo>
                  <a:cubicBezTo>
                    <a:pt x="866" y="62"/>
                    <a:pt x="710" y="52"/>
                    <a:pt x="557" y="43"/>
                  </a:cubicBezTo>
                  <a:cubicBezTo>
                    <a:pt x="371" y="33"/>
                    <a:pt x="186" y="23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734;p66">
              <a:extLst>
                <a:ext uri="{FF2B5EF4-FFF2-40B4-BE49-F238E27FC236}">
                  <a16:creationId xmlns:a16="http://schemas.microsoft.com/office/drawing/2014/main" id="{14DAB8E3-7759-774E-0868-39F44D4C657F}"/>
                </a:ext>
              </a:extLst>
            </p:cNvPr>
            <p:cNvSpPr/>
            <p:nvPr/>
          </p:nvSpPr>
          <p:spPr>
            <a:xfrm>
              <a:off x="7177473" y="4544602"/>
              <a:ext cx="252047" cy="290373"/>
            </a:xfrm>
            <a:custGeom>
              <a:avLst/>
              <a:gdLst/>
              <a:ahLst/>
              <a:cxnLst/>
              <a:rect l="l" t="t" r="r" b="b"/>
              <a:pathLst>
                <a:path w="1565" h="1803" extrusionOk="0">
                  <a:moveTo>
                    <a:pt x="495" y="0"/>
                  </a:moveTo>
                  <a:lnTo>
                    <a:pt x="535" y="1245"/>
                  </a:lnTo>
                  <a:lnTo>
                    <a:pt x="483" y="1307"/>
                  </a:lnTo>
                  <a:lnTo>
                    <a:pt x="359" y="1401"/>
                  </a:lnTo>
                  <a:lnTo>
                    <a:pt x="278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196" y="1792"/>
                  </a:cubicBezTo>
                  <a:cubicBezTo>
                    <a:pt x="234" y="1799"/>
                    <a:pt x="301" y="1802"/>
                    <a:pt x="386" y="1802"/>
                  </a:cubicBezTo>
                  <a:cubicBezTo>
                    <a:pt x="767" y="1802"/>
                    <a:pt x="1503" y="1740"/>
                    <a:pt x="1503" y="1740"/>
                  </a:cubicBezTo>
                  <a:cubicBezTo>
                    <a:pt x="1545" y="1577"/>
                    <a:pt x="1461" y="1359"/>
                    <a:pt x="1461" y="1359"/>
                  </a:cubicBezTo>
                  <a:lnTo>
                    <a:pt x="1451" y="1287"/>
                  </a:lnTo>
                  <a:lnTo>
                    <a:pt x="1565" y="42"/>
                  </a:lnTo>
                  <a:lnTo>
                    <a:pt x="1276" y="3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735;p66">
              <a:extLst>
                <a:ext uri="{FF2B5EF4-FFF2-40B4-BE49-F238E27FC236}">
                  <a16:creationId xmlns:a16="http://schemas.microsoft.com/office/drawing/2014/main" id="{0B88CD79-4A58-A421-EA0E-4E1DB1CE00FE}"/>
                </a:ext>
              </a:extLst>
            </p:cNvPr>
            <p:cNvSpPr/>
            <p:nvPr/>
          </p:nvSpPr>
          <p:spPr>
            <a:xfrm>
              <a:off x="7134150" y="4751873"/>
              <a:ext cx="300202" cy="91476"/>
            </a:xfrm>
            <a:custGeom>
              <a:avLst/>
              <a:gdLst/>
              <a:ahLst/>
              <a:cxnLst/>
              <a:rect l="l" t="t" r="r" b="b"/>
              <a:pathLst>
                <a:path w="1864" h="568" extrusionOk="0">
                  <a:moveTo>
                    <a:pt x="742" y="0"/>
                  </a:moveTo>
                  <a:lnTo>
                    <a:pt x="702" y="42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5" y="250"/>
                    <a:pt x="1049" y="251"/>
                    <a:pt x="1024" y="251"/>
                  </a:cubicBezTo>
                  <a:cubicBezTo>
                    <a:pt x="733" y="251"/>
                    <a:pt x="628" y="104"/>
                    <a:pt x="628" y="104"/>
                  </a:cubicBezTo>
                  <a:cubicBezTo>
                    <a:pt x="628" y="104"/>
                    <a:pt x="280" y="238"/>
                    <a:pt x="146" y="309"/>
                  </a:cubicBezTo>
                  <a:cubicBezTo>
                    <a:pt x="0" y="391"/>
                    <a:pt x="10" y="485"/>
                    <a:pt x="10" y="485"/>
                  </a:cubicBezTo>
                  <a:cubicBezTo>
                    <a:pt x="148" y="547"/>
                    <a:pt x="391" y="567"/>
                    <a:pt x="653" y="567"/>
                  </a:cubicBezTo>
                  <a:cubicBezTo>
                    <a:pt x="1178" y="567"/>
                    <a:pt x="1782" y="485"/>
                    <a:pt x="1782" y="485"/>
                  </a:cubicBezTo>
                  <a:cubicBezTo>
                    <a:pt x="1864" y="319"/>
                    <a:pt x="1730" y="52"/>
                    <a:pt x="1730" y="52"/>
                  </a:cubicBezTo>
                  <a:cubicBezTo>
                    <a:pt x="1730" y="52"/>
                    <a:pt x="1710" y="134"/>
                    <a:pt x="1246" y="228"/>
                  </a:cubicBezTo>
                  <a:cubicBezTo>
                    <a:pt x="1216" y="238"/>
                    <a:pt x="1196" y="238"/>
                    <a:pt x="1164" y="248"/>
                  </a:cubicBezTo>
                  <a:cubicBezTo>
                    <a:pt x="1103" y="196"/>
                    <a:pt x="897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736;p66">
              <a:extLst>
                <a:ext uri="{FF2B5EF4-FFF2-40B4-BE49-F238E27FC236}">
                  <a16:creationId xmlns:a16="http://schemas.microsoft.com/office/drawing/2014/main" id="{1E0BC290-E911-F960-4F07-A4411BAEFAC3}"/>
                </a:ext>
              </a:extLst>
            </p:cNvPr>
            <p:cNvSpPr/>
            <p:nvPr/>
          </p:nvSpPr>
          <p:spPr>
            <a:xfrm>
              <a:off x="7557233" y="4365514"/>
              <a:ext cx="182311" cy="384910"/>
            </a:xfrm>
            <a:custGeom>
              <a:avLst/>
              <a:gdLst/>
              <a:ahLst/>
              <a:cxnLst/>
              <a:rect l="l" t="t" r="r" b="b"/>
              <a:pathLst>
                <a:path w="1132" h="2390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917" y="72"/>
                    <a:pt x="700" y="124"/>
                    <a:pt x="462" y="166"/>
                  </a:cubicBezTo>
                  <a:cubicBezTo>
                    <a:pt x="309" y="185"/>
                    <a:pt x="153" y="205"/>
                    <a:pt x="0" y="227"/>
                  </a:cubicBezTo>
                  <a:lnTo>
                    <a:pt x="267" y="2390"/>
                  </a:lnTo>
                  <a:lnTo>
                    <a:pt x="1112" y="2390"/>
                  </a:lnTo>
                  <a:lnTo>
                    <a:pt x="1122" y="1008"/>
                  </a:lnTo>
                  <a:lnTo>
                    <a:pt x="1122" y="465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737;p66">
              <a:extLst>
                <a:ext uri="{FF2B5EF4-FFF2-40B4-BE49-F238E27FC236}">
                  <a16:creationId xmlns:a16="http://schemas.microsoft.com/office/drawing/2014/main" id="{2305418D-B5C8-5190-1679-30FCE36ED936}"/>
                </a:ext>
              </a:extLst>
            </p:cNvPr>
            <p:cNvSpPr/>
            <p:nvPr/>
          </p:nvSpPr>
          <p:spPr>
            <a:xfrm>
              <a:off x="7571889" y="4544602"/>
              <a:ext cx="252530" cy="290373"/>
            </a:xfrm>
            <a:custGeom>
              <a:avLst/>
              <a:gdLst/>
              <a:ahLst/>
              <a:cxnLst/>
              <a:rect l="l" t="t" r="r" b="b"/>
              <a:pathLst>
                <a:path w="1568" h="1803" extrusionOk="0">
                  <a:moveTo>
                    <a:pt x="1073" y="0"/>
                  </a:moveTo>
                  <a:lnTo>
                    <a:pt x="270" y="32"/>
                  </a:lnTo>
                  <a:lnTo>
                    <a:pt x="1" y="42"/>
                  </a:lnTo>
                  <a:lnTo>
                    <a:pt x="114" y="1287"/>
                  </a:lnTo>
                  <a:lnTo>
                    <a:pt x="104" y="1359"/>
                  </a:lnTo>
                  <a:cubicBezTo>
                    <a:pt x="104" y="1359"/>
                    <a:pt x="23" y="1577"/>
                    <a:pt x="62" y="1740"/>
                  </a:cubicBezTo>
                  <a:cubicBezTo>
                    <a:pt x="62" y="1740"/>
                    <a:pt x="798" y="1802"/>
                    <a:pt x="1179" y="1802"/>
                  </a:cubicBezTo>
                  <a:cubicBezTo>
                    <a:pt x="1265" y="1802"/>
                    <a:pt x="1332" y="1799"/>
                    <a:pt x="1370" y="1792"/>
                  </a:cubicBezTo>
                  <a:cubicBezTo>
                    <a:pt x="1567" y="1740"/>
                    <a:pt x="1567" y="1554"/>
                    <a:pt x="1567" y="1554"/>
                  </a:cubicBezTo>
                  <a:lnTo>
                    <a:pt x="1288" y="1431"/>
                  </a:lnTo>
                  <a:lnTo>
                    <a:pt x="1206" y="1401"/>
                  </a:lnTo>
                  <a:lnTo>
                    <a:pt x="1083" y="1307"/>
                  </a:lnTo>
                  <a:lnTo>
                    <a:pt x="1041" y="12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738;p66">
              <a:extLst>
                <a:ext uri="{FF2B5EF4-FFF2-40B4-BE49-F238E27FC236}">
                  <a16:creationId xmlns:a16="http://schemas.microsoft.com/office/drawing/2014/main" id="{84428602-766E-90C0-7495-DB2930E55596}"/>
                </a:ext>
              </a:extLst>
            </p:cNvPr>
            <p:cNvSpPr/>
            <p:nvPr/>
          </p:nvSpPr>
          <p:spPr>
            <a:xfrm>
              <a:off x="7567058" y="4751873"/>
              <a:ext cx="300363" cy="91476"/>
            </a:xfrm>
            <a:custGeom>
              <a:avLst/>
              <a:gdLst/>
              <a:ahLst/>
              <a:cxnLst/>
              <a:rect l="l" t="t" r="r" b="b"/>
              <a:pathLst>
                <a:path w="1865" h="568" extrusionOk="0">
                  <a:moveTo>
                    <a:pt x="1123" y="0"/>
                  </a:moveTo>
                  <a:cubicBezTo>
                    <a:pt x="967" y="42"/>
                    <a:pt x="762" y="196"/>
                    <a:pt x="700" y="248"/>
                  </a:cubicBezTo>
                  <a:cubicBezTo>
                    <a:pt x="671" y="238"/>
                    <a:pt x="648" y="238"/>
                    <a:pt x="619" y="228"/>
                  </a:cubicBezTo>
                  <a:cubicBezTo>
                    <a:pt x="164" y="134"/>
                    <a:pt x="134" y="52"/>
                    <a:pt x="134" y="52"/>
                  </a:cubicBezTo>
                  <a:cubicBezTo>
                    <a:pt x="134" y="52"/>
                    <a:pt x="1" y="319"/>
                    <a:pt x="83" y="485"/>
                  </a:cubicBezTo>
                  <a:cubicBezTo>
                    <a:pt x="83" y="485"/>
                    <a:pt x="687" y="567"/>
                    <a:pt x="1212" y="567"/>
                  </a:cubicBezTo>
                  <a:cubicBezTo>
                    <a:pt x="1474" y="567"/>
                    <a:pt x="1717" y="547"/>
                    <a:pt x="1854" y="485"/>
                  </a:cubicBezTo>
                  <a:cubicBezTo>
                    <a:pt x="1854" y="485"/>
                    <a:pt x="1864" y="391"/>
                    <a:pt x="1721" y="309"/>
                  </a:cubicBezTo>
                  <a:cubicBezTo>
                    <a:pt x="1585" y="238"/>
                    <a:pt x="1236" y="104"/>
                    <a:pt x="1236" y="104"/>
                  </a:cubicBezTo>
                  <a:cubicBezTo>
                    <a:pt x="1236" y="104"/>
                    <a:pt x="1132" y="251"/>
                    <a:pt x="841" y="251"/>
                  </a:cubicBezTo>
                  <a:cubicBezTo>
                    <a:pt x="816" y="251"/>
                    <a:pt x="790" y="250"/>
                    <a:pt x="762" y="248"/>
                  </a:cubicBezTo>
                  <a:cubicBezTo>
                    <a:pt x="856" y="186"/>
                    <a:pt x="1029" y="72"/>
                    <a:pt x="1165" y="42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739;p66">
              <a:extLst>
                <a:ext uri="{FF2B5EF4-FFF2-40B4-BE49-F238E27FC236}">
                  <a16:creationId xmlns:a16="http://schemas.microsoft.com/office/drawing/2014/main" id="{E4F6869F-E524-91EE-9AF0-397B0823DCA8}"/>
                </a:ext>
              </a:extLst>
            </p:cNvPr>
            <p:cNvSpPr/>
            <p:nvPr/>
          </p:nvSpPr>
          <p:spPr>
            <a:xfrm>
              <a:off x="7656603" y="3712294"/>
              <a:ext cx="281520" cy="616822"/>
            </a:xfrm>
            <a:custGeom>
              <a:avLst/>
              <a:gdLst/>
              <a:ahLst/>
              <a:cxnLst/>
              <a:rect l="l" t="t" r="r" b="b"/>
              <a:pathLst>
                <a:path w="1748" h="3830" extrusionOk="0">
                  <a:moveTo>
                    <a:pt x="36" y="1"/>
                  </a:moveTo>
                  <a:cubicBezTo>
                    <a:pt x="15" y="1"/>
                    <a:pt x="1" y="4"/>
                    <a:pt x="1" y="11"/>
                  </a:cubicBezTo>
                  <a:lnTo>
                    <a:pt x="226" y="802"/>
                  </a:lnTo>
                  <a:lnTo>
                    <a:pt x="567" y="1884"/>
                  </a:lnTo>
                  <a:lnTo>
                    <a:pt x="1143" y="3139"/>
                  </a:lnTo>
                  <a:cubicBezTo>
                    <a:pt x="1143" y="3139"/>
                    <a:pt x="1103" y="3572"/>
                    <a:pt x="1152" y="3594"/>
                  </a:cubicBezTo>
                  <a:cubicBezTo>
                    <a:pt x="1159" y="3599"/>
                    <a:pt x="1164" y="3601"/>
                    <a:pt x="1169" y="3601"/>
                  </a:cubicBezTo>
                  <a:cubicBezTo>
                    <a:pt x="1175" y="3601"/>
                    <a:pt x="1180" y="3599"/>
                    <a:pt x="1185" y="3594"/>
                  </a:cubicBezTo>
                  <a:cubicBezTo>
                    <a:pt x="1214" y="3572"/>
                    <a:pt x="1256" y="3490"/>
                    <a:pt x="1256" y="3490"/>
                  </a:cubicBezTo>
                  <a:cubicBezTo>
                    <a:pt x="1256" y="3490"/>
                    <a:pt x="1373" y="3830"/>
                    <a:pt x="1427" y="3830"/>
                  </a:cubicBezTo>
                  <a:cubicBezTo>
                    <a:pt x="1429" y="3830"/>
                    <a:pt x="1430" y="3829"/>
                    <a:pt x="1432" y="3829"/>
                  </a:cubicBezTo>
                  <a:cubicBezTo>
                    <a:pt x="1474" y="3809"/>
                    <a:pt x="1412" y="3552"/>
                    <a:pt x="1412" y="3552"/>
                  </a:cubicBezTo>
                  <a:lnTo>
                    <a:pt x="1412" y="3552"/>
                  </a:lnTo>
                  <a:cubicBezTo>
                    <a:pt x="1412" y="3552"/>
                    <a:pt x="1538" y="3760"/>
                    <a:pt x="1578" y="3760"/>
                  </a:cubicBezTo>
                  <a:cubicBezTo>
                    <a:pt x="1581" y="3760"/>
                    <a:pt x="1583" y="3759"/>
                    <a:pt x="1585" y="3757"/>
                  </a:cubicBezTo>
                  <a:cubicBezTo>
                    <a:pt x="1615" y="3729"/>
                    <a:pt x="1546" y="3492"/>
                    <a:pt x="1526" y="3453"/>
                  </a:cubicBezTo>
                  <a:lnTo>
                    <a:pt x="1526" y="3453"/>
                  </a:lnTo>
                  <a:cubicBezTo>
                    <a:pt x="1573" y="3524"/>
                    <a:pt x="1682" y="3612"/>
                    <a:pt x="1713" y="3612"/>
                  </a:cubicBezTo>
                  <a:cubicBezTo>
                    <a:pt x="1718" y="3612"/>
                    <a:pt x="1721" y="3610"/>
                    <a:pt x="1721" y="3604"/>
                  </a:cubicBezTo>
                  <a:cubicBezTo>
                    <a:pt x="1731" y="3552"/>
                    <a:pt x="1597" y="3325"/>
                    <a:pt x="1597" y="3325"/>
                  </a:cubicBezTo>
                  <a:lnTo>
                    <a:pt x="1597" y="3325"/>
                  </a:lnTo>
                  <a:cubicBezTo>
                    <a:pt x="1597" y="3325"/>
                    <a:pt x="1695" y="3394"/>
                    <a:pt x="1731" y="3394"/>
                  </a:cubicBezTo>
                  <a:cubicBezTo>
                    <a:pt x="1743" y="3394"/>
                    <a:pt x="1748" y="3387"/>
                    <a:pt x="1741" y="3367"/>
                  </a:cubicBezTo>
                  <a:cubicBezTo>
                    <a:pt x="1721" y="3273"/>
                    <a:pt x="1474" y="2944"/>
                    <a:pt x="1474" y="2944"/>
                  </a:cubicBezTo>
                  <a:lnTo>
                    <a:pt x="1461" y="2892"/>
                  </a:lnTo>
                  <a:cubicBezTo>
                    <a:pt x="1412" y="2667"/>
                    <a:pt x="1360" y="2440"/>
                    <a:pt x="1298" y="2213"/>
                  </a:cubicBezTo>
                  <a:cubicBezTo>
                    <a:pt x="1256" y="2017"/>
                    <a:pt x="1204" y="1812"/>
                    <a:pt x="1152" y="1617"/>
                  </a:cubicBezTo>
                  <a:cubicBezTo>
                    <a:pt x="1143" y="1555"/>
                    <a:pt x="1123" y="1494"/>
                    <a:pt x="1113" y="1432"/>
                  </a:cubicBezTo>
                  <a:cubicBezTo>
                    <a:pt x="1041" y="1172"/>
                    <a:pt x="967" y="915"/>
                    <a:pt x="886" y="668"/>
                  </a:cubicBezTo>
                  <a:cubicBezTo>
                    <a:pt x="782" y="349"/>
                    <a:pt x="547" y="135"/>
                    <a:pt x="278" y="41"/>
                  </a:cubicBezTo>
                  <a:cubicBezTo>
                    <a:pt x="263" y="33"/>
                    <a:pt x="107" y="1"/>
                    <a:pt x="36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740;p66">
              <a:extLst>
                <a:ext uri="{FF2B5EF4-FFF2-40B4-BE49-F238E27FC236}">
                  <a16:creationId xmlns:a16="http://schemas.microsoft.com/office/drawing/2014/main" id="{86CCF698-7F3D-D8BD-F738-24263F2EFF4E}"/>
                </a:ext>
              </a:extLst>
            </p:cNvPr>
            <p:cNvSpPr/>
            <p:nvPr/>
          </p:nvSpPr>
          <p:spPr>
            <a:xfrm>
              <a:off x="7032204" y="3694739"/>
              <a:ext cx="304711" cy="616660"/>
            </a:xfrm>
            <a:custGeom>
              <a:avLst/>
              <a:gdLst/>
              <a:ahLst/>
              <a:cxnLst/>
              <a:rect l="l" t="t" r="r" b="b"/>
              <a:pathLst>
                <a:path w="1892" h="3829" extrusionOk="0">
                  <a:moveTo>
                    <a:pt x="1868" y="1"/>
                  </a:moveTo>
                  <a:cubicBezTo>
                    <a:pt x="1801" y="1"/>
                    <a:pt x="1609" y="36"/>
                    <a:pt x="1592" y="36"/>
                  </a:cubicBezTo>
                  <a:cubicBezTo>
                    <a:pt x="1303" y="140"/>
                    <a:pt x="1138" y="367"/>
                    <a:pt x="1026" y="676"/>
                  </a:cubicBezTo>
                  <a:cubicBezTo>
                    <a:pt x="932" y="923"/>
                    <a:pt x="767" y="1180"/>
                    <a:pt x="695" y="1437"/>
                  </a:cubicBezTo>
                  <a:cubicBezTo>
                    <a:pt x="675" y="1499"/>
                    <a:pt x="666" y="1561"/>
                    <a:pt x="643" y="1622"/>
                  </a:cubicBezTo>
                  <a:cubicBezTo>
                    <a:pt x="594" y="1818"/>
                    <a:pt x="532" y="2013"/>
                    <a:pt x="480" y="2220"/>
                  </a:cubicBezTo>
                  <a:cubicBezTo>
                    <a:pt x="428" y="2445"/>
                    <a:pt x="367" y="2673"/>
                    <a:pt x="315" y="2900"/>
                  </a:cubicBezTo>
                  <a:lnTo>
                    <a:pt x="295" y="2949"/>
                  </a:lnTo>
                  <a:cubicBezTo>
                    <a:pt x="295" y="2949"/>
                    <a:pt x="38" y="3280"/>
                    <a:pt x="6" y="3362"/>
                  </a:cubicBezTo>
                  <a:cubicBezTo>
                    <a:pt x="0" y="3388"/>
                    <a:pt x="10" y="3397"/>
                    <a:pt x="26" y="3397"/>
                  </a:cubicBezTo>
                  <a:cubicBezTo>
                    <a:pt x="69" y="3397"/>
                    <a:pt x="161" y="3332"/>
                    <a:pt x="162" y="3332"/>
                  </a:cubicBezTo>
                  <a:lnTo>
                    <a:pt x="162" y="3332"/>
                  </a:lnTo>
                  <a:cubicBezTo>
                    <a:pt x="161" y="3332"/>
                    <a:pt x="26" y="3557"/>
                    <a:pt x="26" y="3599"/>
                  </a:cubicBezTo>
                  <a:cubicBezTo>
                    <a:pt x="28" y="3608"/>
                    <a:pt x="34" y="3612"/>
                    <a:pt x="44" y="3612"/>
                  </a:cubicBezTo>
                  <a:cubicBezTo>
                    <a:pt x="88" y="3612"/>
                    <a:pt x="200" y="3523"/>
                    <a:pt x="243" y="3456"/>
                  </a:cubicBezTo>
                  <a:lnTo>
                    <a:pt x="243" y="3456"/>
                  </a:lnTo>
                  <a:cubicBezTo>
                    <a:pt x="243" y="3466"/>
                    <a:pt x="139" y="3733"/>
                    <a:pt x="171" y="3765"/>
                  </a:cubicBezTo>
                  <a:cubicBezTo>
                    <a:pt x="174" y="3767"/>
                    <a:pt x="176" y="3767"/>
                    <a:pt x="180" y="3767"/>
                  </a:cubicBezTo>
                  <a:cubicBezTo>
                    <a:pt x="229" y="3767"/>
                    <a:pt x="367" y="3557"/>
                    <a:pt x="367" y="3557"/>
                  </a:cubicBezTo>
                  <a:lnTo>
                    <a:pt x="367" y="3557"/>
                  </a:lnTo>
                  <a:cubicBezTo>
                    <a:pt x="367" y="3557"/>
                    <a:pt x="305" y="3804"/>
                    <a:pt x="357" y="3827"/>
                  </a:cubicBezTo>
                  <a:cubicBezTo>
                    <a:pt x="358" y="3828"/>
                    <a:pt x="360" y="3828"/>
                    <a:pt x="362" y="3828"/>
                  </a:cubicBezTo>
                  <a:cubicBezTo>
                    <a:pt x="407" y="3828"/>
                    <a:pt x="532" y="3495"/>
                    <a:pt x="532" y="3495"/>
                  </a:cubicBezTo>
                  <a:cubicBezTo>
                    <a:pt x="532" y="3495"/>
                    <a:pt x="572" y="3579"/>
                    <a:pt x="614" y="3599"/>
                  </a:cubicBezTo>
                  <a:cubicBezTo>
                    <a:pt x="619" y="3604"/>
                    <a:pt x="624" y="3607"/>
                    <a:pt x="629" y="3607"/>
                  </a:cubicBezTo>
                  <a:cubicBezTo>
                    <a:pt x="633" y="3607"/>
                    <a:pt x="638" y="3604"/>
                    <a:pt x="643" y="3599"/>
                  </a:cubicBezTo>
                  <a:cubicBezTo>
                    <a:pt x="695" y="3579"/>
                    <a:pt x="656" y="3147"/>
                    <a:pt x="656" y="3147"/>
                  </a:cubicBezTo>
                  <a:lnTo>
                    <a:pt x="1283" y="1889"/>
                  </a:lnTo>
                  <a:lnTo>
                    <a:pt x="1797" y="871"/>
                  </a:lnTo>
                  <a:lnTo>
                    <a:pt x="1891" y="6"/>
                  </a:lnTo>
                  <a:cubicBezTo>
                    <a:pt x="1891" y="2"/>
                    <a:pt x="1883" y="1"/>
                    <a:pt x="186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741;p66">
              <a:extLst>
                <a:ext uri="{FF2B5EF4-FFF2-40B4-BE49-F238E27FC236}">
                  <a16:creationId xmlns:a16="http://schemas.microsoft.com/office/drawing/2014/main" id="{0133DB0A-2AA1-5B0C-0256-FC42CD1990CA}"/>
                </a:ext>
              </a:extLst>
            </p:cNvPr>
            <p:cNvSpPr/>
            <p:nvPr/>
          </p:nvSpPr>
          <p:spPr>
            <a:xfrm>
              <a:off x="7382814" y="3695705"/>
              <a:ext cx="232560" cy="172485"/>
            </a:xfrm>
            <a:custGeom>
              <a:avLst/>
              <a:gdLst/>
              <a:ahLst/>
              <a:cxnLst/>
              <a:rect l="l" t="t" r="r" b="b"/>
              <a:pathLst>
                <a:path w="1444" h="1071" extrusionOk="0">
                  <a:moveTo>
                    <a:pt x="33" y="0"/>
                  </a:moveTo>
                  <a:cubicBezTo>
                    <a:pt x="33" y="0"/>
                    <a:pt x="85" y="267"/>
                    <a:pt x="1" y="546"/>
                  </a:cubicBezTo>
                  <a:cubicBezTo>
                    <a:pt x="63" y="586"/>
                    <a:pt x="95" y="680"/>
                    <a:pt x="85" y="761"/>
                  </a:cubicBezTo>
                  <a:lnTo>
                    <a:pt x="352" y="895"/>
                  </a:lnTo>
                  <a:cubicBezTo>
                    <a:pt x="381" y="843"/>
                    <a:pt x="433" y="813"/>
                    <a:pt x="505" y="813"/>
                  </a:cubicBezTo>
                  <a:cubicBezTo>
                    <a:pt x="641" y="813"/>
                    <a:pt x="713" y="937"/>
                    <a:pt x="703" y="1060"/>
                  </a:cubicBezTo>
                  <a:lnTo>
                    <a:pt x="722" y="1060"/>
                  </a:lnTo>
                  <a:cubicBezTo>
                    <a:pt x="732" y="1060"/>
                    <a:pt x="742" y="1060"/>
                    <a:pt x="764" y="1070"/>
                  </a:cubicBezTo>
                  <a:cubicBezTo>
                    <a:pt x="752" y="947"/>
                    <a:pt x="826" y="813"/>
                    <a:pt x="960" y="813"/>
                  </a:cubicBezTo>
                  <a:cubicBezTo>
                    <a:pt x="1031" y="813"/>
                    <a:pt x="1083" y="855"/>
                    <a:pt x="1113" y="905"/>
                  </a:cubicBezTo>
                  <a:lnTo>
                    <a:pt x="1308" y="803"/>
                  </a:lnTo>
                  <a:cubicBezTo>
                    <a:pt x="1259" y="680"/>
                    <a:pt x="1308" y="495"/>
                    <a:pt x="1444" y="462"/>
                  </a:cubicBezTo>
                  <a:cubicBezTo>
                    <a:pt x="1392" y="205"/>
                    <a:pt x="1392" y="0"/>
                    <a:pt x="1392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742;p66">
              <a:extLst>
                <a:ext uri="{FF2B5EF4-FFF2-40B4-BE49-F238E27FC236}">
                  <a16:creationId xmlns:a16="http://schemas.microsoft.com/office/drawing/2014/main" id="{8AB33C14-2853-034A-7D7C-09C30AADA7AB}"/>
                </a:ext>
              </a:extLst>
            </p:cNvPr>
            <p:cNvSpPr/>
            <p:nvPr/>
          </p:nvSpPr>
          <p:spPr>
            <a:xfrm>
              <a:off x="7212099" y="4262764"/>
              <a:ext cx="26896" cy="2448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124" y="1"/>
                  </a:moveTo>
                  <a:cubicBezTo>
                    <a:pt x="82" y="1"/>
                    <a:pt x="1" y="144"/>
                    <a:pt x="1" y="144"/>
                  </a:cubicBezTo>
                  <a:cubicBezTo>
                    <a:pt x="10" y="150"/>
                    <a:pt x="21" y="152"/>
                    <a:pt x="32" y="152"/>
                  </a:cubicBezTo>
                  <a:cubicBezTo>
                    <a:pt x="82" y="152"/>
                    <a:pt x="144" y="102"/>
                    <a:pt x="144" y="102"/>
                  </a:cubicBezTo>
                  <a:cubicBezTo>
                    <a:pt x="144" y="102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743;p66">
              <a:extLst>
                <a:ext uri="{FF2B5EF4-FFF2-40B4-BE49-F238E27FC236}">
                  <a16:creationId xmlns:a16="http://schemas.microsoft.com/office/drawing/2014/main" id="{1F7DB720-39D6-2204-B33B-8176D83927D0}"/>
                </a:ext>
              </a:extLst>
            </p:cNvPr>
            <p:cNvSpPr/>
            <p:nvPr/>
          </p:nvSpPr>
          <p:spPr>
            <a:xfrm>
              <a:off x="7202275" y="4264374"/>
              <a:ext cx="25124" cy="24641"/>
            </a:xfrm>
            <a:custGeom>
              <a:avLst/>
              <a:gdLst/>
              <a:ahLst/>
              <a:cxnLst/>
              <a:rect l="l" t="t" r="r" b="b"/>
              <a:pathLst>
                <a:path w="156" h="153" extrusionOk="0">
                  <a:moveTo>
                    <a:pt x="114" y="0"/>
                  </a:moveTo>
                  <a:cubicBezTo>
                    <a:pt x="72" y="0"/>
                    <a:pt x="0" y="144"/>
                    <a:pt x="0" y="144"/>
                  </a:cubicBezTo>
                  <a:cubicBezTo>
                    <a:pt x="10" y="150"/>
                    <a:pt x="20" y="152"/>
                    <a:pt x="32" y="152"/>
                  </a:cubicBezTo>
                  <a:cubicBezTo>
                    <a:pt x="82" y="152"/>
                    <a:pt x="143" y="104"/>
                    <a:pt x="143" y="104"/>
                  </a:cubicBezTo>
                  <a:cubicBezTo>
                    <a:pt x="143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744;p66">
              <a:extLst>
                <a:ext uri="{FF2B5EF4-FFF2-40B4-BE49-F238E27FC236}">
                  <a16:creationId xmlns:a16="http://schemas.microsoft.com/office/drawing/2014/main" id="{01B36B67-B28B-2BEC-F0CF-CB4A11EE6B30}"/>
                </a:ext>
              </a:extLst>
            </p:cNvPr>
            <p:cNvSpPr/>
            <p:nvPr/>
          </p:nvSpPr>
          <p:spPr>
            <a:xfrm>
              <a:off x="7187458" y="4184493"/>
              <a:ext cx="132707" cy="142851"/>
            </a:xfrm>
            <a:custGeom>
              <a:avLst/>
              <a:gdLst/>
              <a:ahLst/>
              <a:cxnLst/>
              <a:rect l="l" t="t" r="r" b="b"/>
              <a:pathLst>
                <a:path w="824" h="887" extrusionOk="0">
                  <a:moveTo>
                    <a:pt x="486" y="0"/>
                  </a:moveTo>
                  <a:cubicBezTo>
                    <a:pt x="363" y="0"/>
                    <a:pt x="164" y="291"/>
                    <a:pt x="164" y="291"/>
                  </a:cubicBezTo>
                  <a:lnTo>
                    <a:pt x="267" y="516"/>
                  </a:lnTo>
                  <a:lnTo>
                    <a:pt x="134" y="630"/>
                  </a:lnTo>
                  <a:lnTo>
                    <a:pt x="174" y="538"/>
                  </a:lnTo>
                  <a:cubicBezTo>
                    <a:pt x="184" y="520"/>
                    <a:pt x="171" y="504"/>
                    <a:pt x="155" y="504"/>
                  </a:cubicBezTo>
                  <a:cubicBezTo>
                    <a:pt x="151" y="504"/>
                    <a:pt x="148" y="505"/>
                    <a:pt x="144" y="506"/>
                  </a:cubicBezTo>
                  <a:cubicBezTo>
                    <a:pt x="82" y="538"/>
                    <a:pt x="1" y="588"/>
                    <a:pt x="10" y="702"/>
                  </a:cubicBezTo>
                  <a:cubicBezTo>
                    <a:pt x="20" y="773"/>
                    <a:pt x="186" y="835"/>
                    <a:pt x="297" y="877"/>
                  </a:cubicBezTo>
                  <a:cubicBezTo>
                    <a:pt x="320" y="883"/>
                    <a:pt x="345" y="886"/>
                    <a:pt x="370" y="886"/>
                  </a:cubicBezTo>
                  <a:cubicBezTo>
                    <a:pt x="426" y="886"/>
                    <a:pt x="482" y="871"/>
                    <a:pt x="524" y="835"/>
                  </a:cubicBezTo>
                  <a:cubicBezTo>
                    <a:pt x="618" y="773"/>
                    <a:pt x="742" y="672"/>
                    <a:pt x="772" y="588"/>
                  </a:cubicBezTo>
                  <a:cubicBezTo>
                    <a:pt x="823" y="464"/>
                    <a:pt x="638" y="94"/>
                    <a:pt x="524" y="12"/>
                  </a:cubicBezTo>
                  <a:cubicBezTo>
                    <a:pt x="513" y="4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745;p66">
              <a:extLst>
                <a:ext uri="{FF2B5EF4-FFF2-40B4-BE49-F238E27FC236}">
                  <a16:creationId xmlns:a16="http://schemas.microsoft.com/office/drawing/2014/main" id="{B43FC6E9-562F-7D9A-E5DA-BB68D4099F01}"/>
                </a:ext>
              </a:extLst>
            </p:cNvPr>
            <p:cNvSpPr/>
            <p:nvPr/>
          </p:nvSpPr>
          <p:spPr>
            <a:xfrm>
              <a:off x="7613280" y="3670260"/>
              <a:ext cx="252530" cy="237227"/>
            </a:xfrm>
            <a:custGeom>
              <a:avLst/>
              <a:gdLst/>
              <a:ahLst/>
              <a:cxnLst/>
              <a:rect l="l" t="t" r="r" b="b"/>
              <a:pathLst>
                <a:path w="1568" h="1473" extrusionOk="0">
                  <a:moveTo>
                    <a:pt x="798" y="1"/>
                  </a:moveTo>
                  <a:cubicBezTo>
                    <a:pt x="517" y="1"/>
                    <a:pt x="322" y="158"/>
                    <a:pt x="322" y="158"/>
                  </a:cubicBezTo>
                  <a:lnTo>
                    <a:pt x="1" y="1023"/>
                  </a:lnTo>
                  <a:lnTo>
                    <a:pt x="465" y="1270"/>
                  </a:lnTo>
                  <a:lnTo>
                    <a:pt x="403" y="1433"/>
                  </a:lnTo>
                  <a:cubicBezTo>
                    <a:pt x="516" y="1462"/>
                    <a:pt x="633" y="1473"/>
                    <a:pt x="746" y="1473"/>
                  </a:cubicBezTo>
                  <a:cubicBezTo>
                    <a:pt x="1123" y="1473"/>
                    <a:pt x="1463" y="1352"/>
                    <a:pt x="1463" y="1352"/>
                  </a:cubicBezTo>
                  <a:lnTo>
                    <a:pt x="1320" y="1166"/>
                  </a:lnTo>
                  <a:cubicBezTo>
                    <a:pt x="1505" y="877"/>
                    <a:pt x="1567" y="282"/>
                    <a:pt x="1125" y="74"/>
                  </a:cubicBezTo>
                  <a:cubicBezTo>
                    <a:pt x="1008" y="21"/>
                    <a:pt x="8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746;p66">
              <a:extLst>
                <a:ext uri="{FF2B5EF4-FFF2-40B4-BE49-F238E27FC236}">
                  <a16:creationId xmlns:a16="http://schemas.microsoft.com/office/drawing/2014/main" id="{F88539D4-8EDC-2BE5-9B6C-D8B410362319}"/>
                </a:ext>
              </a:extLst>
            </p:cNvPr>
            <p:cNvSpPr/>
            <p:nvPr/>
          </p:nvSpPr>
          <p:spPr>
            <a:xfrm>
              <a:off x="7679794" y="3839684"/>
              <a:ext cx="154610" cy="59911"/>
            </a:xfrm>
            <a:custGeom>
              <a:avLst/>
              <a:gdLst/>
              <a:ahLst/>
              <a:cxnLst/>
              <a:rect l="l" t="t" r="r" b="b"/>
              <a:pathLst>
                <a:path w="960" h="372" extrusionOk="0">
                  <a:moveTo>
                    <a:pt x="52" y="218"/>
                  </a:moveTo>
                  <a:lnTo>
                    <a:pt x="0" y="371"/>
                  </a:lnTo>
                  <a:lnTo>
                    <a:pt x="0" y="371"/>
                  </a:lnTo>
                  <a:lnTo>
                    <a:pt x="52" y="218"/>
                  </a:lnTo>
                  <a:close/>
                  <a:moveTo>
                    <a:pt x="907" y="114"/>
                  </a:moveTo>
                  <a:lnTo>
                    <a:pt x="907" y="114"/>
                  </a:lnTo>
                  <a:lnTo>
                    <a:pt x="907" y="114"/>
                  </a:lnTo>
                  <a:close/>
                  <a:moveTo>
                    <a:pt x="907" y="105"/>
                  </a:moveTo>
                  <a:lnTo>
                    <a:pt x="907" y="114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17" y="95"/>
                  </a:moveTo>
                  <a:cubicBezTo>
                    <a:pt x="917" y="95"/>
                    <a:pt x="907" y="95"/>
                    <a:pt x="907" y="105"/>
                  </a:cubicBezTo>
                  <a:cubicBezTo>
                    <a:pt x="907" y="95"/>
                    <a:pt x="917" y="95"/>
                    <a:pt x="917" y="95"/>
                  </a:cubicBez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85"/>
                  </a:moveTo>
                  <a:lnTo>
                    <a:pt x="917" y="95"/>
                  </a:lnTo>
                  <a:lnTo>
                    <a:pt x="917" y="85"/>
                  </a:lnTo>
                  <a:close/>
                  <a:moveTo>
                    <a:pt x="917" y="85"/>
                  </a:moveTo>
                  <a:lnTo>
                    <a:pt x="917" y="85"/>
                  </a:lnTo>
                  <a:lnTo>
                    <a:pt x="917" y="85"/>
                  </a:lnTo>
                  <a:close/>
                  <a:moveTo>
                    <a:pt x="927" y="85"/>
                  </a:moveTo>
                  <a:lnTo>
                    <a:pt x="917" y="85"/>
                  </a:lnTo>
                  <a:lnTo>
                    <a:pt x="927" y="85"/>
                  </a:lnTo>
                  <a:close/>
                  <a:moveTo>
                    <a:pt x="927" y="72"/>
                  </a:moveTo>
                  <a:lnTo>
                    <a:pt x="927" y="85"/>
                  </a:lnTo>
                  <a:lnTo>
                    <a:pt x="927" y="72"/>
                  </a:lnTo>
                  <a:close/>
                  <a:moveTo>
                    <a:pt x="927" y="72"/>
                  </a:moveTo>
                  <a:lnTo>
                    <a:pt x="927" y="72"/>
                  </a:lnTo>
                  <a:lnTo>
                    <a:pt x="927" y="72"/>
                  </a:lnTo>
                  <a:close/>
                  <a:moveTo>
                    <a:pt x="927" y="63"/>
                  </a:moveTo>
                  <a:lnTo>
                    <a:pt x="927" y="72"/>
                  </a:lnTo>
                  <a:lnTo>
                    <a:pt x="927" y="63"/>
                  </a:lnTo>
                  <a:close/>
                  <a:moveTo>
                    <a:pt x="937" y="53"/>
                  </a:moveTo>
                  <a:cubicBezTo>
                    <a:pt x="937" y="53"/>
                    <a:pt x="937" y="63"/>
                    <a:pt x="927" y="63"/>
                  </a:cubicBezTo>
                  <a:cubicBezTo>
                    <a:pt x="937" y="63"/>
                    <a:pt x="937" y="53"/>
                    <a:pt x="937" y="53"/>
                  </a:cubicBezTo>
                  <a:close/>
                  <a:moveTo>
                    <a:pt x="937" y="43"/>
                  </a:moveTo>
                  <a:lnTo>
                    <a:pt x="937" y="53"/>
                  </a:lnTo>
                  <a:lnTo>
                    <a:pt x="937" y="43"/>
                  </a:lnTo>
                  <a:close/>
                  <a:moveTo>
                    <a:pt x="947" y="43"/>
                  </a:moveTo>
                  <a:lnTo>
                    <a:pt x="937" y="43"/>
                  </a:lnTo>
                  <a:lnTo>
                    <a:pt x="947" y="43"/>
                  </a:lnTo>
                  <a:close/>
                  <a:moveTo>
                    <a:pt x="947" y="43"/>
                  </a:moveTo>
                  <a:lnTo>
                    <a:pt x="947" y="43"/>
                  </a:lnTo>
                  <a:lnTo>
                    <a:pt x="947" y="4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23"/>
                  </a:moveTo>
                  <a:lnTo>
                    <a:pt x="947" y="33"/>
                  </a:lnTo>
                  <a:lnTo>
                    <a:pt x="947" y="23"/>
                  </a:lnTo>
                  <a:close/>
                  <a:moveTo>
                    <a:pt x="959" y="23"/>
                  </a:moveTo>
                  <a:lnTo>
                    <a:pt x="947" y="23"/>
                  </a:lnTo>
                  <a:lnTo>
                    <a:pt x="959" y="23"/>
                  </a:lnTo>
                  <a:close/>
                  <a:moveTo>
                    <a:pt x="959" y="23"/>
                  </a:moveTo>
                  <a:lnTo>
                    <a:pt x="959" y="23"/>
                  </a:lnTo>
                  <a:lnTo>
                    <a:pt x="959" y="23"/>
                  </a:lnTo>
                  <a:close/>
                  <a:moveTo>
                    <a:pt x="959" y="11"/>
                  </a:moveTo>
                  <a:lnTo>
                    <a:pt x="959" y="23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"/>
                  </a:moveTo>
                  <a:lnTo>
                    <a:pt x="959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747;p66">
              <a:extLst>
                <a:ext uri="{FF2B5EF4-FFF2-40B4-BE49-F238E27FC236}">
                  <a16:creationId xmlns:a16="http://schemas.microsoft.com/office/drawing/2014/main" id="{1657B410-88D5-6B1B-A0BD-151BD1FBB9C7}"/>
                </a:ext>
              </a:extLst>
            </p:cNvPr>
            <p:cNvSpPr/>
            <p:nvPr/>
          </p:nvSpPr>
          <p:spPr>
            <a:xfrm>
              <a:off x="7679794" y="3688941"/>
              <a:ext cx="177641" cy="219028"/>
            </a:xfrm>
            <a:custGeom>
              <a:avLst/>
              <a:gdLst/>
              <a:ahLst/>
              <a:cxnLst/>
              <a:rect l="l" t="t" r="r" b="b"/>
              <a:pathLst>
                <a:path w="1103" h="1360" extrusionOk="0">
                  <a:moveTo>
                    <a:pt x="784" y="0"/>
                  </a:moveTo>
                  <a:lnTo>
                    <a:pt x="784" y="0"/>
                  </a:lnTo>
                  <a:cubicBezTo>
                    <a:pt x="1008" y="299"/>
                    <a:pt x="927" y="660"/>
                    <a:pt x="793" y="845"/>
                  </a:cubicBezTo>
                  <a:cubicBezTo>
                    <a:pt x="680" y="999"/>
                    <a:pt x="403" y="1083"/>
                    <a:pt x="156" y="1083"/>
                  </a:cubicBezTo>
                  <a:cubicBezTo>
                    <a:pt x="124" y="1083"/>
                    <a:pt x="82" y="1070"/>
                    <a:pt x="52" y="1070"/>
                  </a:cubicBezTo>
                  <a:cubicBezTo>
                    <a:pt x="42" y="1083"/>
                    <a:pt x="20" y="1092"/>
                    <a:pt x="0" y="1122"/>
                  </a:cubicBezTo>
                  <a:lnTo>
                    <a:pt x="52" y="1154"/>
                  </a:lnTo>
                  <a:lnTo>
                    <a:pt x="0" y="1307"/>
                  </a:lnTo>
                  <a:cubicBezTo>
                    <a:pt x="0" y="1307"/>
                    <a:pt x="0" y="1317"/>
                    <a:pt x="10" y="1317"/>
                  </a:cubicBezTo>
                  <a:cubicBezTo>
                    <a:pt x="114" y="1349"/>
                    <a:pt x="228" y="1359"/>
                    <a:pt x="329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0"/>
                  </a:lnTo>
                  <a:lnTo>
                    <a:pt x="907" y="1041"/>
                  </a:lnTo>
                  <a:cubicBezTo>
                    <a:pt x="907" y="1031"/>
                    <a:pt x="917" y="1031"/>
                    <a:pt x="917" y="1031"/>
                  </a:cubicBezTo>
                  <a:lnTo>
                    <a:pt x="917" y="1021"/>
                  </a:lnTo>
                  <a:lnTo>
                    <a:pt x="927" y="1021"/>
                  </a:lnTo>
                  <a:lnTo>
                    <a:pt x="927" y="1008"/>
                  </a:lnTo>
                  <a:lnTo>
                    <a:pt x="927" y="999"/>
                  </a:lnTo>
                  <a:cubicBezTo>
                    <a:pt x="937" y="999"/>
                    <a:pt x="937" y="989"/>
                    <a:pt x="937" y="989"/>
                  </a:cubicBezTo>
                  <a:lnTo>
                    <a:pt x="937" y="979"/>
                  </a:lnTo>
                  <a:lnTo>
                    <a:pt x="947" y="979"/>
                  </a:lnTo>
                  <a:lnTo>
                    <a:pt x="947" y="969"/>
                  </a:lnTo>
                  <a:lnTo>
                    <a:pt x="947" y="959"/>
                  </a:lnTo>
                  <a:lnTo>
                    <a:pt x="959" y="959"/>
                  </a:lnTo>
                  <a:lnTo>
                    <a:pt x="959" y="947"/>
                  </a:lnTo>
                  <a:lnTo>
                    <a:pt x="959" y="937"/>
                  </a:lnTo>
                  <a:cubicBezTo>
                    <a:pt x="1092" y="650"/>
                    <a:pt x="1102" y="205"/>
                    <a:pt x="784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748;p66">
              <a:extLst>
                <a:ext uri="{FF2B5EF4-FFF2-40B4-BE49-F238E27FC236}">
                  <a16:creationId xmlns:a16="http://schemas.microsoft.com/office/drawing/2014/main" id="{2E2280A9-F968-85DD-BD35-C59C52B95B9B}"/>
                </a:ext>
              </a:extLst>
            </p:cNvPr>
            <p:cNvSpPr/>
            <p:nvPr/>
          </p:nvSpPr>
          <p:spPr>
            <a:xfrm>
              <a:off x="7659824" y="3685720"/>
              <a:ext cx="78272" cy="41551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465" y="1"/>
                  </a:moveTo>
                  <a:cubicBezTo>
                    <a:pt x="228" y="1"/>
                    <a:pt x="95" y="82"/>
                    <a:pt x="11" y="154"/>
                  </a:cubicBezTo>
                  <a:cubicBezTo>
                    <a:pt x="11" y="186"/>
                    <a:pt x="11" y="215"/>
                    <a:pt x="1" y="258"/>
                  </a:cubicBezTo>
                  <a:cubicBezTo>
                    <a:pt x="156" y="62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749;p66">
              <a:extLst>
                <a:ext uri="{FF2B5EF4-FFF2-40B4-BE49-F238E27FC236}">
                  <a16:creationId xmlns:a16="http://schemas.microsoft.com/office/drawing/2014/main" id="{2B92AA0D-FF12-C37E-DDC5-19AC405E9AC1}"/>
                </a:ext>
              </a:extLst>
            </p:cNvPr>
            <p:cNvSpPr/>
            <p:nvPr/>
          </p:nvSpPr>
          <p:spPr>
            <a:xfrm>
              <a:off x="7659824" y="3707140"/>
              <a:ext cx="106456" cy="51536"/>
            </a:xfrm>
            <a:custGeom>
              <a:avLst/>
              <a:gdLst/>
              <a:ahLst/>
              <a:cxnLst/>
              <a:rect l="l" t="t" r="r" b="b"/>
              <a:pathLst>
                <a:path w="661" h="320" extrusionOk="0">
                  <a:moveTo>
                    <a:pt x="547" y="1"/>
                  </a:moveTo>
                  <a:cubicBezTo>
                    <a:pt x="258" y="1"/>
                    <a:pt x="82" y="125"/>
                    <a:pt x="1" y="206"/>
                  </a:cubicBezTo>
                  <a:lnTo>
                    <a:pt x="1" y="320"/>
                  </a:lnTo>
                  <a:cubicBezTo>
                    <a:pt x="248" y="11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750;p66">
              <a:extLst>
                <a:ext uri="{FF2B5EF4-FFF2-40B4-BE49-F238E27FC236}">
                  <a16:creationId xmlns:a16="http://schemas.microsoft.com/office/drawing/2014/main" id="{B6A029EC-4CD9-830B-C021-D3018264D4AA}"/>
                </a:ext>
              </a:extLst>
            </p:cNvPr>
            <p:cNvSpPr/>
            <p:nvPr/>
          </p:nvSpPr>
          <p:spPr>
            <a:xfrm>
              <a:off x="7132539" y="3670260"/>
              <a:ext cx="252047" cy="237227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1"/>
                  </a:moveTo>
                  <a:cubicBezTo>
                    <a:pt x="669" y="1"/>
                    <a:pt x="559" y="21"/>
                    <a:pt x="443" y="74"/>
                  </a:cubicBezTo>
                  <a:cubicBezTo>
                    <a:pt x="1" y="282"/>
                    <a:pt x="62" y="877"/>
                    <a:pt x="258" y="1166"/>
                  </a:cubicBezTo>
                  <a:lnTo>
                    <a:pt x="104" y="1352"/>
                  </a:lnTo>
                  <a:cubicBezTo>
                    <a:pt x="104" y="1352"/>
                    <a:pt x="444" y="1473"/>
                    <a:pt x="822" y="1473"/>
                  </a:cubicBezTo>
                  <a:cubicBezTo>
                    <a:pt x="935" y="1473"/>
                    <a:pt x="1052" y="1462"/>
                    <a:pt x="1164" y="1433"/>
                  </a:cubicBezTo>
                  <a:lnTo>
                    <a:pt x="110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1"/>
                    <a:pt x="7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51;p66">
              <a:extLst>
                <a:ext uri="{FF2B5EF4-FFF2-40B4-BE49-F238E27FC236}">
                  <a16:creationId xmlns:a16="http://schemas.microsoft.com/office/drawing/2014/main" id="{C063D59D-912F-CFD1-58A7-938077C1BD4F}"/>
                </a:ext>
              </a:extLst>
            </p:cNvPr>
            <p:cNvSpPr/>
            <p:nvPr/>
          </p:nvSpPr>
          <p:spPr>
            <a:xfrm>
              <a:off x="7163945" y="3839684"/>
              <a:ext cx="8536" cy="1691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95"/>
                  </a:moveTo>
                  <a:lnTo>
                    <a:pt x="53" y="105"/>
                  </a:lnTo>
                  <a:lnTo>
                    <a:pt x="53" y="95"/>
                  </a:lnTo>
                  <a:close/>
                  <a:moveTo>
                    <a:pt x="43" y="95"/>
                  </a:moveTo>
                  <a:lnTo>
                    <a:pt x="53" y="95"/>
                  </a:lnTo>
                  <a:lnTo>
                    <a:pt x="43" y="95"/>
                  </a:lnTo>
                  <a:close/>
                  <a:moveTo>
                    <a:pt x="43" y="95"/>
                  </a:moveTo>
                  <a:lnTo>
                    <a:pt x="43" y="95"/>
                  </a:lnTo>
                  <a:lnTo>
                    <a:pt x="43" y="95"/>
                  </a:lnTo>
                  <a:close/>
                  <a:moveTo>
                    <a:pt x="43" y="85"/>
                  </a:moveTo>
                  <a:lnTo>
                    <a:pt x="43" y="9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33" y="72"/>
                  </a:moveTo>
                  <a:cubicBezTo>
                    <a:pt x="33" y="72"/>
                    <a:pt x="43" y="72"/>
                    <a:pt x="43" y="85"/>
                  </a:cubicBezTo>
                  <a:cubicBezTo>
                    <a:pt x="43" y="72"/>
                    <a:pt x="33" y="72"/>
                    <a:pt x="33" y="72"/>
                  </a:cubicBez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23" y="53"/>
                  </a:moveTo>
                  <a:lnTo>
                    <a:pt x="33" y="63"/>
                  </a:lnTo>
                  <a:lnTo>
                    <a:pt x="23" y="53"/>
                  </a:lnTo>
                  <a:close/>
                  <a:moveTo>
                    <a:pt x="23" y="43"/>
                  </a:moveTo>
                  <a:lnTo>
                    <a:pt x="23" y="5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1" y="43"/>
                  </a:moveTo>
                  <a:lnTo>
                    <a:pt x="23" y="43"/>
                  </a:lnTo>
                  <a:lnTo>
                    <a:pt x="11" y="4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23"/>
                  </a:moveTo>
                  <a:lnTo>
                    <a:pt x="11" y="3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" y="11"/>
                  </a:moveTo>
                  <a:lnTo>
                    <a:pt x="1" y="23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752;p66">
              <a:extLst>
                <a:ext uri="{FF2B5EF4-FFF2-40B4-BE49-F238E27FC236}">
                  <a16:creationId xmlns:a16="http://schemas.microsoft.com/office/drawing/2014/main" id="{C0F53FF0-AD3D-C23C-568A-59A79DD20695}"/>
                </a:ext>
              </a:extLst>
            </p:cNvPr>
            <p:cNvSpPr/>
            <p:nvPr/>
          </p:nvSpPr>
          <p:spPr>
            <a:xfrm>
              <a:off x="7172319" y="3856434"/>
              <a:ext cx="1772" cy="1772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8B66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753;p66">
              <a:extLst>
                <a:ext uri="{FF2B5EF4-FFF2-40B4-BE49-F238E27FC236}">
                  <a16:creationId xmlns:a16="http://schemas.microsoft.com/office/drawing/2014/main" id="{DA6EAAD6-7A08-1AA9-B558-F5EF29037652}"/>
                </a:ext>
              </a:extLst>
            </p:cNvPr>
            <p:cNvSpPr/>
            <p:nvPr/>
          </p:nvSpPr>
          <p:spPr>
            <a:xfrm>
              <a:off x="7310019" y="3874793"/>
              <a:ext cx="10146" cy="24802"/>
            </a:xfrm>
            <a:custGeom>
              <a:avLst/>
              <a:gdLst/>
              <a:ahLst/>
              <a:cxnLst/>
              <a:rect l="l" t="t" r="r" b="b"/>
              <a:pathLst>
                <a:path w="63" h="154" extrusionOk="0">
                  <a:moveTo>
                    <a:pt x="1" y="0"/>
                  </a:moveTo>
                  <a:lnTo>
                    <a:pt x="1" y="0"/>
                  </a:lnTo>
                  <a:lnTo>
                    <a:pt x="62" y="153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754;p66">
              <a:extLst>
                <a:ext uri="{FF2B5EF4-FFF2-40B4-BE49-F238E27FC236}">
                  <a16:creationId xmlns:a16="http://schemas.microsoft.com/office/drawing/2014/main" id="{4A95B2E9-F03F-E0B4-6F24-C5B9CFC495BF}"/>
                </a:ext>
              </a:extLst>
            </p:cNvPr>
            <p:cNvSpPr/>
            <p:nvPr/>
          </p:nvSpPr>
          <p:spPr>
            <a:xfrm>
              <a:off x="7140914" y="3688941"/>
              <a:ext cx="179251" cy="219028"/>
            </a:xfrm>
            <a:custGeom>
              <a:avLst/>
              <a:gdLst/>
              <a:ahLst/>
              <a:cxnLst/>
              <a:rect l="l" t="t" r="r" b="b"/>
              <a:pathLst>
                <a:path w="1113" h="1360" extrusionOk="0">
                  <a:moveTo>
                    <a:pt x="319" y="0"/>
                  </a:moveTo>
                  <a:lnTo>
                    <a:pt x="319" y="0"/>
                  </a:lnTo>
                  <a:cubicBezTo>
                    <a:pt x="0" y="205"/>
                    <a:pt x="10" y="650"/>
                    <a:pt x="144" y="937"/>
                  </a:cubicBezTo>
                  <a:lnTo>
                    <a:pt x="144" y="947"/>
                  </a:lnTo>
                  <a:lnTo>
                    <a:pt x="144" y="959"/>
                  </a:lnTo>
                  <a:lnTo>
                    <a:pt x="154" y="959"/>
                  </a:lnTo>
                  <a:lnTo>
                    <a:pt x="154" y="969"/>
                  </a:lnTo>
                  <a:lnTo>
                    <a:pt x="154" y="979"/>
                  </a:lnTo>
                  <a:lnTo>
                    <a:pt x="166" y="979"/>
                  </a:lnTo>
                  <a:lnTo>
                    <a:pt x="166" y="989"/>
                  </a:lnTo>
                  <a:lnTo>
                    <a:pt x="176" y="999"/>
                  </a:lnTo>
                  <a:lnTo>
                    <a:pt x="176" y="1008"/>
                  </a:lnTo>
                  <a:cubicBezTo>
                    <a:pt x="176" y="1008"/>
                    <a:pt x="186" y="1008"/>
                    <a:pt x="186" y="1021"/>
                  </a:cubicBezTo>
                  <a:lnTo>
                    <a:pt x="186" y="1031"/>
                  </a:lnTo>
                  <a:lnTo>
                    <a:pt x="196" y="1031"/>
                  </a:lnTo>
                  <a:lnTo>
                    <a:pt x="196" y="1041"/>
                  </a:lnTo>
                  <a:lnTo>
                    <a:pt x="196" y="1050"/>
                  </a:lnTo>
                  <a:lnTo>
                    <a:pt x="206" y="1050"/>
                  </a:lnTo>
                  <a:lnTo>
                    <a:pt x="52" y="1236"/>
                  </a:lnTo>
                  <a:cubicBezTo>
                    <a:pt x="52" y="1236"/>
                    <a:pt x="391" y="1359"/>
                    <a:pt x="771" y="1359"/>
                  </a:cubicBezTo>
                  <a:cubicBezTo>
                    <a:pt x="875" y="1359"/>
                    <a:pt x="989" y="1349"/>
                    <a:pt x="1103" y="1317"/>
                  </a:cubicBezTo>
                  <a:cubicBezTo>
                    <a:pt x="1103" y="1317"/>
                    <a:pt x="1103" y="1307"/>
                    <a:pt x="1112" y="1307"/>
                  </a:cubicBezTo>
                  <a:lnTo>
                    <a:pt x="1051" y="1154"/>
                  </a:lnTo>
                  <a:lnTo>
                    <a:pt x="1093" y="1132"/>
                  </a:lnTo>
                  <a:lnTo>
                    <a:pt x="1031" y="1070"/>
                  </a:lnTo>
                  <a:cubicBezTo>
                    <a:pt x="1009" y="1083"/>
                    <a:pt x="979" y="1083"/>
                    <a:pt x="947" y="1083"/>
                  </a:cubicBezTo>
                  <a:cubicBezTo>
                    <a:pt x="700" y="1083"/>
                    <a:pt x="423" y="999"/>
                    <a:pt x="309" y="845"/>
                  </a:cubicBezTo>
                  <a:cubicBezTo>
                    <a:pt x="176" y="660"/>
                    <a:pt x="92" y="299"/>
                    <a:pt x="319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755;p66">
              <a:extLst>
                <a:ext uri="{FF2B5EF4-FFF2-40B4-BE49-F238E27FC236}">
                  <a16:creationId xmlns:a16="http://schemas.microsoft.com/office/drawing/2014/main" id="{8ABEDF7D-83F3-727D-7E05-A10C0B1B5A07}"/>
                </a:ext>
              </a:extLst>
            </p:cNvPr>
            <p:cNvSpPr/>
            <p:nvPr/>
          </p:nvSpPr>
          <p:spPr>
            <a:xfrm>
              <a:off x="7257194" y="3685720"/>
              <a:ext cx="77627" cy="43161"/>
            </a:xfrm>
            <a:custGeom>
              <a:avLst/>
              <a:gdLst/>
              <a:ahLst/>
              <a:cxnLst/>
              <a:rect l="l" t="t" r="r" b="b"/>
              <a:pathLst>
                <a:path w="482" h="268" extrusionOk="0">
                  <a:moveTo>
                    <a:pt x="0" y="1"/>
                  </a:moveTo>
                  <a:cubicBezTo>
                    <a:pt x="0" y="1"/>
                    <a:pt x="329" y="62"/>
                    <a:pt x="482" y="267"/>
                  </a:cubicBezTo>
                  <a:cubicBezTo>
                    <a:pt x="482" y="225"/>
                    <a:pt x="472" y="186"/>
                    <a:pt x="472" y="154"/>
                  </a:cubicBezTo>
                  <a:cubicBezTo>
                    <a:pt x="390" y="82"/>
                    <a:pt x="257" y="1"/>
                    <a:pt x="2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756;p66">
              <a:extLst>
                <a:ext uri="{FF2B5EF4-FFF2-40B4-BE49-F238E27FC236}">
                  <a16:creationId xmlns:a16="http://schemas.microsoft.com/office/drawing/2014/main" id="{55E9D778-51B4-EEDB-DD00-3B64ED4D1B7B}"/>
                </a:ext>
              </a:extLst>
            </p:cNvPr>
            <p:cNvSpPr/>
            <p:nvPr/>
          </p:nvSpPr>
          <p:spPr>
            <a:xfrm>
              <a:off x="7228849" y="3707140"/>
              <a:ext cx="105973" cy="51536"/>
            </a:xfrm>
            <a:custGeom>
              <a:avLst/>
              <a:gdLst/>
              <a:ahLst/>
              <a:cxnLst/>
              <a:rect l="l" t="t" r="r" b="b"/>
              <a:pathLst>
                <a:path w="658" h="320" extrusionOk="0">
                  <a:moveTo>
                    <a:pt x="1" y="1"/>
                  </a:moveTo>
                  <a:cubicBezTo>
                    <a:pt x="1" y="1"/>
                    <a:pt x="423" y="11"/>
                    <a:pt x="658" y="320"/>
                  </a:cubicBezTo>
                  <a:lnTo>
                    <a:pt x="658" y="206"/>
                  </a:lnTo>
                  <a:cubicBezTo>
                    <a:pt x="576" y="125"/>
                    <a:pt x="401" y="1"/>
                    <a:pt x="114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757;p66">
              <a:extLst>
                <a:ext uri="{FF2B5EF4-FFF2-40B4-BE49-F238E27FC236}">
                  <a16:creationId xmlns:a16="http://schemas.microsoft.com/office/drawing/2014/main" id="{78ADB0A9-6FE4-6B2F-72A8-C9B5AA378AD3}"/>
                </a:ext>
              </a:extLst>
            </p:cNvPr>
            <p:cNvSpPr/>
            <p:nvPr/>
          </p:nvSpPr>
          <p:spPr>
            <a:xfrm>
              <a:off x="7013200" y="3689586"/>
              <a:ext cx="968409" cy="991102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59" y="10"/>
                    <a:pt x="1967" y="38"/>
                  </a:cubicBezTo>
                  <a:cubicBezTo>
                    <a:pt x="1967" y="38"/>
                    <a:pt x="2101" y="594"/>
                    <a:pt x="1824" y="1066"/>
                  </a:cubicBezTo>
                  <a:cubicBezTo>
                    <a:pt x="1824" y="1066"/>
                    <a:pt x="2306" y="1449"/>
                    <a:pt x="2182" y="1911"/>
                  </a:cubicBezTo>
                  <a:cubicBezTo>
                    <a:pt x="2182" y="1911"/>
                    <a:pt x="1359" y="2045"/>
                    <a:pt x="1041" y="3280"/>
                  </a:cubicBezTo>
                  <a:cubicBezTo>
                    <a:pt x="722" y="4526"/>
                    <a:pt x="638" y="5329"/>
                    <a:pt x="0" y="5690"/>
                  </a:cubicBezTo>
                  <a:cubicBezTo>
                    <a:pt x="0" y="5690"/>
                    <a:pt x="999" y="6154"/>
                    <a:pt x="2385" y="6154"/>
                  </a:cubicBezTo>
                  <a:cubicBezTo>
                    <a:pt x="2585" y="6154"/>
                    <a:pt x="2793" y="6144"/>
                    <a:pt x="3008" y="6122"/>
                  </a:cubicBezTo>
                  <a:cubicBezTo>
                    <a:pt x="3222" y="6144"/>
                    <a:pt x="3430" y="6154"/>
                    <a:pt x="3629" y="6154"/>
                  </a:cubicBezTo>
                  <a:cubicBezTo>
                    <a:pt x="5014" y="6154"/>
                    <a:pt x="6012" y="5690"/>
                    <a:pt x="6012" y="5690"/>
                  </a:cubicBezTo>
                  <a:cubicBezTo>
                    <a:pt x="5375" y="5329"/>
                    <a:pt x="5293" y="4526"/>
                    <a:pt x="4974" y="3280"/>
                  </a:cubicBezTo>
                  <a:cubicBezTo>
                    <a:pt x="4666" y="2045"/>
                    <a:pt x="3830" y="1911"/>
                    <a:pt x="3830" y="1911"/>
                  </a:cubicBezTo>
                  <a:cubicBezTo>
                    <a:pt x="3707" y="1449"/>
                    <a:pt x="4191" y="1066"/>
                    <a:pt x="4191" y="1066"/>
                  </a:cubicBezTo>
                  <a:cubicBezTo>
                    <a:pt x="3924" y="594"/>
                    <a:pt x="4048" y="38"/>
                    <a:pt x="4048" y="38"/>
                  </a:cubicBezTo>
                  <a:cubicBezTo>
                    <a:pt x="3955" y="10"/>
                    <a:pt x="3884" y="1"/>
                    <a:pt x="3830" y="1"/>
                  </a:cubicBezTo>
                  <a:cubicBezTo>
                    <a:pt x="3723" y="1"/>
                    <a:pt x="3687" y="38"/>
                    <a:pt x="3687" y="38"/>
                  </a:cubicBezTo>
                  <a:cubicBezTo>
                    <a:pt x="3583" y="490"/>
                    <a:pt x="3368" y="646"/>
                    <a:pt x="3183" y="696"/>
                  </a:cubicBezTo>
                  <a:lnTo>
                    <a:pt x="3183" y="686"/>
                  </a:lnTo>
                  <a:cubicBezTo>
                    <a:pt x="3183" y="686"/>
                    <a:pt x="3109" y="708"/>
                    <a:pt x="3008" y="718"/>
                  </a:cubicBezTo>
                  <a:cubicBezTo>
                    <a:pt x="2904" y="708"/>
                    <a:pt x="2842" y="686"/>
                    <a:pt x="2842" y="686"/>
                  </a:cubicBezTo>
                  <a:lnTo>
                    <a:pt x="2842" y="696"/>
                  </a:lnTo>
                  <a:cubicBezTo>
                    <a:pt x="2647" y="646"/>
                    <a:pt x="2429" y="49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758;p66">
              <a:extLst>
                <a:ext uri="{FF2B5EF4-FFF2-40B4-BE49-F238E27FC236}">
                  <a16:creationId xmlns:a16="http://schemas.microsoft.com/office/drawing/2014/main" id="{1D2E2266-E3B6-E4F3-E9D4-571C7D2BC55F}"/>
                </a:ext>
              </a:extLst>
            </p:cNvPr>
            <p:cNvSpPr/>
            <p:nvPr/>
          </p:nvSpPr>
          <p:spPr>
            <a:xfrm>
              <a:off x="7197443" y="4014102"/>
              <a:ext cx="623434" cy="548858"/>
            </a:xfrm>
            <a:custGeom>
              <a:avLst/>
              <a:gdLst/>
              <a:ahLst/>
              <a:cxnLst/>
              <a:rect l="l" t="t" r="r" b="b"/>
              <a:pathLst>
                <a:path w="3871" h="3408" extrusionOk="0">
                  <a:moveTo>
                    <a:pt x="1483" y="0"/>
                  </a:moveTo>
                  <a:cubicBezTo>
                    <a:pt x="1483" y="0"/>
                    <a:pt x="967" y="124"/>
                    <a:pt x="700" y="813"/>
                  </a:cubicBezTo>
                  <a:cubicBezTo>
                    <a:pt x="420" y="1503"/>
                    <a:pt x="586" y="2820"/>
                    <a:pt x="0" y="3232"/>
                  </a:cubicBezTo>
                  <a:cubicBezTo>
                    <a:pt x="0" y="3232"/>
                    <a:pt x="680" y="3408"/>
                    <a:pt x="1935" y="3408"/>
                  </a:cubicBezTo>
                  <a:cubicBezTo>
                    <a:pt x="2820" y="3408"/>
                    <a:pt x="3870" y="3232"/>
                    <a:pt x="3870" y="3232"/>
                  </a:cubicBezTo>
                  <a:cubicBezTo>
                    <a:pt x="3294" y="2820"/>
                    <a:pt x="3447" y="1503"/>
                    <a:pt x="3181" y="813"/>
                  </a:cubicBezTo>
                  <a:cubicBezTo>
                    <a:pt x="2914" y="124"/>
                    <a:pt x="2397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759;p66">
              <a:extLst>
                <a:ext uri="{FF2B5EF4-FFF2-40B4-BE49-F238E27FC236}">
                  <a16:creationId xmlns:a16="http://schemas.microsoft.com/office/drawing/2014/main" id="{C1FA31FC-13AB-A432-2867-8937903A7FB5}"/>
                </a:ext>
              </a:extLst>
            </p:cNvPr>
            <p:cNvSpPr/>
            <p:nvPr/>
          </p:nvSpPr>
          <p:spPr>
            <a:xfrm>
              <a:off x="7552080" y="4012491"/>
              <a:ext cx="41552" cy="4832"/>
            </a:xfrm>
            <a:custGeom>
              <a:avLst/>
              <a:gdLst/>
              <a:ahLst/>
              <a:cxnLst/>
              <a:rect l="l" t="t" r="r" b="b"/>
              <a:pathLst>
                <a:path w="258" h="30" extrusionOk="0">
                  <a:moveTo>
                    <a:pt x="62" y="0"/>
                  </a:moveTo>
                  <a:cubicBezTo>
                    <a:pt x="22" y="0"/>
                    <a:pt x="0" y="0"/>
                    <a:pt x="0" y="10"/>
                  </a:cubicBezTo>
                  <a:lnTo>
                    <a:pt x="195" y="10"/>
                  </a:lnTo>
                  <a:cubicBezTo>
                    <a:pt x="195" y="10"/>
                    <a:pt x="218" y="10"/>
                    <a:pt x="257" y="30"/>
                  </a:cubicBezTo>
                  <a:lnTo>
                    <a:pt x="237" y="10"/>
                  </a:lnTo>
                  <a:cubicBezTo>
                    <a:pt x="237" y="10"/>
                    <a:pt x="134" y="0"/>
                    <a:pt x="62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760;p66">
              <a:extLst>
                <a:ext uri="{FF2B5EF4-FFF2-40B4-BE49-F238E27FC236}">
                  <a16:creationId xmlns:a16="http://schemas.microsoft.com/office/drawing/2014/main" id="{B8622D00-964A-1AA0-ADE5-44BFEA19CE30}"/>
                </a:ext>
              </a:extLst>
            </p:cNvPr>
            <p:cNvSpPr/>
            <p:nvPr/>
          </p:nvSpPr>
          <p:spPr>
            <a:xfrm>
              <a:off x="7552080" y="4014102"/>
              <a:ext cx="88096" cy="182309"/>
            </a:xfrm>
            <a:custGeom>
              <a:avLst/>
              <a:gdLst/>
              <a:ahLst/>
              <a:cxnLst/>
              <a:rect l="l" t="t" r="r" b="b"/>
              <a:pathLst>
                <a:path w="547" h="1132" extrusionOk="0">
                  <a:moveTo>
                    <a:pt x="0" y="0"/>
                  </a:moveTo>
                  <a:lnTo>
                    <a:pt x="0" y="10"/>
                  </a:lnTo>
                  <a:cubicBezTo>
                    <a:pt x="465" y="452"/>
                    <a:pt x="546" y="1132"/>
                    <a:pt x="546" y="1132"/>
                  </a:cubicBezTo>
                  <a:cubicBezTo>
                    <a:pt x="546" y="371"/>
                    <a:pt x="331" y="92"/>
                    <a:pt x="257" y="20"/>
                  </a:cubicBezTo>
                  <a:cubicBezTo>
                    <a:pt x="218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761;p66">
              <a:extLst>
                <a:ext uri="{FF2B5EF4-FFF2-40B4-BE49-F238E27FC236}">
                  <a16:creationId xmlns:a16="http://schemas.microsoft.com/office/drawing/2014/main" id="{8FE7F070-BB2C-FFFD-442B-A146F1066D08}"/>
                </a:ext>
              </a:extLst>
            </p:cNvPr>
            <p:cNvSpPr/>
            <p:nvPr/>
          </p:nvSpPr>
          <p:spPr>
            <a:xfrm>
              <a:off x="7442565" y="4012491"/>
              <a:ext cx="38330" cy="1772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66" y="0"/>
                  </a:moveTo>
                  <a:cubicBezTo>
                    <a:pt x="104" y="0"/>
                    <a:pt x="1" y="10"/>
                    <a:pt x="1" y="10"/>
                  </a:cubicBezTo>
                  <a:lnTo>
                    <a:pt x="238" y="10"/>
                  </a:lnTo>
                  <a:cubicBezTo>
                    <a:pt x="238" y="0"/>
                    <a:pt x="208" y="0"/>
                    <a:pt x="166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762;p66">
              <a:extLst>
                <a:ext uri="{FF2B5EF4-FFF2-40B4-BE49-F238E27FC236}">
                  <a16:creationId xmlns:a16="http://schemas.microsoft.com/office/drawing/2014/main" id="{A43ADBD6-2A07-DDD0-6F96-566205CBAC0F}"/>
                </a:ext>
              </a:extLst>
            </p:cNvPr>
            <p:cNvSpPr/>
            <p:nvPr/>
          </p:nvSpPr>
          <p:spPr>
            <a:xfrm>
              <a:off x="7391189" y="4014102"/>
              <a:ext cx="89706" cy="182309"/>
            </a:xfrm>
            <a:custGeom>
              <a:avLst/>
              <a:gdLst/>
              <a:ahLst/>
              <a:cxnLst/>
              <a:rect l="l" t="t" r="r" b="b"/>
              <a:pathLst>
                <a:path w="557" h="1132" extrusionOk="0">
                  <a:moveTo>
                    <a:pt x="320" y="0"/>
                  </a:moveTo>
                  <a:cubicBezTo>
                    <a:pt x="320" y="0"/>
                    <a:pt x="1" y="225"/>
                    <a:pt x="1" y="1132"/>
                  </a:cubicBezTo>
                  <a:cubicBezTo>
                    <a:pt x="1" y="1132"/>
                    <a:pt x="82" y="452"/>
                    <a:pt x="547" y="1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763;p66">
              <a:extLst>
                <a:ext uri="{FF2B5EF4-FFF2-40B4-BE49-F238E27FC236}">
                  <a16:creationId xmlns:a16="http://schemas.microsoft.com/office/drawing/2014/main" id="{0391EFFF-806E-0196-C9FB-65C29AA5C24C}"/>
                </a:ext>
              </a:extLst>
            </p:cNvPr>
            <p:cNvSpPr/>
            <p:nvPr/>
          </p:nvSpPr>
          <p:spPr>
            <a:xfrm>
              <a:off x="7497483" y="3988334"/>
              <a:ext cx="145753" cy="54113"/>
            </a:xfrm>
            <a:custGeom>
              <a:avLst/>
              <a:gdLst/>
              <a:ahLst/>
              <a:cxnLst/>
              <a:rect l="l" t="t" r="r" b="b"/>
              <a:pathLst>
                <a:path w="905" h="336" extrusionOk="0">
                  <a:moveTo>
                    <a:pt x="767" y="1"/>
                  </a:moveTo>
                  <a:cubicBezTo>
                    <a:pt x="755" y="1"/>
                    <a:pt x="743" y="2"/>
                    <a:pt x="732" y="4"/>
                  </a:cubicBezTo>
                  <a:cubicBezTo>
                    <a:pt x="485" y="56"/>
                    <a:pt x="238" y="66"/>
                    <a:pt x="1" y="66"/>
                  </a:cubicBezTo>
                  <a:lnTo>
                    <a:pt x="1" y="336"/>
                  </a:lnTo>
                  <a:cubicBezTo>
                    <a:pt x="361" y="313"/>
                    <a:pt x="700" y="274"/>
                    <a:pt x="781" y="222"/>
                  </a:cubicBezTo>
                  <a:cubicBezTo>
                    <a:pt x="905" y="138"/>
                    <a:pt x="895" y="76"/>
                    <a:pt x="865" y="46"/>
                  </a:cubicBezTo>
                  <a:cubicBezTo>
                    <a:pt x="841" y="14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764;p66">
              <a:extLst>
                <a:ext uri="{FF2B5EF4-FFF2-40B4-BE49-F238E27FC236}">
                  <a16:creationId xmlns:a16="http://schemas.microsoft.com/office/drawing/2014/main" id="{6EBF5A5B-B25F-EBEC-27A3-82441B69C6DF}"/>
                </a:ext>
              </a:extLst>
            </p:cNvPr>
            <p:cNvSpPr/>
            <p:nvPr/>
          </p:nvSpPr>
          <p:spPr>
            <a:xfrm>
              <a:off x="7351409" y="3988334"/>
              <a:ext cx="146236" cy="54113"/>
            </a:xfrm>
            <a:custGeom>
              <a:avLst/>
              <a:gdLst/>
              <a:ahLst/>
              <a:cxnLst/>
              <a:rect l="l" t="t" r="r" b="b"/>
              <a:pathLst>
                <a:path w="908" h="336" extrusionOk="0">
                  <a:moveTo>
                    <a:pt x="140" y="1"/>
                  </a:moveTo>
                  <a:cubicBezTo>
                    <a:pt x="101" y="1"/>
                    <a:pt x="65" y="14"/>
                    <a:pt x="43" y="4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4"/>
                    <a:pt x="547" y="313"/>
                    <a:pt x="908" y="336"/>
                  </a:cubicBezTo>
                  <a:lnTo>
                    <a:pt x="908" y="66"/>
                  </a:lnTo>
                  <a:cubicBezTo>
                    <a:pt x="670" y="66"/>
                    <a:pt x="423" y="56"/>
                    <a:pt x="176" y="4"/>
                  </a:cubicBezTo>
                  <a:cubicBezTo>
                    <a:pt x="164" y="2"/>
                    <a:pt x="152" y="1"/>
                    <a:pt x="14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765;p66">
              <a:extLst>
                <a:ext uri="{FF2B5EF4-FFF2-40B4-BE49-F238E27FC236}">
                  <a16:creationId xmlns:a16="http://schemas.microsoft.com/office/drawing/2014/main" id="{69365853-15BA-4F98-3E21-D6966470F5AD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7" y="0"/>
                  </a:moveTo>
                  <a:cubicBezTo>
                    <a:pt x="11" y="0"/>
                    <a:pt x="6" y="3"/>
                    <a:pt x="1" y="9"/>
                  </a:cubicBezTo>
                  <a:lnTo>
                    <a:pt x="1" y="29"/>
                  </a:lnTo>
                  <a:cubicBezTo>
                    <a:pt x="1" y="29"/>
                    <a:pt x="290" y="318"/>
                    <a:pt x="1011" y="318"/>
                  </a:cubicBezTo>
                  <a:lnTo>
                    <a:pt x="1226" y="318"/>
                  </a:lnTo>
                  <a:cubicBezTo>
                    <a:pt x="1236" y="318"/>
                    <a:pt x="1236" y="306"/>
                    <a:pt x="1236" y="296"/>
                  </a:cubicBezTo>
                  <a:cubicBezTo>
                    <a:pt x="1236" y="286"/>
                    <a:pt x="1226" y="276"/>
                    <a:pt x="1226" y="276"/>
                  </a:cubicBezTo>
                  <a:cubicBezTo>
                    <a:pt x="1145" y="286"/>
                    <a:pt x="1073" y="286"/>
                    <a:pt x="1011" y="286"/>
                  </a:cubicBezTo>
                  <a:cubicBezTo>
                    <a:pt x="651" y="286"/>
                    <a:pt x="403" y="214"/>
                    <a:pt x="248" y="143"/>
                  </a:cubicBezTo>
                  <a:cubicBezTo>
                    <a:pt x="176" y="111"/>
                    <a:pt x="114" y="81"/>
                    <a:pt x="85" y="49"/>
                  </a:cubicBezTo>
                  <a:cubicBezTo>
                    <a:pt x="62" y="39"/>
                    <a:pt x="53" y="29"/>
                    <a:pt x="43" y="19"/>
                  </a:cubicBezTo>
                  <a:cubicBezTo>
                    <a:pt x="33" y="19"/>
                    <a:pt x="33" y="9"/>
                    <a:pt x="33" y="9"/>
                  </a:cubicBezTo>
                  <a:cubicBezTo>
                    <a:pt x="28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766;p66">
              <a:extLst>
                <a:ext uri="{FF2B5EF4-FFF2-40B4-BE49-F238E27FC236}">
                  <a16:creationId xmlns:a16="http://schemas.microsoft.com/office/drawing/2014/main" id="{3F4123DC-0D24-DADA-FA6C-5073F2A389C9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221" y="0"/>
                  </a:moveTo>
                  <a:cubicBezTo>
                    <a:pt x="1216" y="0"/>
                    <a:pt x="1211" y="3"/>
                    <a:pt x="1207" y="9"/>
                  </a:cubicBezTo>
                  <a:cubicBezTo>
                    <a:pt x="1197" y="19"/>
                    <a:pt x="917" y="286"/>
                    <a:pt x="228" y="286"/>
                  </a:cubicBezTo>
                  <a:cubicBezTo>
                    <a:pt x="166" y="286"/>
                    <a:pt x="95" y="286"/>
                    <a:pt x="23" y="276"/>
                  </a:cubicBezTo>
                  <a:cubicBezTo>
                    <a:pt x="11" y="276"/>
                    <a:pt x="1" y="286"/>
                    <a:pt x="1" y="296"/>
                  </a:cubicBezTo>
                  <a:cubicBezTo>
                    <a:pt x="1" y="306"/>
                    <a:pt x="1" y="318"/>
                    <a:pt x="11" y="318"/>
                  </a:cubicBezTo>
                  <a:lnTo>
                    <a:pt x="228" y="318"/>
                  </a:lnTo>
                  <a:cubicBezTo>
                    <a:pt x="950" y="318"/>
                    <a:pt x="1236" y="29"/>
                    <a:pt x="1236" y="29"/>
                  </a:cubicBezTo>
                  <a:lnTo>
                    <a:pt x="1236" y="9"/>
                  </a:lnTo>
                  <a:cubicBezTo>
                    <a:pt x="1231" y="3"/>
                    <a:pt x="1226" y="0"/>
                    <a:pt x="122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767;p66">
              <a:extLst>
                <a:ext uri="{FF2B5EF4-FFF2-40B4-BE49-F238E27FC236}">
                  <a16:creationId xmlns:a16="http://schemas.microsoft.com/office/drawing/2014/main" id="{33EE8044-EDC0-6047-33A6-E919AE0BD56C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40"/>
                    <a:pt x="290" y="327"/>
                    <a:pt x="1011" y="327"/>
                  </a:cubicBezTo>
                  <a:cubicBezTo>
                    <a:pt x="1073" y="327"/>
                    <a:pt x="1145" y="317"/>
                    <a:pt x="1226" y="317"/>
                  </a:cubicBezTo>
                  <a:cubicBezTo>
                    <a:pt x="1236" y="317"/>
                    <a:pt x="1236" y="307"/>
                    <a:pt x="1236" y="297"/>
                  </a:cubicBezTo>
                  <a:cubicBezTo>
                    <a:pt x="1236" y="287"/>
                    <a:pt x="1226" y="287"/>
                    <a:pt x="1226" y="287"/>
                  </a:cubicBezTo>
                  <a:lnTo>
                    <a:pt x="1011" y="287"/>
                  </a:lnTo>
                  <a:cubicBezTo>
                    <a:pt x="651" y="287"/>
                    <a:pt x="403" y="225"/>
                    <a:pt x="248" y="15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40"/>
                    <a:pt x="53" y="28"/>
                    <a:pt x="43" y="18"/>
                  </a:cubicBezTo>
                  <a:cubicBezTo>
                    <a:pt x="33" y="18"/>
                    <a:pt x="33" y="1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768;p66">
              <a:extLst>
                <a:ext uri="{FF2B5EF4-FFF2-40B4-BE49-F238E27FC236}">
                  <a16:creationId xmlns:a16="http://schemas.microsoft.com/office/drawing/2014/main" id="{6C32DB7B-6E96-0491-DA7C-B188BB2B15CB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28"/>
                    <a:pt x="917" y="287"/>
                    <a:pt x="228" y="287"/>
                  </a:cubicBezTo>
                  <a:lnTo>
                    <a:pt x="23" y="287"/>
                  </a:lnTo>
                  <a:cubicBezTo>
                    <a:pt x="11" y="287"/>
                    <a:pt x="1" y="287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cubicBezTo>
                    <a:pt x="95" y="317"/>
                    <a:pt x="166" y="327"/>
                    <a:pt x="228" y="327"/>
                  </a:cubicBezTo>
                  <a:cubicBezTo>
                    <a:pt x="950" y="327"/>
                    <a:pt x="1236" y="40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769;p66">
              <a:extLst>
                <a:ext uri="{FF2B5EF4-FFF2-40B4-BE49-F238E27FC236}">
                  <a16:creationId xmlns:a16="http://schemas.microsoft.com/office/drawing/2014/main" id="{463AD5B3-01B1-4704-C8B2-140A1A299E6A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28"/>
                    <a:pt x="290" y="317"/>
                    <a:pt x="1011" y="317"/>
                  </a:cubicBezTo>
                  <a:lnTo>
                    <a:pt x="1226" y="317"/>
                  </a:lnTo>
                  <a:cubicBezTo>
                    <a:pt x="1236" y="317"/>
                    <a:pt x="1236" y="307"/>
                    <a:pt x="1236" y="297"/>
                  </a:cubicBezTo>
                  <a:cubicBezTo>
                    <a:pt x="1236" y="288"/>
                    <a:pt x="1231" y="281"/>
                    <a:pt x="1228" y="281"/>
                  </a:cubicBezTo>
                  <a:cubicBezTo>
                    <a:pt x="1227" y="281"/>
                    <a:pt x="1226" y="282"/>
                    <a:pt x="1226" y="285"/>
                  </a:cubicBezTo>
                  <a:lnTo>
                    <a:pt x="1011" y="285"/>
                  </a:lnTo>
                  <a:cubicBezTo>
                    <a:pt x="651" y="285"/>
                    <a:pt x="403" y="213"/>
                    <a:pt x="248" y="14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38"/>
                    <a:pt x="53" y="28"/>
                    <a:pt x="43" y="18"/>
                  </a:cubicBezTo>
                  <a:cubicBezTo>
                    <a:pt x="33" y="18"/>
                    <a:pt x="33" y="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770;p66">
              <a:extLst>
                <a:ext uri="{FF2B5EF4-FFF2-40B4-BE49-F238E27FC236}">
                  <a16:creationId xmlns:a16="http://schemas.microsoft.com/office/drawing/2014/main" id="{34442997-9831-DCDE-8705-CD58033F002F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18"/>
                    <a:pt x="917" y="285"/>
                    <a:pt x="228" y="285"/>
                  </a:cubicBezTo>
                  <a:lnTo>
                    <a:pt x="23" y="285"/>
                  </a:lnTo>
                  <a:cubicBezTo>
                    <a:pt x="19" y="282"/>
                    <a:pt x="16" y="281"/>
                    <a:pt x="13" y="281"/>
                  </a:cubicBezTo>
                  <a:cubicBezTo>
                    <a:pt x="6" y="281"/>
                    <a:pt x="1" y="288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lnTo>
                    <a:pt x="228" y="317"/>
                  </a:lnTo>
                  <a:cubicBezTo>
                    <a:pt x="950" y="317"/>
                    <a:pt x="1236" y="28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771;p66">
              <a:extLst>
                <a:ext uri="{FF2B5EF4-FFF2-40B4-BE49-F238E27FC236}">
                  <a16:creationId xmlns:a16="http://schemas.microsoft.com/office/drawing/2014/main" id="{11EACB65-50D3-DDA3-FAB3-C844BE80B1AE}"/>
                </a:ext>
              </a:extLst>
            </p:cNvPr>
            <p:cNvSpPr/>
            <p:nvPr/>
          </p:nvSpPr>
          <p:spPr>
            <a:xfrm>
              <a:off x="7054590" y="2977743"/>
              <a:ext cx="665147" cy="674638"/>
            </a:xfrm>
            <a:custGeom>
              <a:avLst/>
              <a:gdLst/>
              <a:ahLst/>
              <a:cxnLst/>
              <a:rect l="l" t="t" r="r" b="b"/>
              <a:pathLst>
                <a:path w="4130" h="4189" extrusionOk="0">
                  <a:moveTo>
                    <a:pt x="1073" y="1"/>
                  </a:moveTo>
                  <a:lnTo>
                    <a:pt x="1060" y="10"/>
                  </a:lnTo>
                  <a:cubicBezTo>
                    <a:pt x="979" y="40"/>
                    <a:pt x="917" y="82"/>
                    <a:pt x="855" y="134"/>
                  </a:cubicBezTo>
                  <a:cubicBezTo>
                    <a:pt x="803" y="173"/>
                    <a:pt x="751" y="225"/>
                    <a:pt x="712" y="287"/>
                  </a:cubicBezTo>
                  <a:cubicBezTo>
                    <a:pt x="640" y="391"/>
                    <a:pt x="578" y="514"/>
                    <a:pt x="546" y="668"/>
                  </a:cubicBezTo>
                  <a:cubicBezTo>
                    <a:pt x="517" y="813"/>
                    <a:pt x="504" y="967"/>
                    <a:pt x="494" y="1100"/>
                  </a:cubicBezTo>
                  <a:cubicBezTo>
                    <a:pt x="494" y="1132"/>
                    <a:pt x="485" y="1174"/>
                    <a:pt x="485" y="1204"/>
                  </a:cubicBezTo>
                  <a:lnTo>
                    <a:pt x="485" y="1236"/>
                  </a:lnTo>
                  <a:lnTo>
                    <a:pt x="485" y="1318"/>
                  </a:lnTo>
                  <a:cubicBezTo>
                    <a:pt x="475" y="1389"/>
                    <a:pt x="475" y="1461"/>
                    <a:pt x="465" y="1533"/>
                  </a:cubicBezTo>
                  <a:cubicBezTo>
                    <a:pt x="465" y="1555"/>
                    <a:pt x="455" y="1565"/>
                    <a:pt x="455" y="1584"/>
                  </a:cubicBezTo>
                  <a:lnTo>
                    <a:pt x="455" y="1594"/>
                  </a:lnTo>
                  <a:cubicBezTo>
                    <a:pt x="433" y="1698"/>
                    <a:pt x="393" y="1802"/>
                    <a:pt x="331" y="1925"/>
                  </a:cubicBezTo>
                  <a:lnTo>
                    <a:pt x="341" y="1925"/>
                  </a:lnTo>
                  <a:cubicBezTo>
                    <a:pt x="309" y="1977"/>
                    <a:pt x="279" y="2039"/>
                    <a:pt x="247" y="2101"/>
                  </a:cubicBezTo>
                  <a:lnTo>
                    <a:pt x="237" y="2111"/>
                  </a:lnTo>
                  <a:lnTo>
                    <a:pt x="228" y="2121"/>
                  </a:lnTo>
                  <a:cubicBezTo>
                    <a:pt x="195" y="2173"/>
                    <a:pt x="166" y="2234"/>
                    <a:pt x="134" y="2286"/>
                  </a:cubicBezTo>
                  <a:cubicBezTo>
                    <a:pt x="104" y="2358"/>
                    <a:pt x="72" y="2420"/>
                    <a:pt x="52" y="2481"/>
                  </a:cubicBezTo>
                  <a:cubicBezTo>
                    <a:pt x="32" y="2543"/>
                    <a:pt x="23" y="2615"/>
                    <a:pt x="10" y="2677"/>
                  </a:cubicBezTo>
                  <a:cubicBezTo>
                    <a:pt x="0" y="2748"/>
                    <a:pt x="0" y="2820"/>
                    <a:pt x="23" y="2904"/>
                  </a:cubicBezTo>
                  <a:cubicBezTo>
                    <a:pt x="32" y="2976"/>
                    <a:pt x="52" y="3057"/>
                    <a:pt x="94" y="3139"/>
                  </a:cubicBezTo>
                  <a:cubicBezTo>
                    <a:pt x="156" y="3275"/>
                    <a:pt x="270" y="3448"/>
                    <a:pt x="443" y="3509"/>
                  </a:cubicBezTo>
                  <a:cubicBezTo>
                    <a:pt x="465" y="3522"/>
                    <a:pt x="475" y="3522"/>
                    <a:pt x="494" y="3532"/>
                  </a:cubicBezTo>
                  <a:lnTo>
                    <a:pt x="504" y="3532"/>
                  </a:lnTo>
                  <a:cubicBezTo>
                    <a:pt x="578" y="3645"/>
                    <a:pt x="660" y="3747"/>
                    <a:pt x="774" y="3841"/>
                  </a:cubicBezTo>
                  <a:cubicBezTo>
                    <a:pt x="826" y="3880"/>
                    <a:pt x="887" y="3922"/>
                    <a:pt x="949" y="3964"/>
                  </a:cubicBezTo>
                  <a:cubicBezTo>
                    <a:pt x="1011" y="3994"/>
                    <a:pt x="1073" y="4026"/>
                    <a:pt x="1144" y="4056"/>
                  </a:cubicBezTo>
                  <a:cubicBezTo>
                    <a:pt x="1278" y="4107"/>
                    <a:pt x="1411" y="4140"/>
                    <a:pt x="1567" y="4159"/>
                  </a:cubicBezTo>
                  <a:cubicBezTo>
                    <a:pt x="1658" y="4169"/>
                    <a:pt x="1740" y="4169"/>
                    <a:pt x="1834" y="4169"/>
                  </a:cubicBezTo>
                  <a:lnTo>
                    <a:pt x="2039" y="4169"/>
                  </a:lnTo>
                  <a:cubicBezTo>
                    <a:pt x="2143" y="4179"/>
                    <a:pt x="2234" y="4179"/>
                    <a:pt x="2338" y="4189"/>
                  </a:cubicBezTo>
                  <a:lnTo>
                    <a:pt x="2523" y="4189"/>
                  </a:lnTo>
                  <a:cubicBezTo>
                    <a:pt x="2689" y="4189"/>
                    <a:pt x="2852" y="4179"/>
                    <a:pt x="3008" y="4159"/>
                  </a:cubicBezTo>
                  <a:cubicBezTo>
                    <a:pt x="3131" y="4149"/>
                    <a:pt x="3245" y="4127"/>
                    <a:pt x="3358" y="4107"/>
                  </a:cubicBezTo>
                  <a:cubicBezTo>
                    <a:pt x="3470" y="4088"/>
                    <a:pt x="3564" y="4056"/>
                    <a:pt x="3655" y="4016"/>
                  </a:cubicBezTo>
                  <a:cubicBezTo>
                    <a:pt x="3863" y="3932"/>
                    <a:pt x="4006" y="3818"/>
                    <a:pt x="4077" y="3675"/>
                  </a:cubicBezTo>
                  <a:cubicBezTo>
                    <a:pt x="4100" y="3633"/>
                    <a:pt x="4110" y="3593"/>
                    <a:pt x="4120" y="3551"/>
                  </a:cubicBezTo>
                  <a:cubicBezTo>
                    <a:pt x="4129" y="3532"/>
                    <a:pt x="4129" y="3509"/>
                    <a:pt x="4129" y="3490"/>
                  </a:cubicBezTo>
                  <a:lnTo>
                    <a:pt x="4129" y="3438"/>
                  </a:lnTo>
                  <a:cubicBezTo>
                    <a:pt x="4129" y="3386"/>
                    <a:pt x="4110" y="3324"/>
                    <a:pt x="4077" y="3285"/>
                  </a:cubicBezTo>
                  <a:cubicBezTo>
                    <a:pt x="4048" y="3243"/>
                    <a:pt x="4006" y="3213"/>
                    <a:pt x="3944" y="3181"/>
                  </a:cubicBezTo>
                  <a:cubicBezTo>
                    <a:pt x="3892" y="3151"/>
                    <a:pt x="3821" y="3129"/>
                    <a:pt x="3749" y="3109"/>
                  </a:cubicBezTo>
                  <a:cubicBezTo>
                    <a:pt x="3677" y="3099"/>
                    <a:pt x="3593" y="3089"/>
                    <a:pt x="3492" y="3077"/>
                  </a:cubicBezTo>
                  <a:cubicBezTo>
                    <a:pt x="3430" y="3077"/>
                    <a:pt x="3358" y="3067"/>
                    <a:pt x="3284" y="3067"/>
                  </a:cubicBezTo>
                  <a:lnTo>
                    <a:pt x="3213" y="3067"/>
                  </a:lnTo>
                  <a:cubicBezTo>
                    <a:pt x="3099" y="3077"/>
                    <a:pt x="2998" y="3077"/>
                    <a:pt x="2874" y="3089"/>
                  </a:cubicBezTo>
                  <a:cubicBezTo>
                    <a:pt x="2842" y="2810"/>
                    <a:pt x="2802" y="2595"/>
                    <a:pt x="2751" y="2388"/>
                  </a:cubicBezTo>
                  <a:cubicBezTo>
                    <a:pt x="2728" y="2316"/>
                    <a:pt x="2699" y="2224"/>
                    <a:pt x="2657" y="2121"/>
                  </a:cubicBezTo>
                  <a:cubicBezTo>
                    <a:pt x="2637" y="2039"/>
                    <a:pt x="2595" y="1945"/>
                    <a:pt x="2565" y="1854"/>
                  </a:cubicBezTo>
                  <a:cubicBezTo>
                    <a:pt x="2494" y="1678"/>
                    <a:pt x="2410" y="1503"/>
                    <a:pt x="2318" y="1337"/>
                  </a:cubicBezTo>
                  <a:cubicBezTo>
                    <a:pt x="2224" y="1174"/>
                    <a:pt x="2111" y="1009"/>
                    <a:pt x="1999" y="875"/>
                  </a:cubicBezTo>
                  <a:cubicBezTo>
                    <a:pt x="1938" y="804"/>
                    <a:pt x="1876" y="729"/>
                    <a:pt x="1814" y="668"/>
                  </a:cubicBezTo>
                  <a:cubicBezTo>
                    <a:pt x="1740" y="606"/>
                    <a:pt x="1678" y="557"/>
                    <a:pt x="1629" y="514"/>
                  </a:cubicBezTo>
                  <a:cubicBezTo>
                    <a:pt x="1577" y="472"/>
                    <a:pt x="1525" y="443"/>
                    <a:pt x="1463" y="411"/>
                  </a:cubicBezTo>
                  <a:cubicBezTo>
                    <a:pt x="1401" y="381"/>
                    <a:pt x="1330" y="349"/>
                    <a:pt x="1268" y="329"/>
                  </a:cubicBezTo>
                  <a:cubicBezTo>
                    <a:pt x="1196" y="309"/>
                    <a:pt x="1122" y="287"/>
                    <a:pt x="1060" y="287"/>
                  </a:cubicBezTo>
                  <a:cubicBezTo>
                    <a:pt x="1041" y="287"/>
                    <a:pt x="1031" y="277"/>
                    <a:pt x="1011" y="277"/>
                  </a:cubicBezTo>
                  <a:cubicBezTo>
                    <a:pt x="989" y="277"/>
                    <a:pt x="979" y="287"/>
                    <a:pt x="959" y="287"/>
                  </a:cubicBezTo>
                  <a:cubicBezTo>
                    <a:pt x="917" y="287"/>
                    <a:pt x="887" y="297"/>
                    <a:pt x="855" y="309"/>
                  </a:cubicBezTo>
                  <a:cubicBezTo>
                    <a:pt x="803" y="329"/>
                    <a:pt x="742" y="359"/>
                    <a:pt x="702" y="411"/>
                  </a:cubicBezTo>
                  <a:cubicBezTo>
                    <a:pt x="732" y="359"/>
                    <a:pt x="774" y="319"/>
                    <a:pt x="803" y="277"/>
                  </a:cubicBezTo>
                  <a:cubicBezTo>
                    <a:pt x="845" y="225"/>
                    <a:pt x="897" y="186"/>
                    <a:pt x="949" y="144"/>
                  </a:cubicBezTo>
                  <a:cubicBezTo>
                    <a:pt x="989" y="112"/>
                    <a:pt x="1041" y="92"/>
                    <a:pt x="1092" y="62"/>
                  </a:cubicBezTo>
                  <a:cubicBezTo>
                    <a:pt x="1092" y="62"/>
                    <a:pt x="1102" y="62"/>
                    <a:pt x="1102" y="50"/>
                  </a:cubicBezTo>
                  <a:cubicBezTo>
                    <a:pt x="1112" y="40"/>
                    <a:pt x="1102" y="30"/>
                    <a:pt x="1102" y="20"/>
                  </a:cubicBezTo>
                  <a:cubicBezTo>
                    <a:pt x="1102" y="10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772;p66">
              <a:extLst>
                <a:ext uri="{FF2B5EF4-FFF2-40B4-BE49-F238E27FC236}">
                  <a16:creationId xmlns:a16="http://schemas.microsoft.com/office/drawing/2014/main" id="{1F365D28-9CF5-F902-5B2B-8C1538B75C0D}"/>
                </a:ext>
              </a:extLst>
            </p:cNvPr>
            <p:cNvSpPr/>
            <p:nvPr/>
          </p:nvSpPr>
          <p:spPr>
            <a:xfrm>
              <a:off x="7616823" y="3473134"/>
              <a:ext cx="102913" cy="126424"/>
            </a:xfrm>
            <a:custGeom>
              <a:avLst/>
              <a:gdLst/>
              <a:ahLst/>
              <a:cxnLst/>
              <a:rect l="l" t="t" r="r" b="b"/>
              <a:pathLst>
                <a:path w="639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3"/>
                    <a:pt x="31" y="33"/>
                    <a:pt x="40" y="53"/>
                  </a:cubicBezTo>
                  <a:cubicBezTo>
                    <a:pt x="102" y="137"/>
                    <a:pt x="164" y="218"/>
                    <a:pt x="216" y="310"/>
                  </a:cubicBezTo>
                  <a:cubicBezTo>
                    <a:pt x="268" y="414"/>
                    <a:pt x="320" y="508"/>
                    <a:pt x="362" y="609"/>
                  </a:cubicBezTo>
                  <a:cubicBezTo>
                    <a:pt x="381" y="661"/>
                    <a:pt x="401" y="713"/>
                    <a:pt x="423" y="765"/>
                  </a:cubicBezTo>
                  <a:cubicBezTo>
                    <a:pt x="423" y="774"/>
                    <a:pt x="433" y="774"/>
                    <a:pt x="433" y="784"/>
                  </a:cubicBezTo>
                  <a:cubicBezTo>
                    <a:pt x="495" y="732"/>
                    <a:pt x="547" y="671"/>
                    <a:pt x="586" y="599"/>
                  </a:cubicBezTo>
                  <a:cubicBezTo>
                    <a:pt x="609" y="569"/>
                    <a:pt x="619" y="527"/>
                    <a:pt x="629" y="475"/>
                  </a:cubicBezTo>
                  <a:cubicBezTo>
                    <a:pt x="638" y="456"/>
                    <a:pt x="638" y="433"/>
                    <a:pt x="638" y="414"/>
                  </a:cubicBezTo>
                  <a:lnTo>
                    <a:pt x="638" y="362"/>
                  </a:lnTo>
                  <a:cubicBezTo>
                    <a:pt x="638" y="310"/>
                    <a:pt x="619" y="248"/>
                    <a:pt x="586" y="209"/>
                  </a:cubicBezTo>
                  <a:cubicBezTo>
                    <a:pt x="557" y="167"/>
                    <a:pt x="515" y="125"/>
                    <a:pt x="453" y="105"/>
                  </a:cubicBezTo>
                  <a:cubicBezTo>
                    <a:pt x="401" y="75"/>
                    <a:pt x="330" y="53"/>
                    <a:pt x="258" y="33"/>
                  </a:cubicBezTo>
                  <a:cubicBezTo>
                    <a:pt x="186" y="23"/>
                    <a:pt x="102" y="13"/>
                    <a:pt x="1" y="1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773;p66">
              <a:extLst>
                <a:ext uri="{FF2B5EF4-FFF2-40B4-BE49-F238E27FC236}">
                  <a16:creationId xmlns:a16="http://schemas.microsoft.com/office/drawing/2014/main" id="{3AD6B6E7-51AA-33D3-2FE5-8D22CD85EEAD}"/>
                </a:ext>
              </a:extLst>
            </p:cNvPr>
            <p:cNvSpPr/>
            <p:nvPr/>
          </p:nvSpPr>
          <p:spPr>
            <a:xfrm>
              <a:off x="7114180" y="3121883"/>
              <a:ext cx="570931" cy="530499"/>
            </a:xfrm>
            <a:custGeom>
              <a:avLst/>
              <a:gdLst/>
              <a:ahLst/>
              <a:cxnLst/>
              <a:rect l="l" t="t" r="r" b="b"/>
              <a:pathLst>
                <a:path w="3545" h="3294" extrusionOk="0">
                  <a:moveTo>
                    <a:pt x="579" y="0"/>
                  </a:moveTo>
                  <a:cubicBezTo>
                    <a:pt x="567" y="10"/>
                    <a:pt x="557" y="10"/>
                    <a:pt x="547" y="10"/>
                  </a:cubicBezTo>
                  <a:cubicBezTo>
                    <a:pt x="537" y="20"/>
                    <a:pt x="527" y="20"/>
                    <a:pt x="517" y="32"/>
                  </a:cubicBezTo>
                  <a:cubicBezTo>
                    <a:pt x="505" y="32"/>
                    <a:pt x="505" y="42"/>
                    <a:pt x="495" y="42"/>
                  </a:cubicBezTo>
                  <a:cubicBezTo>
                    <a:pt x="485" y="52"/>
                    <a:pt x="475" y="62"/>
                    <a:pt x="465" y="72"/>
                  </a:cubicBezTo>
                  <a:cubicBezTo>
                    <a:pt x="465" y="72"/>
                    <a:pt x="456" y="82"/>
                    <a:pt x="443" y="94"/>
                  </a:cubicBezTo>
                  <a:cubicBezTo>
                    <a:pt x="433" y="114"/>
                    <a:pt x="423" y="124"/>
                    <a:pt x="414" y="133"/>
                  </a:cubicBezTo>
                  <a:cubicBezTo>
                    <a:pt x="414" y="156"/>
                    <a:pt x="404" y="166"/>
                    <a:pt x="394" y="185"/>
                  </a:cubicBezTo>
                  <a:cubicBezTo>
                    <a:pt x="372" y="237"/>
                    <a:pt x="362" y="299"/>
                    <a:pt x="342" y="381"/>
                  </a:cubicBezTo>
                  <a:cubicBezTo>
                    <a:pt x="342" y="432"/>
                    <a:pt x="332" y="494"/>
                    <a:pt x="332" y="566"/>
                  </a:cubicBezTo>
                  <a:lnTo>
                    <a:pt x="332" y="650"/>
                  </a:lnTo>
                  <a:lnTo>
                    <a:pt x="332" y="670"/>
                  </a:lnTo>
                  <a:lnTo>
                    <a:pt x="332" y="741"/>
                  </a:lnTo>
                  <a:cubicBezTo>
                    <a:pt x="320" y="773"/>
                    <a:pt x="320" y="793"/>
                    <a:pt x="320" y="823"/>
                  </a:cubicBezTo>
                  <a:cubicBezTo>
                    <a:pt x="320" y="875"/>
                    <a:pt x="310" y="927"/>
                    <a:pt x="300" y="979"/>
                  </a:cubicBezTo>
                  <a:cubicBezTo>
                    <a:pt x="290" y="1030"/>
                    <a:pt x="280" y="1082"/>
                    <a:pt x="270" y="1132"/>
                  </a:cubicBezTo>
                  <a:cubicBezTo>
                    <a:pt x="248" y="1184"/>
                    <a:pt x="238" y="1236"/>
                    <a:pt x="218" y="1287"/>
                  </a:cubicBezTo>
                  <a:cubicBezTo>
                    <a:pt x="186" y="1391"/>
                    <a:pt x="147" y="1483"/>
                    <a:pt x="105" y="1586"/>
                  </a:cubicBezTo>
                  <a:lnTo>
                    <a:pt x="73" y="1668"/>
                  </a:lnTo>
                  <a:lnTo>
                    <a:pt x="63" y="1678"/>
                  </a:lnTo>
                  <a:cubicBezTo>
                    <a:pt x="63" y="1700"/>
                    <a:pt x="53" y="1720"/>
                    <a:pt x="43" y="1740"/>
                  </a:cubicBezTo>
                  <a:cubicBezTo>
                    <a:pt x="33" y="1772"/>
                    <a:pt x="23" y="1801"/>
                    <a:pt x="23" y="1824"/>
                  </a:cubicBezTo>
                  <a:cubicBezTo>
                    <a:pt x="11" y="1853"/>
                    <a:pt x="11" y="1873"/>
                    <a:pt x="1" y="1905"/>
                  </a:cubicBezTo>
                  <a:lnTo>
                    <a:pt x="1" y="1967"/>
                  </a:lnTo>
                  <a:lnTo>
                    <a:pt x="1" y="1997"/>
                  </a:lnTo>
                  <a:lnTo>
                    <a:pt x="1" y="2039"/>
                  </a:lnTo>
                  <a:cubicBezTo>
                    <a:pt x="11" y="2071"/>
                    <a:pt x="23" y="2100"/>
                    <a:pt x="33" y="2133"/>
                  </a:cubicBezTo>
                  <a:cubicBezTo>
                    <a:pt x="33" y="2142"/>
                    <a:pt x="43" y="2152"/>
                    <a:pt x="43" y="2152"/>
                  </a:cubicBezTo>
                  <a:cubicBezTo>
                    <a:pt x="43" y="2162"/>
                    <a:pt x="53" y="2172"/>
                    <a:pt x="53" y="2182"/>
                  </a:cubicBezTo>
                  <a:cubicBezTo>
                    <a:pt x="63" y="2182"/>
                    <a:pt x="73" y="2194"/>
                    <a:pt x="73" y="2204"/>
                  </a:cubicBezTo>
                  <a:cubicBezTo>
                    <a:pt x="85" y="2204"/>
                    <a:pt x="95" y="2214"/>
                    <a:pt x="95" y="2214"/>
                  </a:cubicBezTo>
                  <a:cubicBezTo>
                    <a:pt x="115" y="2224"/>
                    <a:pt x="124" y="2234"/>
                    <a:pt x="147" y="2244"/>
                  </a:cubicBezTo>
                  <a:lnTo>
                    <a:pt x="166" y="2266"/>
                  </a:lnTo>
                  <a:cubicBezTo>
                    <a:pt x="176" y="2266"/>
                    <a:pt x="186" y="2276"/>
                    <a:pt x="196" y="2276"/>
                  </a:cubicBezTo>
                  <a:cubicBezTo>
                    <a:pt x="218" y="2286"/>
                    <a:pt x="238" y="2296"/>
                    <a:pt x="248" y="2306"/>
                  </a:cubicBezTo>
                  <a:cubicBezTo>
                    <a:pt x="258" y="2318"/>
                    <a:pt x="270" y="2328"/>
                    <a:pt x="270" y="2328"/>
                  </a:cubicBezTo>
                  <a:cubicBezTo>
                    <a:pt x="280" y="2338"/>
                    <a:pt x="290" y="2348"/>
                    <a:pt x="290" y="2348"/>
                  </a:cubicBezTo>
                  <a:cubicBezTo>
                    <a:pt x="300" y="2367"/>
                    <a:pt x="310" y="2390"/>
                    <a:pt x="320" y="2409"/>
                  </a:cubicBezTo>
                  <a:cubicBezTo>
                    <a:pt x="320" y="2419"/>
                    <a:pt x="320" y="2441"/>
                    <a:pt x="332" y="2471"/>
                  </a:cubicBezTo>
                  <a:lnTo>
                    <a:pt x="332" y="2543"/>
                  </a:lnTo>
                  <a:cubicBezTo>
                    <a:pt x="332" y="2565"/>
                    <a:pt x="342" y="2595"/>
                    <a:pt x="342" y="2627"/>
                  </a:cubicBezTo>
                  <a:cubicBezTo>
                    <a:pt x="342" y="2647"/>
                    <a:pt x="352" y="2666"/>
                    <a:pt x="352" y="2689"/>
                  </a:cubicBezTo>
                  <a:cubicBezTo>
                    <a:pt x="352" y="2698"/>
                    <a:pt x="362" y="2708"/>
                    <a:pt x="362" y="2718"/>
                  </a:cubicBezTo>
                  <a:cubicBezTo>
                    <a:pt x="362" y="2728"/>
                    <a:pt x="372" y="2738"/>
                    <a:pt x="372" y="2738"/>
                  </a:cubicBezTo>
                  <a:cubicBezTo>
                    <a:pt x="394" y="2790"/>
                    <a:pt x="414" y="2832"/>
                    <a:pt x="433" y="2874"/>
                  </a:cubicBezTo>
                  <a:cubicBezTo>
                    <a:pt x="465" y="2913"/>
                    <a:pt x="485" y="2946"/>
                    <a:pt x="505" y="2985"/>
                  </a:cubicBezTo>
                  <a:cubicBezTo>
                    <a:pt x="537" y="3017"/>
                    <a:pt x="557" y="3047"/>
                    <a:pt x="589" y="3069"/>
                  </a:cubicBezTo>
                  <a:cubicBezTo>
                    <a:pt x="651" y="3109"/>
                    <a:pt x="713" y="3131"/>
                    <a:pt x="774" y="3161"/>
                  </a:cubicBezTo>
                  <a:cubicBezTo>
                    <a:pt x="908" y="3212"/>
                    <a:pt x="1041" y="3245"/>
                    <a:pt x="1197" y="3264"/>
                  </a:cubicBezTo>
                  <a:cubicBezTo>
                    <a:pt x="1288" y="3274"/>
                    <a:pt x="1382" y="3284"/>
                    <a:pt x="1464" y="3284"/>
                  </a:cubicBezTo>
                  <a:cubicBezTo>
                    <a:pt x="1516" y="3284"/>
                    <a:pt x="1568" y="3274"/>
                    <a:pt x="1629" y="3274"/>
                  </a:cubicBezTo>
                  <a:lnTo>
                    <a:pt x="1669" y="3274"/>
                  </a:lnTo>
                  <a:cubicBezTo>
                    <a:pt x="1773" y="3284"/>
                    <a:pt x="1864" y="3284"/>
                    <a:pt x="1968" y="3294"/>
                  </a:cubicBezTo>
                  <a:lnTo>
                    <a:pt x="2153" y="3294"/>
                  </a:lnTo>
                  <a:cubicBezTo>
                    <a:pt x="2319" y="3294"/>
                    <a:pt x="2482" y="3284"/>
                    <a:pt x="2638" y="3274"/>
                  </a:cubicBezTo>
                  <a:cubicBezTo>
                    <a:pt x="2761" y="3254"/>
                    <a:pt x="2875" y="3245"/>
                    <a:pt x="2988" y="3212"/>
                  </a:cubicBezTo>
                  <a:cubicBezTo>
                    <a:pt x="3100" y="3193"/>
                    <a:pt x="3194" y="3161"/>
                    <a:pt x="3285" y="3121"/>
                  </a:cubicBezTo>
                  <a:cubicBezTo>
                    <a:pt x="3389" y="3079"/>
                    <a:pt x="3470" y="3037"/>
                    <a:pt x="3544" y="2975"/>
                  </a:cubicBezTo>
                  <a:lnTo>
                    <a:pt x="3532" y="2965"/>
                  </a:lnTo>
                  <a:lnTo>
                    <a:pt x="3532" y="2946"/>
                  </a:lnTo>
                  <a:cubicBezTo>
                    <a:pt x="3512" y="2894"/>
                    <a:pt x="3493" y="2842"/>
                    <a:pt x="3470" y="2790"/>
                  </a:cubicBezTo>
                  <a:cubicBezTo>
                    <a:pt x="3379" y="2585"/>
                    <a:pt x="3275" y="2409"/>
                    <a:pt x="3161" y="2256"/>
                  </a:cubicBezTo>
                  <a:cubicBezTo>
                    <a:pt x="3142" y="2234"/>
                    <a:pt x="3122" y="2204"/>
                    <a:pt x="3100" y="2182"/>
                  </a:cubicBezTo>
                  <a:cubicBezTo>
                    <a:pt x="3038" y="2172"/>
                    <a:pt x="2976" y="2172"/>
                    <a:pt x="2914" y="2172"/>
                  </a:cubicBezTo>
                  <a:lnTo>
                    <a:pt x="2843" y="2172"/>
                  </a:lnTo>
                  <a:cubicBezTo>
                    <a:pt x="2729" y="2172"/>
                    <a:pt x="2618" y="2182"/>
                    <a:pt x="2504" y="2194"/>
                  </a:cubicBezTo>
                  <a:cubicBezTo>
                    <a:pt x="2482" y="1997"/>
                    <a:pt x="2452" y="1834"/>
                    <a:pt x="2420" y="1678"/>
                  </a:cubicBezTo>
                  <a:cubicBezTo>
                    <a:pt x="2381" y="1658"/>
                    <a:pt x="2339" y="1626"/>
                    <a:pt x="2309" y="1606"/>
                  </a:cubicBezTo>
                  <a:cubicBezTo>
                    <a:pt x="2267" y="1577"/>
                    <a:pt x="2225" y="1544"/>
                    <a:pt x="2173" y="1515"/>
                  </a:cubicBezTo>
                  <a:cubicBezTo>
                    <a:pt x="2000" y="1391"/>
                    <a:pt x="1844" y="1268"/>
                    <a:pt x="1711" y="1132"/>
                  </a:cubicBezTo>
                  <a:cubicBezTo>
                    <a:pt x="1639" y="1070"/>
                    <a:pt x="1568" y="998"/>
                    <a:pt x="1506" y="927"/>
                  </a:cubicBezTo>
                  <a:cubicBezTo>
                    <a:pt x="1432" y="845"/>
                    <a:pt x="1370" y="773"/>
                    <a:pt x="1308" y="689"/>
                  </a:cubicBezTo>
                  <a:cubicBezTo>
                    <a:pt x="1246" y="608"/>
                    <a:pt x="1185" y="536"/>
                    <a:pt x="1145" y="452"/>
                  </a:cubicBezTo>
                  <a:lnTo>
                    <a:pt x="1113" y="423"/>
                  </a:lnTo>
                  <a:cubicBezTo>
                    <a:pt x="1073" y="351"/>
                    <a:pt x="1031" y="279"/>
                    <a:pt x="979" y="217"/>
                  </a:cubicBezTo>
                  <a:cubicBezTo>
                    <a:pt x="928" y="156"/>
                    <a:pt x="888" y="114"/>
                    <a:pt x="846" y="72"/>
                  </a:cubicBezTo>
                  <a:cubicBezTo>
                    <a:pt x="826" y="62"/>
                    <a:pt x="814" y="52"/>
                    <a:pt x="794" y="42"/>
                  </a:cubicBezTo>
                  <a:cubicBezTo>
                    <a:pt x="784" y="32"/>
                    <a:pt x="764" y="32"/>
                    <a:pt x="752" y="20"/>
                  </a:cubicBezTo>
                  <a:cubicBezTo>
                    <a:pt x="732" y="10"/>
                    <a:pt x="722" y="10"/>
                    <a:pt x="713" y="10"/>
                  </a:cubicBezTo>
                  <a:cubicBezTo>
                    <a:pt x="703" y="0"/>
                    <a:pt x="680" y="0"/>
                    <a:pt x="671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774;p66">
              <a:extLst>
                <a:ext uri="{FF2B5EF4-FFF2-40B4-BE49-F238E27FC236}">
                  <a16:creationId xmlns:a16="http://schemas.microsoft.com/office/drawing/2014/main" id="{A6AA068E-D49D-AAA8-7E37-761CA08C3CF3}"/>
                </a:ext>
              </a:extLst>
            </p:cNvPr>
            <p:cNvSpPr/>
            <p:nvPr/>
          </p:nvSpPr>
          <p:spPr>
            <a:xfrm>
              <a:off x="7386518" y="3546412"/>
              <a:ext cx="220642" cy="202279"/>
            </a:xfrm>
            <a:custGeom>
              <a:avLst/>
              <a:gdLst/>
              <a:ahLst/>
              <a:cxnLst/>
              <a:rect l="l" t="t" r="r" b="b"/>
              <a:pathLst>
                <a:path w="1370" h="1256" extrusionOk="0">
                  <a:moveTo>
                    <a:pt x="927" y="1"/>
                  </a:moveTo>
                  <a:cubicBezTo>
                    <a:pt x="905" y="1"/>
                    <a:pt x="875" y="1"/>
                    <a:pt x="853" y="11"/>
                  </a:cubicBezTo>
                  <a:cubicBezTo>
                    <a:pt x="751" y="20"/>
                    <a:pt x="648" y="62"/>
                    <a:pt x="576" y="114"/>
                  </a:cubicBezTo>
                  <a:cubicBezTo>
                    <a:pt x="524" y="154"/>
                    <a:pt x="482" y="196"/>
                    <a:pt x="452" y="248"/>
                  </a:cubicBezTo>
                  <a:lnTo>
                    <a:pt x="442" y="248"/>
                  </a:lnTo>
                  <a:cubicBezTo>
                    <a:pt x="442" y="258"/>
                    <a:pt x="433" y="268"/>
                    <a:pt x="433" y="277"/>
                  </a:cubicBezTo>
                  <a:cubicBezTo>
                    <a:pt x="420" y="310"/>
                    <a:pt x="420" y="329"/>
                    <a:pt x="410" y="361"/>
                  </a:cubicBezTo>
                  <a:cubicBezTo>
                    <a:pt x="410" y="371"/>
                    <a:pt x="420" y="391"/>
                    <a:pt x="442" y="391"/>
                  </a:cubicBezTo>
                  <a:cubicBezTo>
                    <a:pt x="433" y="433"/>
                    <a:pt x="420" y="485"/>
                    <a:pt x="400" y="534"/>
                  </a:cubicBezTo>
                  <a:lnTo>
                    <a:pt x="400" y="525"/>
                  </a:lnTo>
                  <a:cubicBezTo>
                    <a:pt x="381" y="586"/>
                    <a:pt x="349" y="648"/>
                    <a:pt x="329" y="710"/>
                  </a:cubicBezTo>
                  <a:cubicBezTo>
                    <a:pt x="309" y="742"/>
                    <a:pt x="287" y="772"/>
                    <a:pt x="195" y="833"/>
                  </a:cubicBezTo>
                  <a:cubicBezTo>
                    <a:pt x="163" y="866"/>
                    <a:pt x="20" y="875"/>
                    <a:pt x="10" y="927"/>
                  </a:cubicBezTo>
                  <a:cubicBezTo>
                    <a:pt x="0" y="967"/>
                    <a:pt x="225" y="1041"/>
                    <a:pt x="235" y="1071"/>
                  </a:cubicBezTo>
                  <a:cubicBezTo>
                    <a:pt x="247" y="1113"/>
                    <a:pt x="267" y="1142"/>
                    <a:pt x="297" y="1174"/>
                  </a:cubicBezTo>
                  <a:cubicBezTo>
                    <a:pt x="349" y="1204"/>
                    <a:pt x="410" y="1226"/>
                    <a:pt x="452" y="1236"/>
                  </a:cubicBezTo>
                  <a:cubicBezTo>
                    <a:pt x="472" y="1246"/>
                    <a:pt x="514" y="1246"/>
                    <a:pt x="556" y="1256"/>
                  </a:cubicBezTo>
                  <a:lnTo>
                    <a:pt x="690" y="1256"/>
                  </a:lnTo>
                  <a:cubicBezTo>
                    <a:pt x="761" y="1256"/>
                    <a:pt x="823" y="1256"/>
                    <a:pt x="885" y="1236"/>
                  </a:cubicBezTo>
                  <a:cubicBezTo>
                    <a:pt x="937" y="1226"/>
                    <a:pt x="989" y="1204"/>
                    <a:pt x="1038" y="1174"/>
                  </a:cubicBezTo>
                  <a:cubicBezTo>
                    <a:pt x="1080" y="1152"/>
                    <a:pt x="1122" y="1113"/>
                    <a:pt x="1162" y="1080"/>
                  </a:cubicBezTo>
                  <a:cubicBezTo>
                    <a:pt x="1165" y="1076"/>
                    <a:pt x="1168" y="1075"/>
                    <a:pt x="1171" y="1075"/>
                  </a:cubicBezTo>
                  <a:cubicBezTo>
                    <a:pt x="1192" y="1075"/>
                    <a:pt x="1203" y="1173"/>
                    <a:pt x="1224" y="1173"/>
                  </a:cubicBezTo>
                  <a:cubicBezTo>
                    <a:pt x="1228" y="1173"/>
                    <a:pt x="1232" y="1171"/>
                    <a:pt x="1236" y="1165"/>
                  </a:cubicBezTo>
                  <a:cubicBezTo>
                    <a:pt x="1265" y="1123"/>
                    <a:pt x="1297" y="1152"/>
                    <a:pt x="1317" y="1090"/>
                  </a:cubicBezTo>
                  <a:cubicBezTo>
                    <a:pt x="1327" y="1080"/>
                    <a:pt x="1369" y="947"/>
                    <a:pt x="1369" y="937"/>
                  </a:cubicBezTo>
                  <a:cubicBezTo>
                    <a:pt x="1359" y="937"/>
                    <a:pt x="1246" y="576"/>
                    <a:pt x="1236" y="525"/>
                  </a:cubicBezTo>
                  <a:cubicBezTo>
                    <a:pt x="1223" y="453"/>
                    <a:pt x="1223" y="371"/>
                    <a:pt x="1223" y="287"/>
                  </a:cubicBezTo>
                  <a:cubicBezTo>
                    <a:pt x="1236" y="277"/>
                    <a:pt x="1236" y="277"/>
                    <a:pt x="1236" y="268"/>
                  </a:cubicBezTo>
                  <a:lnTo>
                    <a:pt x="1236" y="216"/>
                  </a:lnTo>
                  <a:cubicBezTo>
                    <a:pt x="1236" y="196"/>
                    <a:pt x="1236" y="196"/>
                    <a:pt x="1223" y="186"/>
                  </a:cubicBezTo>
                  <a:cubicBezTo>
                    <a:pt x="1223" y="164"/>
                    <a:pt x="1213" y="154"/>
                    <a:pt x="1204" y="134"/>
                  </a:cubicBezTo>
                  <a:cubicBezTo>
                    <a:pt x="1194" y="92"/>
                    <a:pt x="1162" y="62"/>
                    <a:pt x="1122" y="40"/>
                  </a:cubicBezTo>
                  <a:cubicBezTo>
                    <a:pt x="1080" y="20"/>
                    <a:pt x="1038" y="11"/>
                    <a:pt x="99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775;p66">
              <a:extLst>
                <a:ext uri="{FF2B5EF4-FFF2-40B4-BE49-F238E27FC236}">
                  <a16:creationId xmlns:a16="http://schemas.microsoft.com/office/drawing/2014/main" id="{4CBF99FF-BA9F-8D7A-9AAD-23DFCB9E4A80}"/>
                </a:ext>
              </a:extLst>
            </p:cNvPr>
            <p:cNvSpPr/>
            <p:nvPr/>
          </p:nvSpPr>
          <p:spPr>
            <a:xfrm>
              <a:off x="7439343" y="3546412"/>
              <a:ext cx="146236" cy="115634"/>
            </a:xfrm>
            <a:custGeom>
              <a:avLst/>
              <a:gdLst/>
              <a:ahLst/>
              <a:cxnLst/>
              <a:rect l="l" t="t" r="r" b="b"/>
              <a:pathLst>
                <a:path w="908" h="718" extrusionOk="0">
                  <a:moveTo>
                    <a:pt x="525" y="1"/>
                  </a:moveTo>
                  <a:cubicBezTo>
                    <a:pt x="423" y="20"/>
                    <a:pt x="320" y="62"/>
                    <a:pt x="248" y="114"/>
                  </a:cubicBezTo>
                  <a:cubicBezTo>
                    <a:pt x="196" y="154"/>
                    <a:pt x="154" y="196"/>
                    <a:pt x="124" y="248"/>
                  </a:cubicBezTo>
                  <a:lnTo>
                    <a:pt x="114" y="248"/>
                  </a:lnTo>
                  <a:cubicBezTo>
                    <a:pt x="114" y="258"/>
                    <a:pt x="105" y="268"/>
                    <a:pt x="105" y="277"/>
                  </a:cubicBezTo>
                  <a:cubicBezTo>
                    <a:pt x="92" y="310"/>
                    <a:pt x="92" y="329"/>
                    <a:pt x="82" y="361"/>
                  </a:cubicBezTo>
                  <a:cubicBezTo>
                    <a:pt x="82" y="371"/>
                    <a:pt x="92" y="391"/>
                    <a:pt x="114" y="391"/>
                  </a:cubicBezTo>
                  <a:cubicBezTo>
                    <a:pt x="105" y="443"/>
                    <a:pt x="92" y="485"/>
                    <a:pt x="72" y="534"/>
                  </a:cubicBezTo>
                  <a:cubicBezTo>
                    <a:pt x="53" y="586"/>
                    <a:pt x="21" y="648"/>
                    <a:pt x="1" y="700"/>
                  </a:cubicBezTo>
                  <a:lnTo>
                    <a:pt x="1" y="710"/>
                  </a:lnTo>
                  <a:lnTo>
                    <a:pt x="30" y="710"/>
                  </a:lnTo>
                  <a:cubicBezTo>
                    <a:pt x="51" y="715"/>
                    <a:pt x="75" y="717"/>
                    <a:pt x="98" y="717"/>
                  </a:cubicBezTo>
                  <a:cubicBezTo>
                    <a:pt x="122" y="717"/>
                    <a:pt x="145" y="715"/>
                    <a:pt x="166" y="710"/>
                  </a:cubicBezTo>
                  <a:cubicBezTo>
                    <a:pt x="216" y="710"/>
                    <a:pt x="258" y="700"/>
                    <a:pt x="300" y="690"/>
                  </a:cubicBezTo>
                  <a:cubicBezTo>
                    <a:pt x="413" y="670"/>
                    <a:pt x="515" y="628"/>
                    <a:pt x="609" y="586"/>
                  </a:cubicBezTo>
                  <a:cubicBezTo>
                    <a:pt x="700" y="534"/>
                    <a:pt x="784" y="485"/>
                    <a:pt x="866" y="411"/>
                  </a:cubicBezTo>
                  <a:cubicBezTo>
                    <a:pt x="876" y="401"/>
                    <a:pt x="885" y="391"/>
                    <a:pt x="895" y="381"/>
                  </a:cubicBezTo>
                  <a:lnTo>
                    <a:pt x="895" y="287"/>
                  </a:lnTo>
                  <a:cubicBezTo>
                    <a:pt x="908" y="277"/>
                    <a:pt x="908" y="277"/>
                    <a:pt x="908" y="268"/>
                  </a:cubicBezTo>
                  <a:lnTo>
                    <a:pt x="908" y="216"/>
                  </a:lnTo>
                  <a:cubicBezTo>
                    <a:pt x="908" y="196"/>
                    <a:pt x="908" y="196"/>
                    <a:pt x="895" y="186"/>
                  </a:cubicBezTo>
                  <a:cubicBezTo>
                    <a:pt x="895" y="164"/>
                    <a:pt x="885" y="144"/>
                    <a:pt x="876" y="134"/>
                  </a:cubicBezTo>
                  <a:cubicBezTo>
                    <a:pt x="866" y="92"/>
                    <a:pt x="834" y="62"/>
                    <a:pt x="794" y="40"/>
                  </a:cubicBezTo>
                  <a:cubicBezTo>
                    <a:pt x="752" y="20"/>
                    <a:pt x="710" y="11"/>
                    <a:pt x="670" y="1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776;p66">
              <a:extLst>
                <a:ext uri="{FF2B5EF4-FFF2-40B4-BE49-F238E27FC236}">
                  <a16:creationId xmlns:a16="http://schemas.microsoft.com/office/drawing/2014/main" id="{3444FACE-9134-BEED-2018-35C27247DC04}"/>
                </a:ext>
              </a:extLst>
            </p:cNvPr>
            <p:cNvSpPr/>
            <p:nvPr/>
          </p:nvSpPr>
          <p:spPr>
            <a:xfrm>
              <a:off x="7169098" y="2979354"/>
              <a:ext cx="689949" cy="635342"/>
            </a:xfrm>
            <a:custGeom>
              <a:avLst/>
              <a:gdLst/>
              <a:ahLst/>
              <a:cxnLst/>
              <a:rect l="l" t="t" r="r" b="b"/>
              <a:pathLst>
                <a:path w="4284" h="3945" extrusionOk="0">
                  <a:moveTo>
                    <a:pt x="2297" y="0"/>
                  </a:moveTo>
                  <a:cubicBezTo>
                    <a:pt x="2193" y="0"/>
                    <a:pt x="2091" y="0"/>
                    <a:pt x="1956" y="10"/>
                  </a:cubicBezTo>
                  <a:cubicBezTo>
                    <a:pt x="1822" y="20"/>
                    <a:pt x="1689" y="40"/>
                    <a:pt x="1555" y="52"/>
                  </a:cubicBezTo>
                  <a:cubicBezTo>
                    <a:pt x="1442" y="62"/>
                    <a:pt x="1328" y="82"/>
                    <a:pt x="1214" y="92"/>
                  </a:cubicBezTo>
                  <a:lnTo>
                    <a:pt x="1175" y="92"/>
                  </a:lnTo>
                  <a:cubicBezTo>
                    <a:pt x="1081" y="102"/>
                    <a:pt x="999" y="102"/>
                    <a:pt x="928" y="102"/>
                  </a:cubicBezTo>
                  <a:lnTo>
                    <a:pt x="876" y="102"/>
                  </a:lnTo>
                  <a:cubicBezTo>
                    <a:pt x="866" y="102"/>
                    <a:pt x="866" y="102"/>
                    <a:pt x="856" y="114"/>
                  </a:cubicBezTo>
                  <a:cubicBezTo>
                    <a:pt x="856" y="102"/>
                    <a:pt x="844" y="102"/>
                    <a:pt x="844" y="102"/>
                  </a:cubicBezTo>
                  <a:cubicBezTo>
                    <a:pt x="834" y="102"/>
                    <a:pt x="824" y="102"/>
                    <a:pt x="824" y="114"/>
                  </a:cubicBezTo>
                  <a:cubicBezTo>
                    <a:pt x="742" y="154"/>
                    <a:pt x="658" y="205"/>
                    <a:pt x="587" y="267"/>
                  </a:cubicBezTo>
                  <a:cubicBezTo>
                    <a:pt x="515" y="319"/>
                    <a:pt x="453" y="391"/>
                    <a:pt x="401" y="462"/>
                  </a:cubicBezTo>
                  <a:cubicBezTo>
                    <a:pt x="300" y="596"/>
                    <a:pt x="216" y="761"/>
                    <a:pt x="164" y="957"/>
                  </a:cubicBezTo>
                  <a:cubicBezTo>
                    <a:pt x="144" y="1041"/>
                    <a:pt x="124" y="1132"/>
                    <a:pt x="115" y="1226"/>
                  </a:cubicBezTo>
                  <a:cubicBezTo>
                    <a:pt x="92" y="1327"/>
                    <a:pt x="92" y="1431"/>
                    <a:pt x="82" y="1555"/>
                  </a:cubicBezTo>
                  <a:lnTo>
                    <a:pt x="82" y="1782"/>
                  </a:lnTo>
                  <a:lnTo>
                    <a:pt x="82" y="1925"/>
                  </a:lnTo>
                  <a:lnTo>
                    <a:pt x="82" y="2111"/>
                  </a:lnTo>
                  <a:cubicBezTo>
                    <a:pt x="73" y="2172"/>
                    <a:pt x="73" y="2224"/>
                    <a:pt x="63" y="2286"/>
                  </a:cubicBezTo>
                  <a:cubicBezTo>
                    <a:pt x="63" y="2316"/>
                    <a:pt x="53" y="2358"/>
                    <a:pt x="53" y="2387"/>
                  </a:cubicBezTo>
                  <a:cubicBezTo>
                    <a:pt x="31" y="2573"/>
                    <a:pt x="1" y="2758"/>
                    <a:pt x="53" y="2943"/>
                  </a:cubicBezTo>
                  <a:cubicBezTo>
                    <a:pt x="73" y="3027"/>
                    <a:pt x="115" y="3109"/>
                    <a:pt x="164" y="3203"/>
                  </a:cubicBezTo>
                  <a:cubicBezTo>
                    <a:pt x="206" y="3265"/>
                    <a:pt x="258" y="3336"/>
                    <a:pt x="320" y="3398"/>
                  </a:cubicBezTo>
                  <a:cubicBezTo>
                    <a:pt x="423" y="3512"/>
                    <a:pt x="557" y="3613"/>
                    <a:pt x="710" y="3697"/>
                  </a:cubicBezTo>
                  <a:cubicBezTo>
                    <a:pt x="844" y="3769"/>
                    <a:pt x="1009" y="3831"/>
                    <a:pt x="1175" y="3870"/>
                  </a:cubicBezTo>
                  <a:cubicBezTo>
                    <a:pt x="1338" y="3912"/>
                    <a:pt x="1503" y="3944"/>
                    <a:pt x="1679" y="3944"/>
                  </a:cubicBezTo>
                  <a:lnTo>
                    <a:pt x="1770" y="3944"/>
                  </a:lnTo>
                  <a:cubicBezTo>
                    <a:pt x="1894" y="3944"/>
                    <a:pt x="2030" y="3932"/>
                    <a:pt x="2163" y="3912"/>
                  </a:cubicBezTo>
                  <a:cubicBezTo>
                    <a:pt x="2348" y="3882"/>
                    <a:pt x="2524" y="3831"/>
                    <a:pt x="2687" y="3759"/>
                  </a:cubicBezTo>
                  <a:cubicBezTo>
                    <a:pt x="2872" y="3685"/>
                    <a:pt x="3028" y="3593"/>
                    <a:pt x="3171" y="3490"/>
                  </a:cubicBezTo>
                  <a:cubicBezTo>
                    <a:pt x="3305" y="3376"/>
                    <a:pt x="3418" y="3252"/>
                    <a:pt x="3490" y="3109"/>
                  </a:cubicBezTo>
                  <a:cubicBezTo>
                    <a:pt x="3532" y="3109"/>
                    <a:pt x="3562" y="3119"/>
                    <a:pt x="3604" y="3119"/>
                  </a:cubicBezTo>
                  <a:cubicBezTo>
                    <a:pt x="3707" y="3119"/>
                    <a:pt x="3809" y="3099"/>
                    <a:pt x="3903" y="3057"/>
                  </a:cubicBezTo>
                  <a:cubicBezTo>
                    <a:pt x="3974" y="3027"/>
                    <a:pt x="4036" y="2985"/>
                    <a:pt x="4088" y="2943"/>
                  </a:cubicBezTo>
                  <a:cubicBezTo>
                    <a:pt x="4140" y="2894"/>
                    <a:pt x="4192" y="2832"/>
                    <a:pt x="4221" y="2770"/>
                  </a:cubicBezTo>
                  <a:cubicBezTo>
                    <a:pt x="4241" y="2738"/>
                    <a:pt x="4254" y="2696"/>
                    <a:pt x="4263" y="2657"/>
                  </a:cubicBezTo>
                  <a:cubicBezTo>
                    <a:pt x="4273" y="2625"/>
                    <a:pt x="4273" y="2595"/>
                    <a:pt x="4283" y="2553"/>
                  </a:cubicBezTo>
                  <a:cubicBezTo>
                    <a:pt x="4283" y="2491"/>
                    <a:pt x="4273" y="2420"/>
                    <a:pt x="4254" y="2358"/>
                  </a:cubicBezTo>
                  <a:cubicBezTo>
                    <a:pt x="4202" y="2224"/>
                    <a:pt x="4108" y="2111"/>
                    <a:pt x="3984" y="2059"/>
                  </a:cubicBezTo>
                  <a:cubicBezTo>
                    <a:pt x="3955" y="2049"/>
                    <a:pt x="3932" y="2039"/>
                    <a:pt x="3903" y="2029"/>
                  </a:cubicBezTo>
                  <a:cubicBezTo>
                    <a:pt x="3883" y="2029"/>
                    <a:pt x="3851" y="2017"/>
                    <a:pt x="3821" y="2017"/>
                  </a:cubicBezTo>
                  <a:lnTo>
                    <a:pt x="3799" y="2017"/>
                  </a:lnTo>
                  <a:cubicBezTo>
                    <a:pt x="3747" y="2017"/>
                    <a:pt x="3698" y="2029"/>
                    <a:pt x="3636" y="2049"/>
                  </a:cubicBezTo>
                  <a:cubicBezTo>
                    <a:pt x="3584" y="2059"/>
                    <a:pt x="3532" y="2091"/>
                    <a:pt x="3470" y="2121"/>
                  </a:cubicBezTo>
                  <a:cubicBezTo>
                    <a:pt x="3451" y="2130"/>
                    <a:pt x="3428" y="2153"/>
                    <a:pt x="3409" y="2163"/>
                  </a:cubicBezTo>
                  <a:cubicBezTo>
                    <a:pt x="3409" y="2153"/>
                    <a:pt x="3418" y="2140"/>
                    <a:pt x="3418" y="2121"/>
                  </a:cubicBezTo>
                  <a:cubicBezTo>
                    <a:pt x="3428" y="2079"/>
                    <a:pt x="3438" y="2039"/>
                    <a:pt x="3451" y="1997"/>
                  </a:cubicBezTo>
                  <a:cubicBezTo>
                    <a:pt x="3480" y="1906"/>
                    <a:pt x="3500" y="1812"/>
                    <a:pt x="3512" y="1720"/>
                  </a:cubicBezTo>
                  <a:cubicBezTo>
                    <a:pt x="3552" y="1535"/>
                    <a:pt x="3562" y="1350"/>
                    <a:pt x="3552" y="1174"/>
                  </a:cubicBezTo>
                  <a:cubicBezTo>
                    <a:pt x="3542" y="979"/>
                    <a:pt x="3512" y="803"/>
                    <a:pt x="3460" y="648"/>
                  </a:cubicBezTo>
                  <a:cubicBezTo>
                    <a:pt x="3409" y="534"/>
                    <a:pt x="3347" y="423"/>
                    <a:pt x="3265" y="339"/>
                  </a:cubicBezTo>
                  <a:cubicBezTo>
                    <a:pt x="3191" y="257"/>
                    <a:pt x="3110" y="186"/>
                    <a:pt x="3006" y="134"/>
                  </a:cubicBezTo>
                  <a:cubicBezTo>
                    <a:pt x="2914" y="92"/>
                    <a:pt x="2811" y="52"/>
                    <a:pt x="2687" y="30"/>
                  </a:cubicBezTo>
                  <a:cubicBezTo>
                    <a:pt x="2605" y="10"/>
                    <a:pt x="2524" y="0"/>
                    <a:pt x="2430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777;p66">
              <a:extLst>
                <a:ext uri="{FF2B5EF4-FFF2-40B4-BE49-F238E27FC236}">
                  <a16:creationId xmlns:a16="http://schemas.microsoft.com/office/drawing/2014/main" id="{A59AE2A9-2186-E813-58BA-B121A2A90C7A}"/>
                </a:ext>
              </a:extLst>
            </p:cNvPr>
            <p:cNvSpPr/>
            <p:nvPr/>
          </p:nvSpPr>
          <p:spPr>
            <a:xfrm>
              <a:off x="7187458" y="2979354"/>
              <a:ext cx="671589" cy="585578"/>
            </a:xfrm>
            <a:custGeom>
              <a:avLst/>
              <a:gdLst/>
              <a:ahLst/>
              <a:cxnLst/>
              <a:rect l="l" t="t" r="r" b="b"/>
              <a:pathLst>
                <a:path w="4170" h="3636" extrusionOk="0">
                  <a:moveTo>
                    <a:pt x="2183" y="0"/>
                  </a:moveTo>
                  <a:cubicBezTo>
                    <a:pt x="2079" y="0"/>
                    <a:pt x="1977" y="0"/>
                    <a:pt x="1842" y="10"/>
                  </a:cubicBezTo>
                  <a:cubicBezTo>
                    <a:pt x="1708" y="20"/>
                    <a:pt x="1585" y="30"/>
                    <a:pt x="1461" y="52"/>
                  </a:cubicBezTo>
                  <a:lnTo>
                    <a:pt x="1441" y="52"/>
                  </a:lnTo>
                  <a:cubicBezTo>
                    <a:pt x="1337" y="62"/>
                    <a:pt x="1214" y="72"/>
                    <a:pt x="1100" y="82"/>
                  </a:cubicBezTo>
                  <a:lnTo>
                    <a:pt x="1080" y="92"/>
                  </a:lnTo>
                  <a:lnTo>
                    <a:pt x="1061" y="92"/>
                  </a:lnTo>
                  <a:cubicBezTo>
                    <a:pt x="957" y="102"/>
                    <a:pt x="885" y="102"/>
                    <a:pt x="814" y="102"/>
                  </a:cubicBezTo>
                  <a:lnTo>
                    <a:pt x="762" y="102"/>
                  </a:lnTo>
                  <a:cubicBezTo>
                    <a:pt x="752" y="102"/>
                    <a:pt x="752" y="102"/>
                    <a:pt x="742" y="114"/>
                  </a:cubicBezTo>
                  <a:cubicBezTo>
                    <a:pt x="742" y="102"/>
                    <a:pt x="730" y="102"/>
                    <a:pt x="730" y="102"/>
                  </a:cubicBezTo>
                  <a:lnTo>
                    <a:pt x="710" y="102"/>
                  </a:lnTo>
                  <a:cubicBezTo>
                    <a:pt x="628" y="154"/>
                    <a:pt x="544" y="205"/>
                    <a:pt x="473" y="267"/>
                  </a:cubicBezTo>
                  <a:cubicBezTo>
                    <a:pt x="401" y="319"/>
                    <a:pt x="339" y="391"/>
                    <a:pt x="287" y="462"/>
                  </a:cubicBezTo>
                  <a:cubicBezTo>
                    <a:pt x="186" y="596"/>
                    <a:pt x="102" y="761"/>
                    <a:pt x="50" y="957"/>
                  </a:cubicBezTo>
                  <a:cubicBezTo>
                    <a:pt x="30" y="1028"/>
                    <a:pt x="10" y="1112"/>
                    <a:pt x="1" y="1204"/>
                  </a:cubicBezTo>
                  <a:cubicBezTo>
                    <a:pt x="40" y="1152"/>
                    <a:pt x="72" y="1102"/>
                    <a:pt x="124" y="1051"/>
                  </a:cubicBezTo>
                  <a:cubicBezTo>
                    <a:pt x="174" y="989"/>
                    <a:pt x="235" y="927"/>
                    <a:pt x="309" y="865"/>
                  </a:cubicBezTo>
                  <a:cubicBezTo>
                    <a:pt x="433" y="761"/>
                    <a:pt x="576" y="658"/>
                    <a:pt x="730" y="576"/>
                  </a:cubicBezTo>
                  <a:lnTo>
                    <a:pt x="742" y="586"/>
                  </a:lnTo>
                  <a:cubicBezTo>
                    <a:pt x="762" y="618"/>
                    <a:pt x="781" y="648"/>
                    <a:pt x="814" y="690"/>
                  </a:cubicBezTo>
                  <a:cubicBezTo>
                    <a:pt x="833" y="719"/>
                    <a:pt x="853" y="742"/>
                    <a:pt x="875" y="771"/>
                  </a:cubicBezTo>
                  <a:cubicBezTo>
                    <a:pt x="895" y="803"/>
                    <a:pt x="915" y="833"/>
                    <a:pt x="937" y="865"/>
                  </a:cubicBezTo>
                  <a:cubicBezTo>
                    <a:pt x="967" y="895"/>
                    <a:pt x="989" y="927"/>
                    <a:pt x="1019" y="957"/>
                  </a:cubicBezTo>
                  <a:lnTo>
                    <a:pt x="1019" y="947"/>
                  </a:lnTo>
                  <a:cubicBezTo>
                    <a:pt x="1029" y="967"/>
                    <a:pt x="1051" y="989"/>
                    <a:pt x="1071" y="999"/>
                  </a:cubicBezTo>
                  <a:cubicBezTo>
                    <a:pt x="1080" y="1018"/>
                    <a:pt x="1100" y="1028"/>
                    <a:pt x="1122" y="1041"/>
                  </a:cubicBezTo>
                  <a:cubicBezTo>
                    <a:pt x="1152" y="1070"/>
                    <a:pt x="1194" y="1102"/>
                    <a:pt x="1224" y="1132"/>
                  </a:cubicBezTo>
                  <a:cubicBezTo>
                    <a:pt x="1298" y="1184"/>
                    <a:pt x="1379" y="1236"/>
                    <a:pt x="1461" y="1275"/>
                  </a:cubicBezTo>
                  <a:lnTo>
                    <a:pt x="1451" y="1275"/>
                  </a:lnTo>
                  <a:cubicBezTo>
                    <a:pt x="1555" y="1327"/>
                    <a:pt x="1656" y="1379"/>
                    <a:pt x="1760" y="1421"/>
                  </a:cubicBezTo>
                  <a:cubicBezTo>
                    <a:pt x="1874" y="1461"/>
                    <a:pt x="1987" y="1503"/>
                    <a:pt x="2101" y="1535"/>
                  </a:cubicBezTo>
                  <a:cubicBezTo>
                    <a:pt x="2183" y="1555"/>
                    <a:pt x="2264" y="1565"/>
                    <a:pt x="2336" y="1574"/>
                  </a:cubicBezTo>
                  <a:cubicBezTo>
                    <a:pt x="2395" y="1581"/>
                    <a:pt x="2457" y="1590"/>
                    <a:pt x="2518" y="1590"/>
                  </a:cubicBezTo>
                  <a:cubicBezTo>
                    <a:pt x="2544" y="1590"/>
                    <a:pt x="2570" y="1588"/>
                    <a:pt x="2595" y="1584"/>
                  </a:cubicBezTo>
                  <a:lnTo>
                    <a:pt x="2706" y="1584"/>
                  </a:lnTo>
                  <a:cubicBezTo>
                    <a:pt x="2719" y="1584"/>
                    <a:pt x="2739" y="1574"/>
                    <a:pt x="2758" y="1574"/>
                  </a:cubicBezTo>
                  <a:cubicBezTo>
                    <a:pt x="2781" y="1574"/>
                    <a:pt x="2800" y="1565"/>
                    <a:pt x="2810" y="1565"/>
                  </a:cubicBezTo>
                  <a:cubicBezTo>
                    <a:pt x="2820" y="1565"/>
                    <a:pt x="2820" y="1565"/>
                    <a:pt x="2820" y="1574"/>
                  </a:cubicBezTo>
                  <a:lnTo>
                    <a:pt x="2820" y="1584"/>
                  </a:lnTo>
                  <a:cubicBezTo>
                    <a:pt x="2810" y="1646"/>
                    <a:pt x="2800" y="1698"/>
                    <a:pt x="2790" y="1760"/>
                  </a:cubicBezTo>
                  <a:lnTo>
                    <a:pt x="2790" y="1915"/>
                  </a:lnTo>
                  <a:cubicBezTo>
                    <a:pt x="2790" y="1967"/>
                    <a:pt x="2800" y="2007"/>
                    <a:pt x="2810" y="2059"/>
                  </a:cubicBezTo>
                  <a:cubicBezTo>
                    <a:pt x="2810" y="2101"/>
                    <a:pt x="2820" y="2140"/>
                    <a:pt x="2842" y="2182"/>
                  </a:cubicBezTo>
                  <a:cubicBezTo>
                    <a:pt x="2852" y="2224"/>
                    <a:pt x="2872" y="2254"/>
                    <a:pt x="2882" y="2296"/>
                  </a:cubicBezTo>
                  <a:cubicBezTo>
                    <a:pt x="2904" y="2326"/>
                    <a:pt x="2924" y="2368"/>
                    <a:pt x="2944" y="2400"/>
                  </a:cubicBezTo>
                  <a:cubicBezTo>
                    <a:pt x="2966" y="2439"/>
                    <a:pt x="2986" y="2471"/>
                    <a:pt x="2996" y="2501"/>
                  </a:cubicBezTo>
                  <a:cubicBezTo>
                    <a:pt x="3015" y="2543"/>
                    <a:pt x="3028" y="2573"/>
                    <a:pt x="3038" y="2605"/>
                  </a:cubicBezTo>
                  <a:cubicBezTo>
                    <a:pt x="3047" y="2625"/>
                    <a:pt x="3047" y="2647"/>
                    <a:pt x="3057" y="2667"/>
                  </a:cubicBezTo>
                  <a:lnTo>
                    <a:pt x="3057" y="2719"/>
                  </a:lnTo>
                  <a:cubicBezTo>
                    <a:pt x="3067" y="2758"/>
                    <a:pt x="3057" y="2800"/>
                    <a:pt x="3047" y="2842"/>
                  </a:cubicBezTo>
                  <a:cubicBezTo>
                    <a:pt x="3038" y="2882"/>
                    <a:pt x="3028" y="2914"/>
                    <a:pt x="3015" y="2956"/>
                  </a:cubicBezTo>
                  <a:cubicBezTo>
                    <a:pt x="2996" y="2995"/>
                    <a:pt x="2986" y="3027"/>
                    <a:pt x="2966" y="3067"/>
                  </a:cubicBezTo>
                  <a:cubicBezTo>
                    <a:pt x="2953" y="3099"/>
                    <a:pt x="2944" y="3129"/>
                    <a:pt x="2934" y="3161"/>
                  </a:cubicBezTo>
                  <a:cubicBezTo>
                    <a:pt x="2882" y="3275"/>
                    <a:pt x="2862" y="3408"/>
                    <a:pt x="2852" y="3532"/>
                  </a:cubicBezTo>
                  <a:cubicBezTo>
                    <a:pt x="2842" y="3561"/>
                    <a:pt x="2842" y="3603"/>
                    <a:pt x="2842" y="3635"/>
                  </a:cubicBezTo>
                  <a:cubicBezTo>
                    <a:pt x="2924" y="3593"/>
                    <a:pt x="2986" y="3541"/>
                    <a:pt x="3057" y="3490"/>
                  </a:cubicBezTo>
                  <a:cubicBezTo>
                    <a:pt x="3191" y="3376"/>
                    <a:pt x="3304" y="3252"/>
                    <a:pt x="3376" y="3109"/>
                  </a:cubicBezTo>
                  <a:cubicBezTo>
                    <a:pt x="3418" y="3109"/>
                    <a:pt x="3448" y="3119"/>
                    <a:pt x="3490" y="3119"/>
                  </a:cubicBezTo>
                  <a:cubicBezTo>
                    <a:pt x="3593" y="3119"/>
                    <a:pt x="3695" y="3099"/>
                    <a:pt x="3789" y="3057"/>
                  </a:cubicBezTo>
                  <a:cubicBezTo>
                    <a:pt x="3860" y="3027"/>
                    <a:pt x="3922" y="2985"/>
                    <a:pt x="3974" y="2943"/>
                  </a:cubicBezTo>
                  <a:cubicBezTo>
                    <a:pt x="4026" y="2894"/>
                    <a:pt x="4078" y="2832"/>
                    <a:pt x="4107" y="2770"/>
                  </a:cubicBezTo>
                  <a:cubicBezTo>
                    <a:pt x="4127" y="2738"/>
                    <a:pt x="4140" y="2696"/>
                    <a:pt x="4149" y="2667"/>
                  </a:cubicBezTo>
                  <a:cubicBezTo>
                    <a:pt x="4159" y="2625"/>
                    <a:pt x="4159" y="2595"/>
                    <a:pt x="4169" y="2553"/>
                  </a:cubicBezTo>
                  <a:cubicBezTo>
                    <a:pt x="4169" y="2491"/>
                    <a:pt x="4159" y="2420"/>
                    <a:pt x="4140" y="2358"/>
                  </a:cubicBezTo>
                  <a:cubicBezTo>
                    <a:pt x="4098" y="2224"/>
                    <a:pt x="3994" y="2111"/>
                    <a:pt x="3870" y="2059"/>
                  </a:cubicBezTo>
                  <a:cubicBezTo>
                    <a:pt x="3841" y="2049"/>
                    <a:pt x="3818" y="2039"/>
                    <a:pt x="3789" y="2029"/>
                  </a:cubicBezTo>
                  <a:cubicBezTo>
                    <a:pt x="3769" y="2029"/>
                    <a:pt x="3747" y="2017"/>
                    <a:pt x="3707" y="2017"/>
                  </a:cubicBezTo>
                  <a:lnTo>
                    <a:pt x="3685" y="2017"/>
                  </a:lnTo>
                  <a:cubicBezTo>
                    <a:pt x="3633" y="2017"/>
                    <a:pt x="3584" y="2029"/>
                    <a:pt x="3522" y="2039"/>
                  </a:cubicBezTo>
                  <a:cubicBezTo>
                    <a:pt x="3470" y="2059"/>
                    <a:pt x="3418" y="2079"/>
                    <a:pt x="3356" y="2121"/>
                  </a:cubicBezTo>
                  <a:cubicBezTo>
                    <a:pt x="3337" y="2130"/>
                    <a:pt x="3314" y="2153"/>
                    <a:pt x="3295" y="2163"/>
                  </a:cubicBezTo>
                  <a:cubicBezTo>
                    <a:pt x="3295" y="2153"/>
                    <a:pt x="3295" y="2140"/>
                    <a:pt x="3304" y="2130"/>
                  </a:cubicBezTo>
                  <a:lnTo>
                    <a:pt x="3304" y="2121"/>
                  </a:lnTo>
                  <a:cubicBezTo>
                    <a:pt x="3314" y="2079"/>
                    <a:pt x="3324" y="2039"/>
                    <a:pt x="3346" y="1997"/>
                  </a:cubicBezTo>
                  <a:cubicBezTo>
                    <a:pt x="3366" y="1906"/>
                    <a:pt x="3386" y="1812"/>
                    <a:pt x="3398" y="1720"/>
                  </a:cubicBezTo>
                  <a:cubicBezTo>
                    <a:pt x="3438" y="1535"/>
                    <a:pt x="3448" y="1350"/>
                    <a:pt x="3438" y="1174"/>
                  </a:cubicBezTo>
                  <a:cubicBezTo>
                    <a:pt x="3428" y="979"/>
                    <a:pt x="3398" y="803"/>
                    <a:pt x="3346" y="648"/>
                  </a:cubicBezTo>
                  <a:cubicBezTo>
                    <a:pt x="3295" y="534"/>
                    <a:pt x="3233" y="423"/>
                    <a:pt x="3151" y="339"/>
                  </a:cubicBezTo>
                  <a:cubicBezTo>
                    <a:pt x="3077" y="257"/>
                    <a:pt x="2996" y="186"/>
                    <a:pt x="2892" y="134"/>
                  </a:cubicBezTo>
                  <a:cubicBezTo>
                    <a:pt x="2800" y="82"/>
                    <a:pt x="2697" y="52"/>
                    <a:pt x="2573" y="30"/>
                  </a:cubicBezTo>
                  <a:cubicBezTo>
                    <a:pt x="2491" y="10"/>
                    <a:pt x="2410" y="0"/>
                    <a:pt x="2316" y="0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778;p66">
              <a:extLst>
                <a:ext uri="{FF2B5EF4-FFF2-40B4-BE49-F238E27FC236}">
                  <a16:creationId xmlns:a16="http://schemas.microsoft.com/office/drawing/2014/main" id="{A06C9F59-929A-610C-6B47-258082365A77}"/>
                </a:ext>
              </a:extLst>
            </p:cNvPr>
            <p:cNvSpPr/>
            <p:nvPr/>
          </p:nvSpPr>
          <p:spPr>
            <a:xfrm>
              <a:off x="7150899" y="2871450"/>
              <a:ext cx="860504" cy="764665"/>
            </a:xfrm>
            <a:custGeom>
              <a:avLst/>
              <a:gdLst/>
              <a:ahLst/>
              <a:cxnLst/>
              <a:rect l="l" t="t" r="r" b="b"/>
              <a:pathLst>
                <a:path w="5343" h="4748" extrusionOk="0">
                  <a:moveTo>
                    <a:pt x="2563" y="1"/>
                  </a:moveTo>
                  <a:cubicBezTo>
                    <a:pt x="2400" y="1"/>
                    <a:pt x="2234" y="21"/>
                    <a:pt x="2059" y="53"/>
                  </a:cubicBezTo>
                  <a:cubicBezTo>
                    <a:pt x="1854" y="82"/>
                    <a:pt x="1698" y="134"/>
                    <a:pt x="1564" y="206"/>
                  </a:cubicBezTo>
                  <a:cubicBezTo>
                    <a:pt x="1503" y="238"/>
                    <a:pt x="1441" y="268"/>
                    <a:pt x="1389" y="310"/>
                  </a:cubicBezTo>
                  <a:cubicBezTo>
                    <a:pt x="1327" y="352"/>
                    <a:pt x="1288" y="401"/>
                    <a:pt x="1236" y="453"/>
                  </a:cubicBezTo>
                  <a:cubicBezTo>
                    <a:pt x="1174" y="443"/>
                    <a:pt x="1102" y="433"/>
                    <a:pt x="1041" y="433"/>
                  </a:cubicBezTo>
                  <a:cubicBezTo>
                    <a:pt x="969" y="433"/>
                    <a:pt x="895" y="443"/>
                    <a:pt x="823" y="453"/>
                  </a:cubicBezTo>
                  <a:cubicBezTo>
                    <a:pt x="751" y="475"/>
                    <a:pt x="690" y="495"/>
                    <a:pt x="618" y="525"/>
                  </a:cubicBezTo>
                  <a:cubicBezTo>
                    <a:pt x="556" y="547"/>
                    <a:pt x="504" y="577"/>
                    <a:pt x="443" y="619"/>
                  </a:cubicBezTo>
                  <a:cubicBezTo>
                    <a:pt x="329" y="700"/>
                    <a:pt x="237" y="804"/>
                    <a:pt x="166" y="918"/>
                  </a:cubicBezTo>
                  <a:cubicBezTo>
                    <a:pt x="82" y="1031"/>
                    <a:pt x="42" y="1165"/>
                    <a:pt x="20" y="1308"/>
                  </a:cubicBezTo>
                  <a:cubicBezTo>
                    <a:pt x="0" y="1389"/>
                    <a:pt x="0" y="1483"/>
                    <a:pt x="10" y="1575"/>
                  </a:cubicBezTo>
                  <a:cubicBezTo>
                    <a:pt x="20" y="1627"/>
                    <a:pt x="30" y="1679"/>
                    <a:pt x="42" y="1721"/>
                  </a:cubicBezTo>
                  <a:cubicBezTo>
                    <a:pt x="62" y="1772"/>
                    <a:pt x="82" y="1822"/>
                    <a:pt x="92" y="1874"/>
                  </a:cubicBezTo>
                  <a:lnTo>
                    <a:pt x="104" y="1884"/>
                  </a:lnTo>
                  <a:cubicBezTo>
                    <a:pt x="104" y="1896"/>
                    <a:pt x="114" y="1906"/>
                    <a:pt x="124" y="1906"/>
                  </a:cubicBezTo>
                  <a:lnTo>
                    <a:pt x="144" y="1906"/>
                  </a:lnTo>
                  <a:cubicBezTo>
                    <a:pt x="153" y="1896"/>
                    <a:pt x="166" y="1896"/>
                    <a:pt x="166" y="1884"/>
                  </a:cubicBezTo>
                  <a:cubicBezTo>
                    <a:pt x="176" y="1874"/>
                    <a:pt x="186" y="1874"/>
                    <a:pt x="186" y="1854"/>
                  </a:cubicBezTo>
                  <a:cubicBezTo>
                    <a:pt x="205" y="1822"/>
                    <a:pt x="215" y="1792"/>
                    <a:pt x="237" y="1750"/>
                  </a:cubicBezTo>
                  <a:cubicBezTo>
                    <a:pt x="289" y="1659"/>
                    <a:pt x="351" y="1555"/>
                    <a:pt x="423" y="1464"/>
                  </a:cubicBezTo>
                  <a:lnTo>
                    <a:pt x="433" y="1464"/>
                  </a:lnTo>
                  <a:cubicBezTo>
                    <a:pt x="546" y="1340"/>
                    <a:pt x="680" y="1217"/>
                    <a:pt x="833" y="1113"/>
                  </a:cubicBezTo>
                  <a:lnTo>
                    <a:pt x="845" y="1113"/>
                  </a:lnTo>
                  <a:cubicBezTo>
                    <a:pt x="917" y="1061"/>
                    <a:pt x="989" y="1009"/>
                    <a:pt x="1070" y="969"/>
                  </a:cubicBezTo>
                  <a:cubicBezTo>
                    <a:pt x="1080" y="999"/>
                    <a:pt x="1092" y="1041"/>
                    <a:pt x="1112" y="1071"/>
                  </a:cubicBezTo>
                  <a:cubicBezTo>
                    <a:pt x="1132" y="1132"/>
                    <a:pt x="1164" y="1184"/>
                    <a:pt x="1204" y="1246"/>
                  </a:cubicBezTo>
                  <a:cubicBezTo>
                    <a:pt x="1265" y="1350"/>
                    <a:pt x="1359" y="1451"/>
                    <a:pt x="1463" y="1555"/>
                  </a:cubicBezTo>
                  <a:cubicBezTo>
                    <a:pt x="1555" y="1637"/>
                    <a:pt x="1668" y="1721"/>
                    <a:pt x="1792" y="1792"/>
                  </a:cubicBezTo>
                  <a:cubicBezTo>
                    <a:pt x="1905" y="1864"/>
                    <a:pt x="2039" y="1926"/>
                    <a:pt x="2172" y="1968"/>
                  </a:cubicBezTo>
                  <a:cubicBezTo>
                    <a:pt x="2400" y="2049"/>
                    <a:pt x="2637" y="2091"/>
                    <a:pt x="2872" y="2091"/>
                  </a:cubicBezTo>
                  <a:lnTo>
                    <a:pt x="2966" y="2091"/>
                  </a:lnTo>
                  <a:cubicBezTo>
                    <a:pt x="3037" y="2091"/>
                    <a:pt x="3099" y="2081"/>
                    <a:pt x="3161" y="2069"/>
                  </a:cubicBezTo>
                  <a:lnTo>
                    <a:pt x="3161" y="2069"/>
                  </a:lnTo>
                  <a:cubicBezTo>
                    <a:pt x="3099" y="2440"/>
                    <a:pt x="3151" y="2810"/>
                    <a:pt x="3294" y="3109"/>
                  </a:cubicBezTo>
                  <a:cubicBezTo>
                    <a:pt x="3316" y="3141"/>
                    <a:pt x="3326" y="3161"/>
                    <a:pt x="3346" y="3193"/>
                  </a:cubicBezTo>
                  <a:cubicBezTo>
                    <a:pt x="3346" y="3213"/>
                    <a:pt x="3356" y="3233"/>
                    <a:pt x="3366" y="3243"/>
                  </a:cubicBezTo>
                  <a:cubicBezTo>
                    <a:pt x="3388" y="3275"/>
                    <a:pt x="3408" y="3317"/>
                    <a:pt x="3418" y="3356"/>
                  </a:cubicBezTo>
                  <a:cubicBezTo>
                    <a:pt x="3428" y="3379"/>
                    <a:pt x="3428" y="3398"/>
                    <a:pt x="3428" y="3428"/>
                  </a:cubicBezTo>
                  <a:cubicBezTo>
                    <a:pt x="3440" y="3450"/>
                    <a:pt x="3428" y="3470"/>
                    <a:pt x="3428" y="3490"/>
                  </a:cubicBezTo>
                  <a:cubicBezTo>
                    <a:pt x="3418" y="3542"/>
                    <a:pt x="3398" y="3594"/>
                    <a:pt x="3378" y="3636"/>
                  </a:cubicBezTo>
                  <a:cubicBezTo>
                    <a:pt x="3336" y="3707"/>
                    <a:pt x="3284" y="3769"/>
                    <a:pt x="3242" y="3821"/>
                  </a:cubicBezTo>
                  <a:cubicBezTo>
                    <a:pt x="3223" y="3851"/>
                    <a:pt x="3203" y="3873"/>
                    <a:pt x="3193" y="3893"/>
                  </a:cubicBezTo>
                  <a:lnTo>
                    <a:pt x="3180" y="3903"/>
                  </a:lnTo>
                  <a:cubicBezTo>
                    <a:pt x="3151" y="3945"/>
                    <a:pt x="3119" y="3974"/>
                    <a:pt x="3089" y="4016"/>
                  </a:cubicBezTo>
                  <a:cubicBezTo>
                    <a:pt x="3037" y="4088"/>
                    <a:pt x="2995" y="4160"/>
                    <a:pt x="2966" y="4221"/>
                  </a:cubicBezTo>
                  <a:cubicBezTo>
                    <a:pt x="2956" y="4253"/>
                    <a:pt x="2946" y="4283"/>
                    <a:pt x="2946" y="4325"/>
                  </a:cubicBezTo>
                  <a:cubicBezTo>
                    <a:pt x="2933" y="4345"/>
                    <a:pt x="2933" y="4377"/>
                    <a:pt x="2933" y="4397"/>
                  </a:cubicBezTo>
                  <a:cubicBezTo>
                    <a:pt x="2933" y="4449"/>
                    <a:pt x="2946" y="4501"/>
                    <a:pt x="2966" y="4540"/>
                  </a:cubicBezTo>
                  <a:cubicBezTo>
                    <a:pt x="2985" y="4582"/>
                    <a:pt x="3017" y="4614"/>
                    <a:pt x="3057" y="4644"/>
                  </a:cubicBezTo>
                  <a:cubicBezTo>
                    <a:pt x="3089" y="4664"/>
                    <a:pt x="3131" y="4686"/>
                    <a:pt x="3180" y="4706"/>
                  </a:cubicBezTo>
                  <a:cubicBezTo>
                    <a:pt x="3223" y="4716"/>
                    <a:pt x="3274" y="4725"/>
                    <a:pt x="3326" y="4738"/>
                  </a:cubicBezTo>
                  <a:cubicBezTo>
                    <a:pt x="3366" y="4738"/>
                    <a:pt x="3418" y="4748"/>
                    <a:pt x="3460" y="4748"/>
                  </a:cubicBezTo>
                  <a:cubicBezTo>
                    <a:pt x="3522" y="4748"/>
                    <a:pt x="3583" y="4738"/>
                    <a:pt x="3645" y="4725"/>
                  </a:cubicBezTo>
                  <a:cubicBezTo>
                    <a:pt x="3697" y="4725"/>
                    <a:pt x="3736" y="4716"/>
                    <a:pt x="3778" y="4706"/>
                  </a:cubicBezTo>
                  <a:cubicBezTo>
                    <a:pt x="3830" y="4686"/>
                    <a:pt x="3872" y="4676"/>
                    <a:pt x="3922" y="4654"/>
                  </a:cubicBezTo>
                  <a:cubicBezTo>
                    <a:pt x="4016" y="4614"/>
                    <a:pt x="4119" y="4552"/>
                    <a:pt x="4201" y="4478"/>
                  </a:cubicBezTo>
                  <a:cubicBezTo>
                    <a:pt x="4231" y="4459"/>
                    <a:pt x="4253" y="4429"/>
                    <a:pt x="4273" y="4407"/>
                  </a:cubicBezTo>
                  <a:cubicBezTo>
                    <a:pt x="4315" y="4407"/>
                    <a:pt x="4344" y="4407"/>
                    <a:pt x="4376" y="4397"/>
                  </a:cubicBezTo>
                  <a:cubicBezTo>
                    <a:pt x="4406" y="4397"/>
                    <a:pt x="4438" y="4387"/>
                    <a:pt x="4468" y="4377"/>
                  </a:cubicBezTo>
                  <a:cubicBezTo>
                    <a:pt x="4520" y="4355"/>
                    <a:pt x="4582" y="4325"/>
                    <a:pt x="4633" y="4293"/>
                  </a:cubicBezTo>
                  <a:cubicBezTo>
                    <a:pt x="4675" y="4253"/>
                    <a:pt x="4725" y="4211"/>
                    <a:pt x="4767" y="4160"/>
                  </a:cubicBezTo>
                  <a:cubicBezTo>
                    <a:pt x="4809" y="4120"/>
                    <a:pt x="4848" y="4068"/>
                    <a:pt x="4881" y="4006"/>
                  </a:cubicBezTo>
                  <a:cubicBezTo>
                    <a:pt x="4942" y="3903"/>
                    <a:pt x="4994" y="3789"/>
                    <a:pt x="5024" y="3665"/>
                  </a:cubicBezTo>
                  <a:lnTo>
                    <a:pt x="5024" y="3655"/>
                  </a:lnTo>
                  <a:lnTo>
                    <a:pt x="5024" y="3646"/>
                  </a:lnTo>
                  <a:cubicBezTo>
                    <a:pt x="5034" y="3646"/>
                    <a:pt x="5046" y="3646"/>
                    <a:pt x="5046" y="3636"/>
                  </a:cubicBezTo>
                  <a:cubicBezTo>
                    <a:pt x="5076" y="3594"/>
                    <a:pt x="5096" y="3552"/>
                    <a:pt x="5128" y="3512"/>
                  </a:cubicBezTo>
                  <a:cubicBezTo>
                    <a:pt x="5138" y="3490"/>
                    <a:pt x="5147" y="3460"/>
                    <a:pt x="5170" y="3428"/>
                  </a:cubicBezTo>
                  <a:cubicBezTo>
                    <a:pt x="5189" y="3379"/>
                    <a:pt x="5219" y="3317"/>
                    <a:pt x="5241" y="3255"/>
                  </a:cubicBezTo>
                  <a:cubicBezTo>
                    <a:pt x="5281" y="3141"/>
                    <a:pt x="5313" y="3008"/>
                    <a:pt x="5323" y="2872"/>
                  </a:cubicBezTo>
                  <a:cubicBezTo>
                    <a:pt x="5343" y="2749"/>
                    <a:pt x="5343" y="2615"/>
                    <a:pt x="5333" y="2482"/>
                  </a:cubicBezTo>
                  <a:cubicBezTo>
                    <a:pt x="5313" y="2348"/>
                    <a:pt x="5293" y="2225"/>
                    <a:pt x="5241" y="2101"/>
                  </a:cubicBezTo>
                  <a:cubicBezTo>
                    <a:pt x="5199" y="1978"/>
                    <a:pt x="5138" y="1864"/>
                    <a:pt x="5066" y="1760"/>
                  </a:cubicBezTo>
                  <a:cubicBezTo>
                    <a:pt x="5024" y="1711"/>
                    <a:pt x="4984" y="1659"/>
                    <a:pt x="4942" y="1617"/>
                  </a:cubicBezTo>
                  <a:cubicBezTo>
                    <a:pt x="4890" y="1575"/>
                    <a:pt x="4839" y="1535"/>
                    <a:pt x="4787" y="1493"/>
                  </a:cubicBezTo>
                  <a:cubicBezTo>
                    <a:pt x="4767" y="1483"/>
                    <a:pt x="4757" y="1473"/>
                    <a:pt x="4737" y="1473"/>
                  </a:cubicBezTo>
                  <a:lnTo>
                    <a:pt x="4737" y="1464"/>
                  </a:lnTo>
                  <a:cubicBezTo>
                    <a:pt x="4624" y="1155"/>
                    <a:pt x="4448" y="875"/>
                    <a:pt x="4243" y="661"/>
                  </a:cubicBezTo>
                  <a:cubicBezTo>
                    <a:pt x="4129" y="557"/>
                    <a:pt x="4016" y="453"/>
                    <a:pt x="3892" y="371"/>
                  </a:cubicBezTo>
                  <a:cubicBezTo>
                    <a:pt x="3759" y="290"/>
                    <a:pt x="3625" y="216"/>
                    <a:pt x="3479" y="166"/>
                  </a:cubicBezTo>
                  <a:cubicBezTo>
                    <a:pt x="3213" y="53"/>
                    <a:pt x="2914" y="1"/>
                    <a:pt x="2595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779;p66">
              <a:extLst>
                <a:ext uri="{FF2B5EF4-FFF2-40B4-BE49-F238E27FC236}">
                  <a16:creationId xmlns:a16="http://schemas.microsoft.com/office/drawing/2014/main" id="{C4E90383-76AC-B68F-599C-E3EE37BFFAB4}"/>
                </a:ext>
              </a:extLst>
            </p:cNvPr>
            <p:cNvSpPr/>
            <p:nvPr/>
          </p:nvSpPr>
          <p:spPr>
            <a:xfrm>
              <a:off x="7631639" y="2879825"/>
              <a:ext cx="379762" cy="756291"/>
            </a:xfrm>
            <a:custGeom>
              <a:avLst/>
              <a:gdLst/>
              <a:ahLst/>
              <a:cxnLst/>
              <a:rect l="l" t="t" r="r" b="b"/>
              <a:pathLst>
                <a:path w="2358" h="4696" extrusionOk="0">
                  <a:moveTo>
                    <a:pt x="146" y="1"/>
                  </a:moveTo>
                  <a:cubicBezTo>
                    <a:pt x="208" y="20"/>
                    <a:pt x="270" y="40"/>
                    <a:pt x="319" y="62"/>
                  </a:cubicBezTo>
                  <a:cubicBezTo>
                    <a:pt x="443" y="114"/>
                    <a:pt x="546" y="164"/>
                    <a:pt x="640" y="226"/>
                  </a:cubicBezTo>
                  <a:cubicBezTo>
                    <a:pt x="690" y="258"/>
                    <a:pt x="742" y="300"/>
                    <a:pt x="784" y="339"/>
                  </a:cubicBezTo>
                  <a:cubicBezTo>
                    <a:pt x="826" y="381"/>
                    <a:pt x="865" y="433"/>
                    <a:pt x="897" y="473"/>
                  </a:cubicBezTo>
                  <a:cubicBezTo>
                    <a:pt x="937" y="525"/>
                    <a:pt x="969" y="586"/>
                    <a:pt x="999" y="638"/>
                  </a:cubicBezTo>
                  <a:cubicBezTo>
                    <a:pt x="1031" y="690"/>
                    <a:pt x="1050" y="752"/>
                    <a:pt x="1073" y="814"/>
                  </a:cubicBezTo>
                  <a:cubicBezTo>
                    <a:pt x="1102" y="866"/>
                    <a:pt x="1112" y="927"/>
                    <a:pt x="1134" y="989"/>
                  </a:cubicBezTo>
                  <a:cubicBezTo>
                    <a:pt x="1154" y="1071"/>
                    <a:pt x="1174" y="1132"/>
                    <a:pt x="1184" y="1194"/>
                  </a:cubicBezTo>
                  <a:cubicBezTo>
                    <a:pt x="1196" y="1266"/>
                    <a:pt x="1206" y="1337"/>
                    <a:pt x="1206" y="1412"/>
                  </a:cubicBezTo>
                  <a:lnTo>
                    <a:pt x="1206" y="1523"/>
                  </a:lnTo>
                  <a:lnTo>
                    <a:pt x="1206" y="1555"/>
                  </a:lnTo>
                  <a:lnTo>
                    <a:pt x="1206" y="1565"/>
                  </a:lnTo>
                  <a:lnTo>
                    <a:pt x="1206" y="1575"/>
                  </a:lnTo>
                  <a:cubicBezTo>
                    <a:pt x="1196" y="1597"/>
                    <a:pt x="1196" y="1607"/>
                    <a:pt x="1196" y="1627"/>
                  </a:cubicBezTo>
                  <a:lnTo>
                    <a:pt x="1184" y="1659"/>
                  </a:lnTo>
                  <a:lnTo>
                    <a:pt x="1184" y="1678"/>
                  </a:lnTo>
                  <a:cubicBezTo>
                    <a:pt x="1174" y="1720"/>
                    <a:pt x="1164" y="1760"/>
                    <a:pt x="1164" y="1802"/>
                  </a:cubicBezTo>
                  <a:lnTo>
                    <a:pt x="1164" y="1812"/>
                  </a:lnTo>
                  <a:cubicBezTo>
                    <a:pt x="1164" y="1812"/>
                    <a:pt x="1164" y="1822"/>
                    <a:pt x="1154" y="1832"/>
                  </a:cubicBezTo>
                  <a:lnTo>
                    <a:pt x="1154" y="1854"/>
                  </a:lnTo>
                  <a:lnTo>
                    <a:pt x="1164" y="1864"/>
                  </a:lnTo>
                  <a:lnTo>
                    <a:pt x="1174" y="1864"/>
                  </a:lnTo>
                  <a:cubicBezTo>
                    <a:pt x="1226" y="1864"/>
                    <a:pt x="1278" y="1874"/>
                    <a:pt x="1330" y="1884"/>
                  </a:cubicBezTo>
                  <a:cubicBezTo>
                    <a:pt x="1369" y="1906"/>
                    <a:pt x="1421" y="1916"/>
                    <a:pt x="1463" y="1945"/>
                  </a:cubicBezTo>
                  <a:cubicBezTo>
                    <a:pt x="1515" y="1968"/>
                    <a:pt x="1555" y="1997"/>
                    <a:pt x="1597" y="2039"/>
                  </a:cubicBezTo>
                  <a:cubicBezTo>
                    <a:pt x="1639" y="2069"/>
                    <a:pt x="1668" y="2111"/>
                    <a:pt x="1700" y="2153"/>
                  </a:cubicBezTo>
                  <a:cubicBezTo>
                    <a:pt x="1730" y="2192"/>
                    <a:pt x="1762" y="2244"/>
                    <a:pt x="1792" y="2286"/>
                  </a:cubicBezTo>
                  <a:cubicBezTo>
                    <a:pt x="1814" y="2338"/>
                    <a:pt x="1834" y="2388"/>
                    <a:pt x="1854" y="2440"/>
                  </a:cubicBezTo>
                  <a:cubicBezTo>
                    <a:pt x="1876" y="2511"/>
                    <a:pt x="1896" y="2573"/>
                    <a:pt x="1905" y="2635"/>
                  </a:cubicBezTo>
                  <a:cubicBezTo>
                    <a:pt x="1915" y="2709"/>
                    <a:pt x="1925" y="2771"/>
                    <a:pt x="1925" y="2842"/>
                  </a:cubicBezTo>
                  <a:cubicBezTo>
                    <a:pt x="1925" y="2872"/>
                    <a:pt x="1915" y="2914"/>
                    <a:pt x="1915" y="2944"/>
                  </a:cubicBezTo>
                  <a:cubicBezTo>
                    <a:pt x="1915" y="2976"/>
                    <a:pt x="1905" y="3005"/>
                    <a:pt x="1905" y="3028"/>
                  </a:cubicBezTo>
                  <a:cubicBezTo>
                    <a:pt x="1896" y="3057"/>
                    <a:pt x="1886" y="3089"/>
                    <a:pt x="1876" y="3119"/>
                  </a:cubicBezTo>
                  <a:cubicBezTo>
                    <a:pt x="1863" y="3141"/>
                    <a:pt x="1854" y="3161"/>
                    <a:pt x="1844" y="3181"/>
                  </a:cubicBezTo>
                  <a:cubicBezTo>
                    <a:pt x="1834" y="3213"/>
                    <a:pt x="1814" y="3233"/>
                    <a:pt x="1802" y="3253"/>
                  </a:cubicBezTo>
                  <a:cubicBezTo>
                    <a:pt x="1782" y="3275"/>
                    <a:pt x="1772" y="3295"/>
                    <a:pt x="1752" y="3304"/>
                  </a:cubicBezTo>
                  <a:cubicBezTo>
                    <a:pt x="1740" y="3314"/>
                    <a:pt x="1730" y="3337"/>
                    <a:pt x="1720" y="3346"/>
                  </a:cubicBezTo>
                  <a:cubicBezTo>
                    <a:pt x="1700" y="3366"/>
                    <a:pt x="1678" y="3398"/>
                    <a:pt x="1658" y="3428"/>
                  </a:cubicBezTo>
                  <a:cubicBezTo>
                    <a:pt x="1639" y="3450"/>
                    <a:pt x="1629" y="3470"/>
                    <a:pt x="1616" y="3480"/>
                  </a:cubicBezTo>
                  <a:cubicBezTo>
                    <a:pt x="1606" y="3490"/>
                    <a:pt x="1606" y="3500"/>
                    <a:pt x="1597" y="3512"/>
                  </a:cubicBezTo>
                  <a:lnTo>
                    <a:pt x="1587" y="3522"/>
                  </a:lnTo>
                  <a:lnTo>
                    <a:pt x="1587" y="3532"/>
                  </a:lnTo>
                  <a:lnTo>
                    <a:pt x="1587" y="3542"/>
                  </a:lnTo>
                  <a:lnTo>
                    <a:pt x="1577" y="3552"/>
                  </a:lnTo>
                  <a:cubicBezTo>
                    <a:pt x="1567" y="3561"/>
                    <a:pt x="1555" y="3561"/>
                    <a:pt x="1555" y="3574"/>
                  </a:cubicBezTo>
                  <a:cubicBezTo>
                    <a:pt x="1545" y="3574"/>
                    <a:pt x="1535" y="3584"/>
                    <a:pt x="1535" y="3584"/>
                  </a:cubicBezTo>
                  <a:lnTo>
                    <a:pt x="1525" y="3584"/>
                  </a:lnTo>
                  <a:lnTo>
                    <a:pt x="1525" y="3594"/>
                  </a:lnTo>
                  <a:lnTo>
                    <a:pt x="1525" y="3603"/>
                  </a:lnTo>
                  <a:cubicBezTo>
                    <a:pt x="1535" y="3603"/>
                    <a:pt x="1535" y="3613"/>
                    <a:pt x="1545" y="3623"/>
                  </a:cubicBezTo>
                  <a:cubicBezTo>
                    <a:pt x="1567" y="3645"/>
                    <a:pt x="1577" y="3665"/>
                    <a:pt x="1587" y="3685"/>
                  </a:cubicBezTo>
                  <a:cubicBezTo>
                    <a:pt x="1597" y="3707"/>
                    <a:pt x="1606" y="3717"/>
                    <a:pt x="1606" y="3737"/>
                  </a:cubicBezTo>
                  <a:cubicBezTo>
                    <a:pt x="1616" y="3769"/>
                    <a:pt x="1616" y="3799"/>
                    <a:pt x="1616" y="3821"/>
                  </a:cubicBezTo>
                  <a:cubicBezTo>
                    <a:pt x="1616" y="3831"/>
                    <a:pt x="1606" y="3851"/>
                    <a:pt x="1606" y="3860"/>
                  </a:cubicBezTo>
                  <a:cubicBezTo>
                    <a:pt x="1597" y="3870"/>
                    <a:pt x="1597" y="3883"/>
                    <a:pt x="1587" y="3893"/>
                  </a:cubicBezTo>
                  <a:lnTo>
                    <a:pt x="1525" y="3954"/>
                  </a:lnTo>
                  <a:cubicBezTo>
                    <a:pt x="1493" y="3964"/>
                    <a:pt x="1473" y="3984"/>
                    <a:pt x="1431" y="4006"/>
                  </a:cubicBezTo>
                  <a:cubicBezTo>
                    <a:pt x="1401" y="4016"/>
                    <a:pt x="1369" y="4036"/>
                    <a:pt x="1340" y="4046"/>
                  </a:cubicBezTo>
                  <a:lnTo>
                    <a:pt x="1330" y="4046"/>
                  </a:lnTo>
                  <a:lnTo>
                    <a:pt x="1330" y="4056"/>
                  </a:lnTo>
                  <a:cubicBezTo>
                    <a:pt x="1298" y="4068"/>
                    <a:pt x="1278" y="4078"/>
                    <a:pt x="1258" y="4088"/>
                  </a:cubicBezTo>
                  <a:cubicBezTo>
                    <a:pt x="1236" y="4098"/>
                    <a:pt x="1206" y="4108"/>
                    <a:pt x="1184" y="4130"/>
                  </a:cubicBezTo>
                  <a:cubicBezTo>
                    <a:pt x="1174" y="4130"/>
                    <a:pt x="1174" y="4140"/>
                    <a:pt x="1164" y="4140"/>
                  </a:cubicBezTo>
                  <a:cubicBezTo>
                    <a:pt x="1154" y="4150"/>
                    <a:pt x="1154" y="4159"/>
                    <a:pt x="1144" y="4169"/>
                  </a:cubicBezTo>
                  <a:lnTo>
                    <a:pt x="1134" y="4179"/>
                  </a:lnTo>
                  <a:cubicBezTo>
                    <a:pt x="1122" y="4201"/>
                    <a:pt x="1102" y="4221"/>
                    <a:pt x="1092" y="4241"/>
                  </a:cubicBezTo>
                  <a:lnTo>
                    <a:pt x="1092" y="4253"/>
                  </a:lnTo>
                  <a:cubicBezTo>
                    <a:pt x="1083" y="4273"/>
                    <a:pt x="1073" y="4293"/>
                    <a:pt x="1060" y="4303"/>
                  </a:cubicBezTo>
                  <a:cubicBezTo>
                    <a:pt x="1050" y="4335"/>
                    <a:pt x="1031" y="4355"/>
                    <a:pt x="1021" y="4365"/>
                  </a:cubicBezTo>
                  <a:cubicBezTo>
                    <a:pt x="999" y="4387"/>
                    <a:pt x="979" y="4407"/>
                    <a:pt x="959" y="4416"/>
                  </a:cubicBezTo>
                  <a:cubicBezTo>
                    <a:pt x="937" y="4426"/>
                    <a:pt x="907" y="4449"/>
                    <a:pt x="875" y="4458"/>
                  </a:cubicBezTo>
                  <a:cubicBezTo>
                    <a:pt x="845" y="4468"/>
                    <a:pt x="826" y="4478"/>
                    <a:pt x="793" y="4488"/>
                  </a:cubicBezTo>
                  <a:cubicBezTo>
                    <a:pt x="732" y="4510"/>
                    <a:pt x="670" y="4520"/>
                    <a:pt x="608" y="4530"/>
                  </a:cubicBezTo>
                  <a:cubicBezTo>
                    <a:pt x="546" y="4540"/>
                    <a:pt x="485" y="4540"/>
                    <a:pt x="423" y="4550"/>
                  </a:cubicBezTo>
                  <a:lnTo>
                    <a:pt x="228" y="4550"/>
                  </a:lnTo>
                  <a:cubicBezTo>
                    <a:pt x="156" y="4550"/>
                    <a:pt x="94" y="4540"/>
                    <a:pt x="42" y="4530"/>
                  </a:cubicBezTo>
                  <a:cubicBezTo>
                    <a:pt x="32" y="4530"/>
                    <a:pt x="10" y="4520"/>
                    <a:pt x="0" y="4520"/>
                  </a:cubicBezTo>
                  <a:cubicBezTo>
                    <a:pt x="23" y="4550"/>
                    <a:pt x="42" y="4572"/>
                    <a:pt x="72" y="4592"/>
                  </a:cubicBezTo>
                  <a:cubicBezTo>
                    <a:pt x="104" y="4612"/>
                    <a:pt x="146" y="4634"/>
                    <a:pt x="195" y="4654"/>
                  </a:cubicBezTo>
                  <a:cubicBezTo>
                    <a:pt x="238" y="4664"/>
                    <a:pt x="289" y="4673"/>
                    <a:pt x="341" y="4686"/>
                  </a:cubicBezTo>
                  <a:cubicBezTo>
                    <a:pt x="393" y="4686"/>
                    <a:pt x="433" y="4696"/>
                    <a:pt x="475" y="4696"/>
                  </a:cubicBezTo>
                  <a:cubicBezTo>
                    <a:pt x="527" y="4696"/>
                    <a:pt x="588" y="4686"/>
                    <a:pt x="660" y="4673"/>
                  </a:cubicBezTo>
                  <a:cubicBezTo>
                    <a:pt x="712" y="4673"/>
                    <a:pt x="751" y="4664"/>
                    <a:pt x="793" y="4654"/>
                  </a:cubicBezTo>
                  <a:cubicBezTo>
                    <a:pt x="845" y="4644"/>
                    <a:pt x="887" y="4624"/>
                    <a:pt x="937" y="4602"/>
                  </a:cubicBezTo>
                  <a:cubicBezTo>
                    <a:pt x="1041" y="4562"/>
                    <a:pt x="1134" y="4500"/>
                    <a:pt x="1216" y="4426"/>
                  </a:cubicBezTo>
                  <a:cubicBezTo>
                    <a:pt x="1246" y="4407"/>
                    <a:pt x="1268" y="4377"/>
                    <a:pt x="1288" y="4355"/>
                  </a:cubicBezTo>
                  <a:lnTo>
                    <a:pt x="1298" y="4355"/>
                  </a:lnTo>
                  <a:cubicBezTo>
                    <a:pt x="1330" y="4355"/>
                    <a:pt x="1359" y="4355"/>
                    <a:pt x="1391" y="4345"/>
                  </a:cubicBezTo>
                  <a:cubicBezTo>
                    <a:pt x="1421" y="4345"/>
                    <a:pt x="1453" y="4335"/>
                    <a:pt x="1483" y="4325"/>
                  </a:cubicBezTo>
                  <a:cubicBezTo>
                    <a:pt x="1535" y="4303"/>
                    <a:pt x="1597" y="4273"/>
                    <a:pt x="1648" y="4241"/>
                  </a:cubicBezTo>
                  <a:cubicBezTo>
                    <a:pt x="1700" y="4201"/>
                    <a:pt x="1740" y="4159"/>
                    <a:pt x="1792" y="4108"/>
                  </a:cubicBezTo>
                  <a:cubicBezTo>
                    <a:pt x="1824" y="4068"/>
                    <a:pt x="1863" y="4016"/>
                    <a:pt x="1896" y="3954"/>
                  </a:cubicBezTo>
                  <a:cubicBezTo>
                    <a:pt x="1957" y="3851"/>
                    <a:pt x="2009" y="3737"/>
                    <a:pt x="2039" y="3613"/>
                  </a:cubicBezTo>
                  <a:lnTo>
                    <a:pt x="2039" y="3603"/>
                  </a:lnTo>
                  <a:lnTo>
                    <a:pt x="2049" y="3594"/>
                  </a:lnTo>
                  <a:cubicBezTo>
                    <a:pt x="2049" y="3594"/>
                    <a:pt x="2061" y="3594"/>
                    <a:pt x="2061" y="3584"/>
                  </a:cubicBezTo>
                  <a:cubicBezTo>
                    <a:pt x="2091" y="3542"/>
                    <a:pt x="2111" y="3500"/>
                    <a:pt x="2143" y="3460"/>
                  </a:cubicBezTo>
                  <a:cubicBezTo>
                    <a:pt x="2153" y="3438"/>
                    <a:pt x="2162" y="3408"/>
                    <a:pt x="2185" y="3376"/>
                  </a:cubicBezTo>
                  <a:cubicBezTo>
                    <a:pt x="2204" y="3327"/>
                    <a:pt x="2234" y="3265"/>
                    <a:pt x="2256" y="3203"/>
                  </a:cubicBezTo>
                  <a:cubicBezTo>
                    <a:pt x="2296" y="3089"/>
                    <a:pt x="2328" y="2956"/>
                    <a:pt x="2338" y="2820"/>
                  </a:cubicBezTo>
                  <a:cubicBezTo>
                    <a:pt x="2358" y="2697"/>
                    <a:pt x="2358" y="2563"/>
                    <a:pt x="2348" y="2430"/>
                  </a:cubicBezTo>
                  <a:cubicBezTo>
                    <a:pt x="2328" y="2296"/>
                    <a:pt x="2308" y="2173"/>
                    <a:pt x="2266" y="2049"/>
                  </a:cubicBezTo>
                  <a:cubicBezTo>
                    <a:pt x="2214" y="1926"/>
                    <a:pt x="2153" y="1812"/>
                    <a:pt x="2081" y="1708"/>
                  </a:cubicBezTo>
                  <a:cubicBezTo>
                    <a:pt x="2039" y="1659"/>
                    <a:pt x="1999" y="1607"/>
                    <a:pt x="1957" y="1565"/>
                  </a:cubicBezTo>
                  <a:cubicBezTo>
                    <a:pt x="1905" y="1523"/>
                    <a:pt x="1854" y="1483"/>
                    <a:pt x="1802" y="1441"/>
                  </a:cubicBezTo>
                  <a:cubicBezTo>
                    <a:pt x="1782" y="1431"/>
                    <a:pt x="1772" y="1421"/>
                    <a:pt x="1752" y="1412"/>
                  </a:cubicBezTo>
                  <a:cubicBezTo>
                    <a:pt x="1639" y="1103"/>
                    <a:pt x="1473" y="823"/>
                    <a:pt x="1258" y="609"/>
                  </a:cubicBezTo>
                  <a:cubicBezTo>
                    <a:pt x="1144" y="495"/>
                    <a:pt x="1031" y="401"/>
                    <a:pt x="907" y="319"/>
                  </a:cubicBezTo>
                  <a:cubicBezTo>
                    <a:pt x="774" y="238"/>
                    <a:pt x="640" y="164"/>
                    <a:pt x="494" y="114"/>
                  </a:cubicBezTo>
                  <a:cubicBezTo>
                    <a:pt x="381" y="62"/>
                    <a:pt x="270" y="30"/>
                    <a:pt x="14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780;p66">
              <a:extLst>
                <a:ext uri="{FF2B5EF4-FFF2-40B4-BE49-F238E27FC236}">
                  <a16:creationId xmlns:a16="http://schemas.microsoft.com/office/drawing/2014/main" id="{D1AF30B0-D588-0B6A-E48B-5AF39A56EAF6}"/>
                </a:ext>
              </a:extLst>
            </p:cNvPr>
            <p:cNvSpPr/>
            <p:nvPr/>
          </p:nvSpPr>
          <p:spPr>
            <a:xfrm>
              <a:off x="7343034" y="3007538"/>
              <a:ext cx="355121" cy="174095"/>
            </a:xfrm>
            <a:custGeom>
              <a:avLst/>
              <a:gdLst/>
              <a:ahLst/>
              <a:cxnLst/>
              <a:rect l="l" t="t" r="r" b="b"/>
              <a:pathLst>
                <a:path w="2205" h="1081" extrusionOk="0">
                  <a:moveTo>
                    <a:pt x="23" y="1"/>
                  </a:moveTo>
                  <a:cubicBezTo>
                    <a:pt x="1" y="11"/>
                    <a:pt x="1" y="30"/>
                    <a:pt x="11" y="40"/>
                  </a:cubicBezTo>
                  <a:cubicBezTo>
                    <a:pt x="72" y="134"/>
                    <a:pt x="147" y="216"/>
                    <a:pt x="218" y="310"/>
                  </a:cubicBezTo>
                  <a:cubicBezTo>
                    <a:pt x="300" y="401"/>
                    <a:pt x="381" y="483"/>
                    <a:pt x="475" y="567"/>
                  </a:cubicBezTo>
                  <a:cubicBezTo>
                    <a:pt x="527" y="606"/>
                    <a:pt x="567" y="638"/>
                    <a:pt x="619" y="680"/>
                  </a:cubicBezTo>
                  <a:cubicBezTo>
                    <a:pt x="670" y="720"/>
                    <a:pt x="732" y="752"/>
                    <a:pt x="784" y="782"/>
                  </a:cubicBezTo>
                  <a:cubicBezTo>
                    <a:pt x="888" y="853"/>
                    <a:pt x="999" y="905"/>
                    <a:pt x="1113" y="957"/>
                  </a:cubicBezTo>
                  <a:cubicBezTo>
                    <a:pt x="1278" y="1019"/>
                    <a:pt x="1454" y="1061"/>
                    <a:pt x="1617" y="1081"/>
                  </a:cubicBezTo>
                  <a:cubicBezTo>
                    <a:pt x="1711" y="1081"/>
                    <a:pt x="1802" y="1081"/>
                    <a:pt x="1886" y="1071"/>
                  </a:cubicBezTo>
                  <a:cubicBezTo>
                    <a:pt x="1938" y="1061"/>
                    <a:pt x="1978" y="1051"/>
                    <a:pt x="2020" y="1039"/>
                  </a:cubicBezTo>
                  <a:cubicBezTo>
                    <a:pt x="2062" y="1029"/>
                    <a:pt x="2101" y="1009"/>
                    <a:pt x="2143" y="999"/>
                  </a:cubicBezTo>
                  <a:cubicBezTo>
                    <a:pt x="2185" y="989"/>
                    <a:pt x="2205" y="947"/>
                    <a:pt x="2185" y="905"/>
                  </a:cubicBezTo>
                  <a:cubicBezTo>
                    <a:pt x="2175" y="881"/>
                    <a:pt x="2148" y="862"/>
                    <a:pt x="2115" y="862"/>
                  </a:cubicBezTo>
                  <a:cubicBezTo>
                    <a:pt x="2107" y="862"/>
                    <a:pt x="2099" y="863"/>
                    <a:pt x="2091" y="866"/>
                  </a:cubicBezTo>
                  <a:cubicBezTo>
                    <a:pt x="2072" y="876"/>
                    <a:pt x="2049" y="876"/>
                    <a:pt x="2030" y="885"/>
                  </a:cubicBezTo>
                  <a:cubicBezTo>
                    <a:pt x="2010" y="885"/>
                    <a:pt x="1987" y="895"/>
                    <a:pt x="1978" y="895"/>
                  </a:cubicBezTo>
                  <a:cubicBezTo>
                    <a:pt x="1916" y="905"/>
                    <a:pt x="1854" y="915"/>
                    <a:pt x="1802" y="915"/>
                  </a:cubicBezTo>
                  <a:cubicBezTo>
                    <a:pt x="1740" y="927"/>
                    <a:pt x="1679" y="927"/>
                    <a:pt x="1629" y="927"/>
                  </a:cubicBezTo>
                  <a:cubicBezTo>
                    <a:pt x="1483" y="915"/>
                    <a:pt x="1340" y="885"/>
                    <a:pt x="1207" y="843"/>
                  </a:cubicBezTo>
                  <a:cubicBezTo>
                    <a:pt x="1031" y="782"/>
                    <a:pt x="856" y="710"/>
                    <a:pt x="703" y="606"/>
                  </a:cubicBezTo>
                  <a:lnTo>
                    <a:pt x="690" y="596"/>
                  </a:lnTo>
                  <a:lnTo>
                    <a:pt x="690" y="596"/>
                  </a:lnTo>
                  <a:cubicBezTo>
                    <a:pt x="690" y="598"/>
                    <a:pt x="690" y="599"/>
                    <a:pt x="690" y="600"/>
                  </a:cubicBezTo>
                  <a:lnTo>
                    <a:pt x="690" y="600"/>
                  </a:lnTo>
                  <a:cubicBezTo>
                    <a:pt x="601" y="551"/>
                    <a:pt x="523" y="492"/>
                    <a:pt x="443" y="421"/>
                  </a:cubicBezTo>
                  <a:cubicBezTo>
                    <a:pt x="362" y="359"/>
                    <a:pt x="290" y="287"/>
                    <a:pt x="218" y="216"/>
                  </a:cubicBezTo>
                  <a:cubicBezTo>
                    <a:pt x="156" y="154"/>
                    <a:pt x="105" y="82"/>
                    <a:pt x="53" y="11"/>
                  </a:cubicBezTo>
                  <a:cubicBezTo>
                    <a:pt x="53" y="1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781;p66">
              <a:extLst>
                <a:ext uri="{FF2B5EF4-FFF2-40B4-BE49-F238E27FC236}">
                  <a16:creationId xmlns:a16="http://schemas.microsoft.com/office/drawing/2014/main" id="{9E94F0C7-98C3-C9A1-9A59-307B9CDE92DE}"/>
                </a:ext>
              </a:extLst>
            </p:cNvPr>
            <p:cNvSpPr/>
            <p:nvPr/>
          </p:nvSpPr>
          <p:spPr>
            <a:xfrm>
              <a:off x="7384425" y="3005605"/>
              <a:ext cx="149457" cy="89705"/>
            </a:xfrm>
            <a:custGeom>
              <a:avLst/>
              <a:gdLst/>
              <a:ahLst/>
              <a:cxnLst/>
              <a:rect l="l" t="t" r="r" b="b"/>
              <a:pathLst>
                <a:path w="928" h="557" extrusionOk="0">
                  <a:moveTo>
                    <a:pt x="23" y="0"/>
                  </a:moveTo>
                  <a:lnTo>
                    <a:pt x="13" y="13"/>
                  </a:lnTo>
                  <a:cubicBezTo>
                    <a:pt x="1" y="13"/>
                    <a:pt x="1" y="23"/>
                    <a:pt x="1" y="33"/>
                  </a:cubicBezTo>
                  <a:cubicBezTo>
                    <a:pt x="23" y="62"/>
                    <a:pt x="53" y="94"/>
                    <a:pt x="75" y="124"/>
                  </a:cubicBezTo>
                  <a:cubicBezTo>
                    <a:pt x="105" y="156"/>
                    <a:pt x="137" y="176"/>
                    <a:pt x="156" y="208"/>
                  </a:cubicBezTo>
                  <a:cubicBezTo>
                    <a:pt x="218" y="270"/>
                    <a:pt x="290" y="309"/>
                    <a:pt x="362" y="361"/>
                  </a:cubicBezTo>
                  <a:cubicBezTo>
                    <a:pt x="495" y="445"/>
                    <a:pt x="651" y="517"/>
                    <a:pt x="816" y="547"/>
                  </a:cubicBezTo>
                  <a:cubicBezTo>
                    <a:pt x="836" y="556"/>
                    <a:pt x="866" y="556"/>
                    <a:pt x="888" y="556"/>
                  </a:cubicBezTo>
                  <a:lnTo>
                    <a:pt x="908" y="556"/>
                  </a:lnTo>
                  <a:cubicBezTo>
                    <a:pt x="918" y="556"/>
                    <a:pt x="918" y="547"/>
                    <a:pt x="927" y="537"/>
                  </a:cubicBezTo>
                  <a:cubicBezTo>
                    <a:pt x="927" y="527"/>
                    <a:pt x="918" y="507"/>
                    <a:pt x="898" y="507"/>
                  </a:cubicBezTo>
                  <a:cubicBezTo>
                    <a:pt x="836" y="495"/>
                    <a:pt x="764" y="485"/>
                    <a:pt x="693" y="465"/>
                  </a:cubicBezTo>
                  <a:cubicBezTo>
                    <a:pt x="579" y="423"/>
                    <a:pt x="465" y="371"/>
                    <a:pt x="362" y="309"/>
                  </a:cubicBezTo>
                  <a:lnTo>
                    <a:pt x="371" y="309"/>
                  </a:lnTo>
                  <a:cubicBezTo>
                    <a:pt x="270" y="248"/>
                    <a:pt x="166" y="166"/>
                    <a:pt x="85" y="85"/>
                  </a:cubicBezTo>
                  <a:lnTo>
                    <a:pt x="95" y="85"/>
                  </a:lnTo>
                  <a:cubicBezTo>
                    <a:pt x="75" y="62"/>
                    <a:pt x="53" y="33"/>
                    <a:pt x="33" y="1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2782;p66">
              <a:extLst>
                <a:ext uri="{FF2B5EF4-FFF2-40B4-BE49-F238E27FC236}">
                  <a16:creationId xmlns:a16="http://schemas.microsoft.com/office/drawing/2014/main" id="{15257A98-FE84-1F77-4DA7-71FB721E7988}"/>
                </a:ext>
              </a:extLst>
            </p:cNvPr>
            <p:cNvSpPr/>
            <p:nvPr/>
          </p:nvSpPr>
          <p:spPr>
            <a:xfrm>
              <a:off x="7669809" y="3212877"/>
              <a:ext cx="96470" cy="342392"/>
            </a:xfrm>
            <a:custGeom>
              <a:avLst/>
              <a:gdLst/>
              <a:ahLst/>
              <a:cxnLst/>
              <a:rect l="l" t="t" r="r" b="b"/>
              <a:pathLst>
                <a:path w="599" h="2126" extrusionOk="0">
                  <a:moveTo>
                    <a:pt x="156" y="1"/>
                  </a:moveTo>
                  <a:cubicBezTo>
                    <a:pt x="144" y="1"/>
                    <a:pt x="144" y="11"/>
                    <a:pt x="144" y="11"/>
                  </a:cubicBezTo>
                  <a:cubicBezTo>
                    <a:pt x="114" y="105"/>
                    <a:pt x="114" y="196"/>
                    <a:pt x="124" y="290"/>
                  </a:cubicBezTo>
                  <a:cubicBezTo>
                    <a:pt x="134" y="372"/>
                    <a:pt x="156" y="443"/>
                    <a:pt x="196" y="517"/>
                  </a:cubicBezTo>
                  <a:cubicBezTo>
                    <a:pt x="228" y="599"/>
                    <a:pt x="267" y="671"/>
                    <a:pt x="309" y="742"/>
                  </a:cubicBezTo>
                  <a:cubicBezTo>
                    <a:pt x="351" y="814"/>
                    <a:pt x="391" y="888"/>
                    <a:pt x="423" y="960"/>
                  </a:cubicBezTo>
                  <a:cubicBezTo>
                    <a:pt x="443" y="1021"/>
                    <a:pt x="465" y="1083"/>
                    <a:pt x="475" y="1145"/>
                  </a:cubicBezTo>
                  <a:cubicBezTo>
                    <a:pt x="485" y="1207"/>
                    <a:pt x="485" y="1259"/>
                    <a:pt x="485" y="1308"/>
                  </a:cubicBezTo>
                  <a:cubicBezTo>
                    <a:pt x="475" y="1350"/>
                    <a:pt x="465" y="1382"/>
                    <a:pt x="453" y="1412"/>
                  </a:cubicBezTo>
                  <a:cubicBezTo>
                    <a:pt x="443" y="1444"/>
                    <a:pt x="423" y="1474"/>
                    <a:pt x="403" y="1506"/>
                  </a:cubicBezTo>
                  <a:cubicBezTo>
                    <a:pt x="342" y="1587"/>
                    <a:pt x="257" y="1649"/>
                    <a:pt x="186" y="1721"/>
                  </a:cubicBezTo>
                  <a:cubicBezTo>
                    <a:pt x="144" y="1763"/>
                    <a:pt x="104" y="1802"/>
                    <a:pt x="72" y="1854"/>
                  </a:cubicBezTo>
                  <a:cubicBezTo>
                    <a:pt x="62" y="1876"/>
                    <a:pt x="43" y="1906"/>
                    <a:pt x="33" y="1926"/>
                  </a:cubicBezTo>
                  <a:cubicBezTo>
                    <a:pt x="20" y="1958"/>
                    <a:pt x="10" y="1988"/>
                    <a:pt x="1" y="2030"/>
                  </a:cubicBezTo>
                  <a:cubicBezTo>
                    <a:pt x="1" y="2049"/>
                    <a:pt x="1" y="2072"/>
                    <a:pt x="10" y="2082"/>
                  </a:cubicBezTo>
                  <a:cubicBezTo>
                    <a:pt x="20" y="2101"/>
                    <a:pt x="43" y="2111"/>
                    <a:pt x="62" y="2124"/>
                  </a:cubicBezTo>
                  <a:cubicBezTo>
                    <a:pt x="69" y="2125"/>
                    <a:pt x="76" y="2126"/>
                    <a:pt x="82" y="2126"/>
                  </a:cubicBezTo>
                  <a:cubicBezTo>
                    <a:pt x="116" y="2126"/>
                    <a:pt x="146" y="2105"/>
                    <a:pt x="156" y="2072"/>
                  </a:cubicBezTo>
                  <a:cubicBezTo>
                    <a:pt x="156" y="2040"/>
                    <a:pt x="166" y="2020"/>
                    <a:pt x="176" y="2000"/>
                  </a:cubicBezTo>
                  <a:cubicBezTo>
                    <a:pt x="196" y="1958"/>
                    <a:pt x="218" y="1916"/>
                    <a:pt x="248" y="1886"/>
                  </a:cubicBezTo>
                  <a:cubicBezTo>
                    <a:pt x="290" y="1825"/>
                    <a:pt x="342" y="1773"/>
                    <a:pt x="391" y="1721"/>
                  </a:cubicBezTo>
                  <a:cubicBezTo>
                    <a:pt x="453" y="1659"/>
                    <a:pt x="505" y="1587"/>
                    <a:pt x="537" y="1516"/>
                  </a:cubicBezTo>
                  <a:cubicBezTo>
                    <a:pt x="576" y="1432"/>
                    <a:pt x="598" y="1330"/>
                    <a:pt x="589" y="1236"/>
                  </a:cubicBezTo>
                  <a:cubicBezTo>
                    <a:pt x="566" y="1135"/>
                    <a:pt x="537" y="1041"/>
                    <a:pt x="495" y="960"/>
                  </a:cubicBezTo>
                  <a:cubicBezTo>
                    <a:pt x="413" y="784"/>
                    <a:pt x="280" y="629"/>
                    <a:pt x="206" y="456"/>
                  </a:cubicBezTo>
                  <a:cubicBezTo>
                    <a:pt x="176" y="394"/>
                    <a:pt x="166" y="332"/>
                    <a:pt x="156" y="270"/>
                  </a:cubicBezTo>
                  <a:cubicBezTo>
                    <a:pt x="144" y="218"/>
                    <a:pt x="144" y="166"/>
                    <a:pt x="144" y="105"/>
                  </a:cubicBezTo>
                  <a:cubicBezTo>
                    <a:pt x="156" y="85"/>
                    <a:pt x="156" y="53"/>
                    <a:pt x="166" y="23"/>
                  </a:cubicBezTo>
                  <a:cubicBezTo>
                    <a:pt x="166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2783;p66">
              <a:extLst>
                <a:ext uri="{FF2B5EF4-FFF2-40B4-BE49-F238E27FC236}">
                  <a16:creationId xmlns:a16="http://schemas.microsoft.com/office/drawing/2014/main" id="{9F967CD7-457B-F50B-411E-DFC866D570EA}"/>
                </a:ext>
              </a:extLst>
            </p:cNvPr>
            <p:cNvSpPr/>
            <p:nvPr/>
          </p:nvSpPr>
          <p:spPr>
            <a:xfrm>
              <a:off x="7827479" y="3208206"/>
              <a:ext cx="68125" cy="196159"/>
            </a:xfrm>
            <a:custGeom>
              <a:avLst/>
              <a:gdLst/>
              <a:ahLst/>
              <a:cxnLst/>
              <a:rect l="l" t="t" r="r" b="b"/>
              <a:pathLst>
                <a:path w="423" h="12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30"/>
                    <a:pt x="10" y="40"/>
                  </a:cubicBezTo>
                  <a:cubicBezTo>
                    <a:pt x="20" y="52"/>
                    <a:pt x="42" y="62"/>
                    <a:pt x="52" y="72"/>
                  </a:cubicBezTo>
                  <a:cubicBezTo>
                    <a:pt x="104" y="124"/>
                    <a:pt x="153" y="186"/>
                    <a:pt x="195" y="257"/>
                  </a:cubicBezTo>
                  <a:cubicBezTo>
                    <a:pt x="227" y="319"/>
                    <a:pt x="257" y="381"/>
                    <a:pt x="277" y="443"/>
                  </a:cubicBezTo>
                  <a:cubicBezTo>
                    <a:pt x="289" y="494"/>
                    <a:pt x="299" y="534"/>
                    <a:pt x="309" y="576"/>
                  </a:cubicBezTo>
                  <a:cubicBezTo>
                    <a:pt x="309" y="618"/>
                    <a:pt x="319" y="670"/>
                    <a:pt x="319" y="709"/>
                  </a:cubicBezTo>
                  <a:cubicBezTo>
                    <a:pt x="319" y="793"/>
                    <a:pt x="309" y="875"/>
                    <a:pt x="289" y="957"/>
                  </a:cubicBezTo>
                  <a:cubicBezTo>
                    <a:pt x="267" y="1018"/>
                    <a:pt x="247" y="1070"/>
                    <a:pt x="227" y="1132"/>
                  </a:cubicBezTo>
                  <a:cubicBezTo>
                    <a:pt x="215" y="1142"/>
                    <a:pt x="215" y="1164"/>
                    <a:pt x="227" y="1184"/>
                  </a:cubicBezTo>
                  <a:cubicBezTo>
                    <a:pt x="227" y="1194"/>
                    <a:pt x="247" y="1204"/>
                    <a:pt x="257" y="1214"/>
                  </a:cubicBezTo>
                  <a:cubicBezTo>
                    <a:pt x="263" y="1216"/>
                    <a:pt x="269" y="1217"/>
                    <a:pt x="275" y="1217"/>
                  </a:cubicBezTo>
                  <a:cubicBezTo>
                    <a:pt x="300" y="1217"/>
                    <a:pt x="323" y="1198"/>
                    <a:pt x="339" y="1174"/>
                  </a:cubicBezTo>
                  <a:cubicBezTo>
                    <a:pt x="381" y="1080"/>
                    <a:pt x="400" y="979"/>
                    <a:pt x="413" y="865"/>
                  </a:cubicBezTo>
                  <a:cubicBezTo>
                    <a:pt x="423" y="761"/>
                    <a:pt x="413" y="658"/>
                    <a:pt x="390" y="566"/>
                  </a:cubicBezTo>
                  <a:cubicBezTo>
                    <a:pt x="381" y="514"/>
                    <a:pt x="361" y="462"/>
                    <a:pt x="339" y="410"/>
                  </a:cubicBezTo>
                  <a:cubicBezTo>
                    <a:pt x="319" y="371"/>
                    <a:pt x="299" y="319"/>
                    <a:pt x="267" y="277"/>
                  </a:cubicBezTo>
                  <a:cubicBezTo>
                    <a:pt x="215" y="186"/>
                    <a:pt x="153" y="114"/>
                    <a:pt x="82" y="40"/>
                  </a:cubicBezTo>
                  <a:cubicBezTo>
                    <a:pt x="62" y="30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2784;p66">
              <a:extLst>
                <a:ext uri="{FF2B5EF4-FFF2-40B4-BE49-F238E27FC236}">
                  <a16:creationId xmlns:a16="http://schemas.microsoft.com/office/drawing/2014/main" id="{770489B3-478F-8E67-7941-478547D8A620}"/>
                </a:ext>
              </a:extLst>
            </p:cNvPr>
            <p:cNvSpPr/>
            <p:nvPr/>
          </p:nvSpPr>
          <p:spPr>
            <a:xfrm>
              <a:off x="7476063" y="2904465"/>
              <a:ext cx="316468" cy="189234"/>
            </a:xfrm>
            <a:custGeom>
              <a:avLst/>
              <a:gdLst/>
              <a:ahLst/>
              <a:cxnLst/>
              <a:rect l="l" t="t" r="r" b="b"/>
              <a:pathLst>
                <a:path w="1965" h="1175" extrusionOk="0">
                  <a:moveTo>
                    <a:pt x="534" y="1"/>
                  </a:moveTo>
                  <a:cubicBezTo>
                    <a:pt x="462" y="1"/>
                    <a:pt x="391" y="11"/>
                    <a:pt x="319" y="11"/>
                  </a:cubicBezTo>
                  <a:cubicBezTo>
                    <a:pt x="215" y="23"/>
                    <a:pt x="124" y="43"/>
                    <a:pt x="20" y="63"/>
                  </a:cubicBezTo>
                  <a:cubicBezTo>
                    <a:pt x="10" y="63"/>
                    <a:pt x="0" y="73"/>
                    <a:pt x="10" y="85"/>
                  </a:cubicBezTo>
                  <a:cubicBezTo>
                    <a:pt x="10" y="95"/>
                    <a:pt x="20" y="105"/>
                    <a:pt x="30" y="105"/>
                  </a:cubicBezTo>
                  <a:cubicBezTo>
                    <a:pt x="153" y="85"/>
                    <a:pt x="287" y="73"/>
                    <a:pt x="410" y="63"/>
                  </a:cubicBezTo>
                  <a:cubicBezTo>
                    <a:pt x="494" y="63"/>
                    <a:pt x="566" y="73"/>
                    <a:pt x="648" y="73"/>
                  </a:cubicBezTo>
                  <a:cubicBezTo>
                    <a:pt x="719" y="85"/>
                    <a:pt x="803" y="95"/>
                    <a:pt x="875" y="115"/>
                  </a:cubicBezTo>
                  <a:lnTo>
                    <a:pt x="865" y="115"/>
                  </a:lnTo>
                  <a:cubicBezTo>
                    <a:pt x="927" y="124"/>
                    <a:pt x="989" y="147"/>
                    <a:pt x="1050" y="176"/>
                  </a:cubicBezTo>
                  <a:cubicBezTo>
                    <a:pt x="1100" y="196"/>
                    <a:pt x="1161" y="228"/>
                    <a:pt x="1213" y="258"/>
                  </a:cubicBezTo>
                  <a:cubicBezTo>
                    <a:pt x="1297" y="300"/>
                    <a:pt x="1379" y="362"/>
                    <a:pt x="1451" y="433"/>
                  </a:cubicBezTo>
                  <a:cubicBezTo>
                    <a:pt x="1512" y="495"/>
                    <a:pt x="1574" y="579"/>
                    <a:pt x="1626" y="661"/>
                  </a:cubicBezTo>
                  <a:cubicBezTo>
                    <a:pt x="1656" y="713"/>
                    <a:pt x="1688" y="764"/>
                    <a:pt x="1708" y="814"/>
                  </a:cubicBezTo>
                  <a:cubicBezTo>
                    <a:pt x="1740" y="876"/>
                    <a:pt x="1759" y="950"/>
                    <a:pt x="1769" y="1012"/>
                  </a:cubicBezTo>
                  <a:cubicBezTo>
                    <a:pt x="1779" y="1041"/>
                    <a:pt x="1792" y="1073"/>
                    <a:pt x="1801" y="1103"/>
                  </a:cubicBezTo>
                  <a:lnTo>
                    <a:pt x="1801" y="1123"/>
                  </a:lnTo>
                  <a:cubicBezTo>
                    <a:pt x="1811" y="1135"/>
                    <a:pt x="1821" y="1155"/>
                    <a:pt x="1831" y="1155"/>
                  </a:cubicBezTo>
                  <a:cubicBezTo>
                    <a:pt x="1853" y="1175"/>
                    <a:pt x="1873" y="1175"/>
                    <a:pt x="1893" y="1175"/>
                  </a:cubicBezTo>
                  <a:cubicBezTo>
                    <a:pt x="1935" y="1165"/>
                    <a:pt x="1965" y="1123"/>
                    <a:pt x="1955" y="1083"/>
                  </a:cubicBezTo>
                  <a:cubicBezTo>
                    <a:pt x="1945" y="1012"/>
                    <a:pt x="1935" y="950"/>
                    <a:pt x="1915" y="876"/>
                  </a:cubicBezTo>
                  <a:cubicBezTo>
                    <a:pt x="1893" y="826"/>
                    <a:pt x="1873" y="764"/>
                    <a:pt x="1841" y="713"/>
                  </a:cubicBezTo>
                  <a:cubicBezTo>
                    <a:pt x="1792" y="619"/>
                    <a:pt x="1730" y="517"/>
                    <a:pt x="1656" y="433"/>
                  </a:cubicBezTo>
                  <a:cubicBezTo>
                    <a:pt x="1584" y="352"/>
                    <a:pt x="1503" y="290"/>
                    <a:pt x="1421" y="228"/>
                  </a:cubicBezTo>
                  <a:cubicBezTo>
                    <a:pt x="1369" y="196"/>
                    <a:pt x="1327" y="176"/>
                    <a:pt x="1275" y="157"/>
                  </a:cubicBezTo>
                  <a:cubicBezTo>
                    <a:pt x="1223" y="124"/>
                    <a:pt x="1184" y="115"/>
                    <a:pt x="1132" y="95"/>
                  </a:cubicBezTo>
                  <a:cubicBezTo>
                    <a:pt x="1050" y="63"/>
                    <a:pt x="966" y="53"/>
                    <a:pt x="875" y="33"/>
                  </a:cubicBezTo>
                  <a:cubicBezTo>
                    <a:pt x="781" y="23"/>
                    <a:pt x="690" y="11"/>
                    <a:pt x="59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2785;p66">
              <a:extLst>
                <a:ext uri="{FF2B5EF4-FFF2-40B4-BE49-F238E27FC236}">
                  <a16:creationId xmlns:a16="http://schemas.microsoft.com/office/drawing/2014/main" id="{DB3BA8B7-6D8C-4324-D3A6-1D3579518B5A}"/>
                </a:ext>
              </a:extLst>
            </p:cNvPr>
            <p:cNvSpPr/>
            <p:nvPr/>
          </p:nvSpPr>
          <p:spPr>
            <a:xfrm>
              <a:off x="7147678" y="3022354"/>
              <a:ext cx="177319" cy="219672"/>
            </a:xfrm>
            <a:custGeom>
              <a:avLst/>
              <a:gdLst/>
              <a:ahLst/>
              <a:cxnLst/>
              <a:rect l="l" t="t" r="r" b="b"/>
              <a:pathLst>
                <a:path w="1101" h="1364" extrusionOk="0">
                  <a:moveTo>
                    <a:pt x="1080" y="0"/>
                  </a:moveTo>
                  <a:lnTo>
                    <a:pt x="1070" y="10"/>
                  </a:lnTo>
                  <a:cubicBezTo>
                    <a:pt x="937" y="82"/>
                    <a:pt x="804" y="176"/>
                    <a:pt x="680" y="267"/>
                  </a:cubicBezTo>
                  <a:cubicBezTo>
                    <a:pt x="618" y="319"/>
                    <a:pt x="556" y="371"/>
                    <a:pt x="495" y="423"/>
                  </a:cubicBezTo>
                  <a:cubicBezTo>
                    <a:pt x="443" y="485"/>
                    <a:pt x="381" y="536"/>
                    <a:pt x="339" y="598"/>
                  </a:cubicBezTo>
                  <a:cubicBezTo>
                    <a:pt x="287" y="650"/>
                    <a:pt x="257" y="700"/>
                    <a:pt x="215" y="751"/>
                  </a:cubicBezTo>
                  <a:cubicBezTo>
                    <a:pt x="173" y="803"/>
                    <a:pt x="144" y="865"/>
                    <a:pt x="112" y="927"/>
                  </a:cubicBezTo>
                  <a:cubicBezTo>
                    <a:pt x="102" y="959"/>
                    <a:pt x="92" y="979"/>
                    <a:pt x="82" y="1008"/>
                  </a:cubicBezTo>
                  <a:cubicBezTo>
                    <a:pt x="62" y="1050"/>
                    <a:pt x="50" y="1083"/>
                    <a:pt x="40" y="1122"/>
                  </a:cubicBezTo>
                  <a:cubicBezTo>
                    <a:pt x="20" y="1184"/>
                    <a:pt x="10" y="1256"/>
                    <a:pt x="0" y="1317"/>
                  </a:cubicBezTo>
                  <a:lnTo>
                    <a:pt x="0" y="1349"/>
                  </a:lnTo>
                  <a:cubicBezTo>
                    <a:pt x="10" y="1359"/>
                    <a:pt x="10" y="1359"/>
                    <a:pt x="20" y="1359"/>
                  </a:cubicBezTo>
                  <a:cubicBezTo>
                    <a:pt x="26" y="1362"/>
                    <a:pt x="31" y="1363"/>
                    <a:pt x="36" y="1363"/>
                  </a:cubicBezTo>
                  <a:cubicBezTo>
                    <a:pt x="51" y="1363"/>
                    <a:pt x="65" y="1354"/>
                    <a:pt x="72" y="1340"/>
                  </a:cubicBezTo>
                  <a:cubicBezTo>
                    <a:pt x="82" y="1278"/>
                    <a:pt x="102" y="1226"/>
                    <a:pt x="124" y="1164"/>
                  </a:cubicBezTo>
                  <a:cubicBezTo>
                    <a:pt x="154" y="1083"/>
                    <a:pt x="196" y="989"/>
                    <a:pt x="235" y="907"/>
                  </a:cubicBezTo>
                  <a:cubicBezTo>
                    <a:pt x="277" y="823"/>
                    <a:pt x="329" y="742"/>
                    <a:pt x="381" y="670"/>
                  </a:cubicBezTo>
                  <a:lnTo>
                    <a:pt x="391" y="660"/>
                  </a:lnTo>
                  <a:cubicBezTo>
                    <a:pt x="505" y="504"/>
                    <a:pt x="648" y="361"/>
                    <a:pt x="804" y="237"/>
                  </a:cubicBezTo>
                  <a:cubicBezTo>
                    <a:pt x="895" y="166"/>
                    <a:pt x="989" y="94"/>
                    <a:pt x="1090" y="42"/>
                  </a:cubicBezTo>
                  <a:cubicBezTo>
                    <a:pt x="1100" y="32"/>
                    <a:pt x="1100" y="20"/>
                    <a:pt x="1090" y="10"/>
                  </a:cubicBezTo>
                  <a:cubicBezTo>
                    <a:pt x="1090" y="10"/>
                    <a:pt x="1090" y="0"/>
                    <a:pt x="1080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2786;p66">
              <a:extLst>
                <a:ext uri="{FF2B5EF4-FFF2-40B4-BE49-F238E27FC236}">
                  <a16:creationId xmlns:a16="http://schemas.microsoft.com/office/drawing/2014/main" id="{716B0823-3D11-8A7D-347F-B18A67EEDC0E}"/>
                </a:ext>
              </a:extLst>
            </p:cNvPr>
            <p:cNvSpPr/>
            <p:nvPr/>
          </p:nvSpPr>
          <p:spPr>
            <a:xfrm>
              <a:off x="7169098" y="2965825"/>
              <a:ext cx="164112" cy="125941"/>
            </a:xfrm>
            <a:custGeom>
              <a:avLst/>
              <a:gdLst/>
              <a:ahLst/>
              <a:cxnLst/>
              <a:rect l="l" t="t" r="r" b="b"/>
              <a:pathLst>
                <a:path w="1019" h="782" extrusionOk="0">
                  <a:moveTo>
                    <a:pt x="905" y="0"/>
                  </a:moveTo>
                  <a:cubicBezTo>
                    <a:pt x="876" y="0"/>
                    <a:pt x="834" y="0"/>
                    <a:pt x="794" y="13"/>
                  </a:cubicBezTo>
                  <a:cubicBezTo>
                    <a:pt x="720" y="23"/>
                    <a:pt x="658" y="52"/>
                    <a:pt x="587" y="84"/>
                  </a:cubicBezTo>
                  <a:cubicBezTo>
                    <a:pt x="557" y="94"/>
                    <a:pt x="525" y="114"/>
                    <a:pt x="495" y="136"/>
                  </a:cubicBezTo>
                  <a:cubicBezTo>
                    <a:pt x="453" y="156"/>
                    <a:pt x="423" y="176"/>
                    <a:pt x="391" y="198"/>
                  </a:cubicBezTo>
                  <a:cubicBezTo>
                    <a:pt x="330" y="247"/>
                    <a:pt x="268" y="299"/>
                    <a:pt x="216" y="361"/>
                  </a:cubicBezTo>
                  <a:cubicBezTo>
                    <a:pt x="164" y="413"/>
                    <a:pt x="124" y="475"/>
                    <a:pt x="82" y="537"/>
                  </a:cubicBezTo>
                  <a:cubicBezTo>
                    <a:pt x="73" y="569"/>
                    <a:pt x="53" y="598"/>
                    <a:pt x="40" y="631"/>
                  </a:cubicBezTo>
                  <a:cubicBezTo>
                    <a:pt x="31" y="640"/>
                    <a:pt x="31" y="660"/>
                    <a:pt x="21" y="670"/>
                  </a:cubicBezTo>
                  <a:cubicBezTo>
                    <a:pt x="21" y="692"/>
                    <a:pt x="11" y="702"/>
                    <a:pt x="11" y="722"/>
                  </a:cubicBezTo>
                  <a:cubicBezTo>
                    <a:pt x="11" y="732"/>
                    <a:pt x="1" y="742"/>
                    <a:pt x="11" y="754"/>
                  </a:cubicBezTo>
                  <a:cubicBezTo>
                    <a:pt x="11" y="764"/>
                    <a:pt x="21" y="774"/>
                    <a:pt x="40" y="774"/>
                  </a:cubicBezTo>
                  <a:cubicBezTo>
                    <a:pt x="47" y="779"/>
                    <a:pt x="52" y="781"/>
                    <a:pt x="57" y="781"/>
                  </a:cubicBezTo>
                  <a:cubicBezTo>
                    <a:pt x="63" y="781"/>
                    <a:pt x="68" y="779"/>
                    <a:pt x="73" y="774"/>
                  </a:cubicBezTo>
                  <a:cubicBezTo>
                    <a:pt x="82" y="774"/>
                    <a:pt x="92" y="764"/>
                    <a:pt x="92" y="754"/>
                  </a:cubicBezTo>
                  <a:cubicBezTo>
                    <a:pt x="102" y="722"/>
                    <a:pt x="115" y="702"/>
                    <a:pt x="124" y="680"/>
                  </a:cubicBezTo>
                  <a:cubicBezTo>
                    <a:pt x="124" y="660"/>
                    <a:pt x="134" y="631"/>
                    <a:pt x="144" y="608"/>
                  </a:cubicBezTo>
                  <a:cubicBezTo>
                    <a:pt x="196" y="527"/>
                    <a:pt x="258" y="445"/>
                    <a:pt x="330" y="361"/>
                  </a:cubicBezTo>
                  <a:cubicBezTo>
                    <a:pt x="391" y="289"/>
                    <a:pt x="473" y="218"/>
                    <a:pt x="557" y="156"/>
                  </a:cubicBezTo>
                  <a:lnTo>
                    <a:pt x="567" y="156"/>
                  </a:lnTo>
                  <a:cubicBezTo>
                    <a:pt x="587" y="136"/>
                    <a:pt x="619" y="124"/>
                    <a:pt x="648" y="104"/>
                  </a:cubicBezTo>
                  <a:cubicBezTo>
                    <a:pt x="680" y="94"/>
                    <a:pt x="710" y="75"/>
                    <a:pt x="752" y="62"/>
                  </a:cubicBezTo>
                  <a:cubicBezTo>
                    <a:pt x="804" y="52"/>
                    <a:pt x="844" y="42"/>
                    <a:pt x="895" y="42"/>
                  </a:cubicBezTo>
                  <a:lnTo>
                    <a:pt x="905" y="42"/>
                  </a:lnTo>
                  <a:cubicBezTo>
                    <a:pt x="916" y="39"/>
                    <a:pt x="926" y="38"/>
                    <a:pt x="937" y="38"/>
                  </a:cubicBezTo>
                  <a:cubicBezTo>
                    <a:pt x="957" y="38"/>
                    <a:pt x="978" y="42"/>
                    <a:pt x="999" y="42"/>
                  </a:cubicBezTo>
                  <a:cubicBezTo>
                    <a:pt x="1009" y="42"/>
                    <a:pt x="1019" y="33"/>
                    <a:pt x="1019" y="23"/>
                  </a:cubicBezTo>
                  <a:cubicBezTo>
                    <a:pt x="1019" y="13"/>
                    <a:pt x="1009" y="13"/>
                    <a:pt x="999" y="13"/>
                  </a:cubicBezTo>
                  <a:cubicBezTo>
                    <a:pt x="967" y="0"/>
                    <a:pt x="937" y="0"/>
                    <a:pt x="905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2787;p66">
              <a:extLst>
                <a:ext uri="{FF2B5EF4-FFF2-40B4-BE49-F238E27FC236}">
                  <a16:creationId xmlns:a16="http://schemas.microsoft.com/office/drawing/2014/main" id="{8F21CCA0-D13C-B0EE-61EB-33AE2BB1BA49}"/>
                </a:ext>
              </a:extLst>
            </p:cNvPr>
            <p:cNvSpPr/>
            <p:nvPr/>
          </p:nvSpPr>
          <p:spPr>
            <a:xfrm>
              <a:off x="7076010" y="3297750"/>
              <a:ext cx="65065" cy="189878"/>
            </a:xfrm>
            <a:custGeom>
              <a:avLst/>
              <a:gdLst/>
              <a:ahLst/>
              <a:cxnLst/>
              <a:rect l="l" t="t" r="r" b="b"/>
              <a:pathLst>
                <a:path w="404" h="1179" extrusionOk="0">
                  <a:moveTo>
                    <a:pt x="384" y="0"/>
                  </a:moveTo>
                  <a:cubicBezTo>
                    <a:pt x="384" y="0"/>
                    <a:pt x="371" y="0"/>
                    <a:pt x="371" y="10"/>
                  </a:cubicBezTo>
                  <a:cubicBezTo>
                    <a:pt x="361" y="20"/>
                    <a:pt x="361" y="30"/>
                    <a:pt x="352" y="40"/>
                  </a:cubicBezTo>
                  <a:cubicBezTo>
                    <a:pt x="332" y="102"/>
                    <a:pt x="300" y="163"/>
                    <a:pt x="260" y="225"/>
                  </a:cubicBezTo>
                  <a:cubicBezTo>
                    <a:pt x="228" y="287"/>
                    <a:pt x="186" y="349"/>
                    <a:pt x="156" y="410"/>
                  </a:cubicBezTo>
                  <a:cubicBezTo>
                    <a:pt x="114" y="485"/>
                    <a:pt x="85" y="546"/>
                    <a:pt x="53" y="618"/>
                  </a:cubicBezTo>
                  <a:cubicBezTo>
                    <a:pt x="23" y="690"/>
                    <a:pt x="13" y="751"/>
                    <a:pt x="1" y="823"/>
                  </a:cubicBezTo>
                  <a:cubicBezTo>
                    <a:pt x="1" y="885"/>
                    <a:pt x="13" y="937"/>
                    <a:pt x="23" y="999"/>
                  </a:cubicBezTo>
                  <a:cubicBezTo>
                    <a:pt x="33" y="1028"/>
                    <a:pt x="43" y="1050"/>
                    <a:pt x="62" y="1080"/>
                  </a:cubicBezTo>
                  <a:cubicBezTo>
                    <a:pt x="85" y="1112"/>
                    <a:pt x="104" y="1132"/>
                    <a:pt x="124" y="1164"/>
                  </a:cubicBezTo>
                  <a:cubicBezTo>
                    <a:pt x="130" y="1174"/>
                    <a:pt x="143" y="1179"/>
                    <a:pt x="156" y="1179"/>
                  </a:cubicBezTo>
                  <a:cubicBezTo>
                    <a:pt x="169" y="1179"/>
                    <a:pt x="181" y="1174"/>
                    <a:pt x="186" y="1164"/>
                  </a:cubicBezTo>
                  <a:cubicBezTo>
                    <a:pt x="198" y="1152"/>
                    <a:pt x="208" y="1142"/>
                    <a:pt x="208" y="1132"/>
                  </a:cubicBezTo>
                  <a:cubicBezTo>
                    <a:pt x="208" y="1112"/>
                    <a:pt x="198" y="1102"/>
                    <a:pt x="186" y="1102"/>
                  </a:cubicBezTo>
                  <a:cubicBezTo>
                    <a:pt x="186" y="1090"/>
                    <a:pt x="186" y="1090"/>
                    <a:pt x="176" y="1080"/>
                  </a:cubicBezTo>
                  <a:cubicBezTo>
                    <a:pt x="156" y="1050"/>
                    <a:pt x="137" y="1018"/>
                    <a:pt x="124" y="989"/>
                  </a:cubicBezTo>
                  <a:cubicBezTo>
                    <a:pt x="104" y="957"/>
                    <a:pt x="104" y="927"/>
                    <a:pt x="95" y="895"/>
                  </a:cubicBezTo>
                  <a:lnTo>
                    <a:pt x="95" y="771"/>
                  </a:lnTo>
                  <a:cubicBezTo>
                    <a:pt x="104" y="719"/>
                    <a:pt x="114" y="680"/>
                    <a:pt x="124" y="628"/>
                  </a:cubicBezTo>
                  <a:cubicBezTo>
                    <a:pt x="146" y="586"/>
                    <a:pt x="166" y="534"/>
                    <a:pt x="186" y="485"/>
                  </a:cubicBezTo>
                  <a:cubicBezTo>
                    <a:pt x="218" y="401"/>
                    <a:pt x="260" y="329"/>
                    <a:pt x="300" y="247"/>
                  </a:cubicBezTo>
                  <a:cubicBezTo>
                    <a:pt x="332" y="176"/>
                    <a:pt x="371" y="92"/>
                    <a:pt x="403" y="20"/>
                  </a:cubicBezTo>
                  <a:cubicBezTo>
                    <a:pt x="403" y="10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2" name="Google Shape;2788;p66">
              <a:extLst>
                <a:ext uri="{FF2B5EF4-FFF2-40B4-BE49-F238E27FC236}">
                  <a16:creationId xmlns:a16="http://schemas.microsoft.com/office/drawing/2014/main" id="{0D8CE4D9-7215-F0F5-0D2E-24EF20D5BDCB}"/>
                </a:ext>
              </a:extLst>
            </p:cNvPr>
            <p:cNvSpPr/>
            <p:nvPr/>
          </p:nvSpPr>
          <p:spPr>
            <a:xfrm>
              <a:off x="7368159" y="3442695"/>
              <a:ext cx="51537" cy="40585"/>
            </a:xfrm>
            <a:custGeom>
              <a:avLst/>
              <a:gdLst/>
              <a:ahLst/>
              <a:cxnLst/>
              <a:rect l="l" t="t" r="r" b="b"/>
              <a:pathLst>
                <a:path w="320" h="252" extrusionOk="0">
                  <a:moveTo>
                    <a:pt x="290" y="0"/>
                  </a:moveTo>
                  <a:cubicBezTo>
                    <a:pt x="288" y="0"/>
                    <a:pt x="287" y="1"/>
                    <a:pt x="287" y="5"/>
                  </a:cubicBezTo>
                  <a:lnTo>
                    <a:pt x="267" y="5"/>
                  </a:lnTo>
                  <a:lnTo>
                    <a:pt x="267" y="17"/>
                  </a:lnTo>
                  <a:cubicBezTo>
                    <a:pt x="277" y="47"/>
                    <a:pt x="277" y="66"/>
                    <a:pt x="277" y="89"/>
                  </a:cubicBezTo>
                  <a:cubicBezTo>
                    <a:pt x="277" y="108"/>
                    <a:pt x="267" y="118"/>
                    <a:pt x="267" y="128"/>
                  </a:cubicBezTo>
                  <a:cubicBezTo>
                    <a:pt x="257" y="150"/>
                    <a:pt x="257" y="160"/>
                    <a:pt x="248" y="170"/>
                  </a:cubicBezTo>
                  <a:cubicBezTo>
                    <a:pt x="248" y="180"/>
                    <a:pt x="238" y="180"/>
                    <a:pt x="225" y="190"/>
                  </a:cubicBezTo>
                  <a:cubicBezTo>
                    <a:pt x="225" y="202"/>
                    <a:pt x="215" y="202"/>
                    <a:pt x="206" y="212"/>
                  </a:cubicBezTo>
                  <a:cubicBezTo>
                    <a:pt x="196" y="212"/>
                    <a:pt x="186" y="212"/>
                    <a:pt x="176" y="222"/>
                  </a:cubicBezTo>
                  <a:lnTo>
                    <a:pt x="154" y="222"/>
                  </a:lnTo>
                  <a:cubicBezTo>
                    <a:pt x="144" y="222"/>
                    <a:pt x="134" y="222"/>
                    <a:pt x="124" y="212"/>
                  </a:cubicBezTo>
                  <a:cubicBezTo>
                    <a:pt x="114" y="212"/>
                    <a:pt x="102" y="212"/>
                    <a:pt x="92" y="202"/>
                  </a:cubicBezTo>
                  <a:cubicBezTo>
                    <a:pt x="92" y="202"/>
                    <a:pt x="82" y="190"/>
                    <a:pt x="72" y="180"/>
                  </a:cubicBezTo>
                  <a:cubicBezTo>
                    <a:pt x="62" y="170"/>
                    <a:pt x="52" y="160"/>
                    <a:pt x="52" y="150"/>
                  </a:cubicBezTo>
                  <a:cubicBezTo>
                    <a:pt x="40" y="128"/>
                    <a:pt x="30" y="108"/>
                    <a:pt x="30" y="99"/>
                  </a:cubicBezTo>
                  <a:cubicBezTo>
                    <a:pt x="30" y="89"/>
                    <a:pt x="30" y="79"/>
                    <a:pt x="20" y="66"/>
                  </a:cubicBezTo>
                  <a:cubicBezTo>
                    <a:pt x="20" y="57"/>
                    <a:pt x="20" y="57"/>
                    <a:pt x="10" y="57"/>
                  </a:cubicBezTo>
                  <a:lnTo>
                    <a:pt x="0" y="57"/>
                  </a:lnTo>
                  <a:lnTo>
                    <a:pt x="0" y="66"/>
                  </a:lnTo>
                  <a:cubicBezTo>
                    <a:pt x="10" y="128"/>
                    <a:pt x="30" y="180"/>
                    <a:pt x="72" y="212"/>
                  </a:cubicBezTo>
                  <a:cubicBezTo>
                    <a:pt x="82" y="232"/>
                    <a:pt x="102" y="242"/>
                    <a:pt x="124" y="242"/>
                  </a:cubicBezTo>
                  <a:cubicBezTo>
                    <a:pt x="144" y="252"/>
                    <a:pt x="154" y="252"/>
                    <a:pt x="176" y="252"/>
                  </a:cubicBezTo>
                  <a:lnTo>
                    <a:pt x="186" y="252"/>
                  </a:lnTo>
                  <a:cubicBezTo>
                    <a:pt x="206" y="242"/>
                    <a:pt x="225" y="232"/>
                    <a:pt x="238" y="222"/>
                  </a:cubicBezTo>
                  <a:cubicBezTo>
                    <a:pt x="257" y="212"/>
                    <a:pt x="267" y="202"/>
                    <a:pt x="287" y="180"/>
                  </a:cubicBezTo>
                  <a:cubicBezTo>
                    <a:pt x="319" y="118"/>
                    <a:pt x="309" y="57"/>
                    <a:pt x="309" y="17"/>
                  </a:cubicBezTo>
                  <a:lnTo>
                    <a:pt x="299" y="5"/>
                  </a:lnTo>
                  <a:cubicBezTo>
                    <a:pt x="299" y="5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3" name="Google Shape;2789;p66">
              <a:extLst>
                <a:ext uri="{FF2B5EF4-FFF2-40B4-BE49-F238E27FC236}">
                  <a16:creationId xmlns:a16="http://schemas.microsoft.com/office/drawing/2014/main" id="{3ED7D2D3-16BA-9B24-CF82-AF2E49292836}"/>
                </a:ext>
              </a:extLst>
            </p:cNvPr>
            <p:cNvSpPr/>
            <p:nvPr/>
          </p:nvSpPr>
          <p:spPr>
            <a:xfrm>
              <a:off x="7462535" y="3273109"/>
              <a:ext cx="170877" cy="160084"/>
            </a:xfrm>
            <a:custGeom>
              <a:avLst/>
              <a:gdLst/>
              <a:ahLst/>
              <a:cxnLst/>
              <a:rect l="l" t="t" r="r" b="b"/>
              <a:pathLst>
                <a:path w="1061" h="994" extrusionOk="0">
                  <a:moveTo>
                    <a:pt x="1041" y="346"/>
                  </a:moveTo>
                  <a:cubicBezTo>
                    <a:pt x="1048" y="366"/>
                    <a:pt x="1054" y="388"/>
                    <a:pt x="1060" y="410"/>
                  </a:cubicBezTo>
                  <a:cubicBezTo>
                    <a:pt x="1056" y="387"/>
                    <a:pt x="1049" y="366"/>
                    <a:pt x="1041" y="346"/>
                  </a:cubicBezTo>
                  <a:close/>
                  <a:moveTo>
                    <a:pt x="1060" y="534"/>
                  </a:moveTo>
                  <a:cubicBezTo>
                    <a:pt x="1059" y="547"/>
                    <a:pt x="1058" y="561"/>
                    <a:pt x="1056" y="575"/>
                  </a:cubicBezTo>
                  <a:lnTo>
                    <a:pt x="1056" y="575"/>
                  </a:lnTo>
                  <a:cubicBezTo>
                    <a:pt x="1057" y="568"/>
                    <a:pt x="1059" y="561"/>
                    <a:pt x="1060" y="554"/>
                  </a:cubicBezTo>
                  <a:lnTo>
                    <a:pt x="1060" y="534"/>
                  </a:lnTo>
                  <a:close/>
                  <a:moveTo>
                    <a:pt x="557" y="1"/>
                  </a:moveTo>
                  <a:cubicBezTo>
                    <a:pt x="529" y="1"/>
                    <a:pt x="502" y="3"/>
                    <a:pt x="475" y="7"/>
                  </a:cubicBezTo>
                  <a:cubicBezTo>
                    <a:pt x="403" y="30"/>
                    <a:pt x="341" y="49"/>
                    <a:pt x="279" y="91"/>
                  </a:cubicBezTo>
                  <a:cubicBezTo>
                    <a:pt x="52" y="255"/>
                    <a:pt x="0" y="563"/>
                    <a:pt x="166" y="791"/>
                  </a:cubicBezTo>
                  <a:cubicBezTo>
                    <a:pt x="259" y="923"/>
                    <a:pt x="410" y="993"/>
                    <a:pt x="565" y="993"/>
                  </a:cubicBezTo>
                  <a:cubicBezTo>
                    <a:pt x="665" y="993"/>
                    <a:pt x="766" y="964"/>
                    <a:pt x="855" y="904"/>
                  </a:cubicBezTo>
                  <a:cubicBezTo>
                    <a:pt x="967" y="820"/>
                    <a:pt x="1036" y="702"/>
                    <a:pt x="1056" y="575"/>
                  </a:cubicBezTo>
                  <a:lnTo>
                    <a:pt x="1056" y="575"/>
                  </a:lnTo>
                  <a:cubicBezTo>
                    <a:pt x="1033" y="668"/>
                    <a:pt x="983" y="743"/>
                    <a:pt x="907" y="801"/>
                  </a:cubicBezTo>
                  <a:cubicBezTo>
                    <a:pt x="865" y="833"/>
                    <a:pt x="813" y="853"/>
                    <a:pt x="764" y="862"/>
                  </a:cubicBezTo>
                  <a:cubicBezTo>
                    <a:pt x="738" y="868"/>
                    <a:pt x="711" y="871"/>
                    <a:pt x="685" y="871"/>
                  </a:cubicBezTo>
                  <a:cubicBezTo>
                    <a:pt x="565" y="871"/>
                    <a:pt x="450" y="813"/>
                    <a:pt x="381" y="719"/>
                  </a:cubicBezTo>
                  <a:cubicBezTo>
                    <a:pt x="341" y="657"/>
                    <a:pt x="309" y="586"/>
                    <a:pt x="309" y="514"/>
                  </a:cubicBezTo>
                  <a:lnTo>
                    <a:pt x="341" y="514"/>
                  </a:lnTo>
                  <a:cubicBezTo>
                    <a:pt x="381" y="514"/>
                    <a:pt x="423" y="514"/>
                    <a:pt x="455" y="502"/>
                  </a:cubicBezTo>
                  <a:cubicBezTo>
                    <a:pt x="504" y="492"/>
                    <a:pt x="536" y="482"/>
                    <a:pt x="536" y="452"/>
                  </a:cubicBezTo>
                  <a:cubicBezTo>
                    <a:pt x="536" y="440"/>
                    <a:pt x="536" y="430"/>
                    <a:pt x="526" y="430"/>
                  </a:cubicBezTo>
                  <a:cubicBezTo>
                    <a:pt x="504" y="400"/>
                    <a:pt x="433" y="368"/>
                    <a:pt x="351" y="368"/>
                  </a:cubicBezTo>
                  <a:cubicBezTo>
                    <a:pt x="341" y="358"/>
                    <a:pt x="341" y="358"/>
                    <a:pt x="331" y="358"/>
                  </a:cubicBezTo>
                  <a:cubicBezTo>
                    <a:pt x="361" y="287"/>
                    <a:pt x="403" y="225"/>
                    <a:pt x="465" y="183"/>
                  </a:cubicBezTo>
                  <a:cubicBezTo>
                    <a:pt x="517" y="153"/>
                    <a:pt x="556" y="131"/>
                    <a:pt x="618" y="121"/>
                  </a:cubicBezTo>
                  <a:cubicBezTo>
                    <a:pt x="642" y="116"/>
                    <a:pt x="666" y="114"/>
                    <a:pt x="690" y="114"/>
                  </a:cubicBezTo>
                  <a:cubicBezTo>
                    <a:pt x="810" y="114"/>
                    <a:pt x="922" y="174"/>
                    <a:pt x="998" y="277"/>
                  </a:cubicBezTo>
                  <a:cubicBezTo>
                    <a:pt x="1016" y="299"/>
                    <a:pt x="1030" y="321"/>
                    <a:pt x="1041" y="346"/>
                  </a:cubicBezTo>
                  <a:lnTo>
                    <a:pt x="1041" y="346"/>
                  </a:lnTo>
                  <a:cubicBezTo>
                    <a:pt x="1025" y="300"/>
                    <a:pt x="1004" y="257"/>
                    <a:pt x="969" y="215"/>
                  </a:cubicBezTo>
                  <a:cubicBezTo>
                    <a:pt x="872" y="74"/>
                    <a:pt x="716" y="1"/>
                    <a:pt x="55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4" name="Google Shape;2790;p66">
              <a:extLst>
                <a:ext uri="{FF2B5EF4-FFF2-40B4-BE49-F238E27FC236}">
                  <a16:creationId xmlns:a16="http://schemas.microsoft.com/office/drawing/2014/main" id="{8EB6856C-3C95-F1D1-5C36-0D0CC06FF4E7}"/>
                </a:ext>
              </a:extLst>
            </p:cNvPr>
            <p:cNvSpPr/>
            <p:nvPr/>
          </p:nvSpPr>
          <p:spPr>
            <a:xfrm>
              <a:off x="7485887" y="3330765"/>
              <a:ext cx="63133" cy="25285"/>
            </a:xfrm>
            <a:custGeom>
              <a:avLst/>
              <a:gdLst/>
              <a:ahLst/>
              <a:cxnLst/>
              <a:rect l="l" t="t" r="r" b="b"/>
              <a:pathLst>
                <a:path w="392" h="157" extrusionOk="0">
                  <a:moveTo>
                    <a:pt x="186" y="0"/>
                  </a:moveTo>
                  <a:cubicBezTo>
                    <a:pt x="154" y="0"/>
                    <a:pt x="112" y="0"/>
                    <a:pt x="82" y="10"/>
                  </a:cubicBezTo>
                  <a:cubicBezTo>
                    <a:pt x="31" y="20"/>
                    <a:pt x="1" y="42"/>
                    <a:pt x="1" y="62"/>
                  </a:cubicBezTo>
                  <a:cubicBezTo>
                    <a:pt x="1" y="104"/>
                    <a:pt x="73" y="144"/>
                    <a:pt x="164" y="156"/>
                  </a:cubicBezTo>
                  <a:lnTo>
                    <a:pt x="196" y="156"/>
                  </a:lnTo>
                  <a:cubicBezTo>
                    <a:pt x="236" y="156"/>
                    <a:pt x="278" y="156"/>
                    <a:pt x="310" y="144"/>
                  </a:cubicBezTo>
                  <a:cubicBezTo>
                    <a:pt x="359" y="134"/>
                    <a:pt x="391" y="124"/>
                    <a:pt x="391" y="94"/>
                  </a:cubicBezTo>
                  <a:cubicBezTo>
                    <a:pt x="391" y="82"/>
                    <a:pt x="391" y="72"/>
                    <a:pt x="381" y="72"/>
                  </a:cubicBezTo>
                  <a:cubicBezTo>
                    <a:pt x="359" y="42"/>
                    <a:pt x="288" y="10"/>
                    <a:pt x="206" y="10"/>
                  </a:cubicBezTo>
                  <a:cubicBezTo>
                    <a:pt x="196" y="0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5" name="Google Shape;2791;p66">
              <a:extLst>
                <a:ext uri="{FF2B5EF4-FFF2-40B4-BE49-F238E27FC236}">
                  <a16:creationId xmlns:a16="http://schemas.microsoft.com/office/drawing/2014/main" id="{37431F93-2E59-21AD-E24A-A8694F865A3F}"/>
                </a:ext>
              </a:extLst>
            </p:cNvPr>
            <p:cNvSpPr/>
            <p:nvPr/>
          </p:nvSpPr>
          <p:spPr>
            <a:xfrm>
              <a:off x="7190679" y="3261836"/>
              <a:ext cx="141082" cy="149776"/>
            </a:xfrm>
            <a:custGeom>
              <a:avLst/>
              <a:gdLst/>
              <a:ahLst/>
              <a:cxnLst/>
              <a:rect l="l" t="t" r="r" b="b"/>
              <a:pathLst>
                <a:path w="876" h="930" extrusionOk="0">
                  <a:moveTo>
                    <a:pt x="865" y="572"/>
                  </a:moveTo>
                  <a:cubicBezTo>
                    <a:pt x="860" y="594"/>
                    <a:pt x="853" y="616"/>
                    <a:pt x="846" y="638"/>
                  </a:cubicBezTo>
                  <a:lnTo>
                    <a:pt x="846" y="638"/>
                  </a:lnTo>
                  <a:cubicBezTo>
                    <a:pt x="853" y="623"/>
                    <a:pt x="859" y="609"/>
                    <a:pt x="865" y="594"/>
                  </a:cubicBezTo>
                  <a:lnTo>
                    <a:pt x="865" y="572"/>
                  </a:lnTo>
                  <a:close/>
                  <a:moveTo>
                    <a:pt x="456" y="0"/>
                  </a:moveTo>
                  <a:cubicBezTo>
                    <a:pt x="435" y="0"/>
                    <a:pt x="413" y="2"/>
                    <a:pt x="391" y="6"/>
                  </a:cubicBezTo>
                  <a:cubicBezTo>
                    <a:pt x="351" y="16"/>
                    <a:pt x="319" y="28"/>
                    <a:pt x="277" y="48"/>
                  </a:cubicBezTo>
                  <a:cubicBezTo>
                    <a:pt x="82" y="161"/>
                    <a:pt x="0" y="438"/>
                    <a:pt x="104" y="675"/>
                  </a:cubicBezTo>
                  <a:cubicBezTo>
                    <a:pt x="176" y="837"/>
                    <a:pt x="321" y="929"/>
                    <a:pt x="469" y="929"/>
                  </a:cubicBezTo>
                  <a:cubicBezTo>
                    <a:pt x="530" y="929"/>
                    <a:pt x="591" y="914"/>
                    <a:pt x="648" y="881"/>
                  </a:cubicBezTo>
                  <a:cubicBezTo>
                    <a:pt x="742" y="829"/>
                    <a:pt x="808" y="743"/>
                    <a:pt x="846" y="638"/>
                  </a:cubicBezTo>
                  <a:lnTo>
                    <a:pt x="846" y="638"/>
                  </a:lnTo>
                  <a:cubicBezTo>
                    <a:pt x="814" y="701"/>
                    <a:pt x="770" y="757"/>
                    <a:pt x="710" y="799"/>
                  </a:cubicBezTo>
                  <a:cubicBezTo>
                    <a:pt x="680" y="809"/>
                    <a:pt x="648" y="819"/>
                    <a:pt x="618" y="831"/>
                  </a:cubicBezTo>
                  <a:lnTo>
                    <a:pt x="576" y="831"/>
                  </a:lnTo>
                  <a:cubicBezTo>
                    <a:pt x="570" y="832"/>
                    <a:pt x="563" y="832"/>
                    <a:pt x="556" y="832"/>
                  </a:cubicBezTo>
                  <a:cubicBezTo>
                    <a:pt x="441" y="832"/>
                    <a:pt x="336" y="750"/>
                    <a:pt x="289" y="633"/>
                  </a:cubicBezTo>
                  <a:cubicBezTo>
                    <a:pt x="257" y="572"/>
                    <a:pt x="247" y="500"/>
                    <a:pt x="257" y="438"/>
                  </a:cubicBezTo>
                  <a:lnTo>
                    <a:pt x="277" y="438"/>
                  </a:lnTo>
                  <a:cubicBezTo>
                    <a:pt x="301" y="451"/>
                    <a:pt x="329" y="456"/>
                    <a:pt x="353" y="456"/>
                  </a:cubicBezTo>
                  <a:cubicBezTo>
                    <a:pt x="371" y="456"/>
                    <a:pt x="388" y="453"/>
                    <a:pt x="401" y="448"/>
                  </a:cubicBezTo>
                  <a:cubicBezTo>
                    <a:pt x="433" y="448"/>
                    <a:pt x="443" y="438"/>
                    <a:pt x="453" y="418"/>
                  </a:cubicBezTo>
                  <a:cubicBezTo>
                    <a:pt x="453" y="376"/>
                    <a:pt x="391" y="337"/>
                    <a:pt x="309" y="305"/>
                  </a:cubicBezTo>
                  <a:lnTo>
                    <a:pt x="289" y="305"/>
                  </a:lnTo>
                  <a:cubicBezTo>
                    <a:pt x="319" y="243"/>
                    <a:pt x="371" y="191"/>
                    <a:pt x="423" y="161"/>
                  </a:cubicBezTo>
                  <a:cubicBezTo>
                    <a:pt x="453" y="139"/>
                    <a:pt x="475" y="129"/>
                    <a:pt x="504" y="129"/>
                  </a:cubicBezTo>
                  <a:cubicBezTo>
                    <a:pt x="524" y="129"/>
                    <a:pt x="537" y="119"/>
                    <a:pt x="546" y="119"/>
                  </a:cubicBezTo>
                  <a:cubicBezTo>
                    <a:pt x="670" y="119"/>
                    <a:pt x="784" y="191"/>
                    <a:pt x="845" y="315"/>
                  </a:cubicBezTo>
                  <a:cubicBezTo>
                    <a:pt x="865" y="357"/>
                    <a:pt x="875" y="408"/>
                    <a:pt x="875" y="448"/>
                  </a:cubicBezTo>
                  <a:lnTo>
                    <a:pt x="875" y="448"/>
                  </a:lnTo>
                  <a:cubicBezTo>
                    <a:pt x="875" y="386"/>
                    <a:pt x="855" y="315"/>
                    <a:pt x="833" y="253"/>
                  </a:cubicBezTo>
                  <a:cubicBezTo>
                    <a:pt x="762" y="91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6" name="Google Shape;2792;p66">
              <a:extLst>
                <a:ext uri="{FF2B5EF4-FFF2-40B4-BE49-F238E27FC236}">
                  <a16:creationId xmlns:a16="http://schemas.microsoft.com/office/drawing/2014/main" id="{1657FA0D-B16E-CBF9-3707-611DE3427E6D}"/>
                </a:ext>
              </a:extLst>
            </p:cNvPr>
            <p:cNvSpPr/>
            <p:nvPr/>
          </p:nvSpPr>
          <p:spPr>
            <a:xfrm>
              <a:off x="7210489" y="3309185"/>
              <a:ext cx="53147" cy="26251"/>
            </a:xfrm>
            <a:custGeom>
              <a:avLst/>
              <a:gdLst/>
              <a:ahLst/>
              <a:cxnLst/>
              <a:rect l="l" t="t" r="r" b="b"/>
              <a:pathLst>
                <a:path w="330" h="163" extrusionOk="0">
                  <a:moveTo>
                    <a:pt x="63" y="1"/>
                  </a:moveTo>
                  <a:cubicBezTo>
                    <a:pt x="31" y="11"/>
                    <a:pt x="11" y="21"/>
                    <a:pt x="11" y="43"/>
                  </a:cubicBezTo>
                  <a:cubicBezTo>
                    <a:pt x="1" y="73"/>
                    <a:pt x="53" y="115"/>
                    <a:pt x="134" y="144"/>
                  </a:cubicBezTo>
                  <a:lnTo>
                    <a:pt x="154" y="144"/>
                  </a:lnTo>
                  <a:cubicBezTo>
                    <a:pt x="178" y="157"/>
                    <a:pt x="206" y="162"/>
                    <a:pt x="230" y="162"/>
                  </a:cubicBezTo>
                  <a:cubicBezTo>
                    <a:pt x="248" y="162"/>
                    <a:pt x="265" y="159"/>
                    <a:pt x="278" y="154"/>
                  </a:cubicBezTo>
                  <a:cubicBezTo>
                    <a:pt x="310" y="154"/>
                    <a:pt x="320" y="144"/>
                    <a:pt x="330" y="124"/>
                  </a:cubicBezTo>
                  <a:cubicBezTo>
                    <a:pt x="330" y="82"/>
                    <a:pt x="268" y="43"/>
                    <a:pt x="186" y="11"/>
                  </a:cubicBezTo>
                  <a:lnTo>
                    <a:pt x="166" y="11"/>
                  </a:lnTo>
                  <a:cubicBezTo>
                    <a:pt x="124" y="1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7" name="Google Shape;2793;p66">
              <a:extLst>
                <a:ext uri="{FF2B5EF4-FFF2-40B4-BE49-F238E27FC236}">
                  <a16:creationId xmlns:a16="http://schemas.microsoft.com/office/drawing/2014/main" id="{9EB3E6DA-E22C-5268-254E-71C069BF9583}"/>
                </a:ext>
              </a:extLst>
            </p:cNvPr>
            <p:cNvSpPr/>
            <p:nvPr/>
          </p:nvSpPr>
          <p:spPr>
            <a:xfrm>
              <a:off x="7512139" y="3291308"/>
              <a:ext cx="124816" cy="122076"/>
            </a:xfrm>
            <a:custGeom>
              <a:avLst/>
              <a:gdLst/>
              <a:ahLst/>
              <a:cxnLst/>
              <a:rect l="l" t="t" r="r" b="b"/>
              <a:pathLst>
                <a:path w="775" h="758" extrusionOk="0">
                  <a:moveTo>
                    <a:pt x="382" y="1"/>
                  </a:moveTo>
                  <a:cubicBezTo>
                    <a:pt x="358" y="1"/>
                    <a:pt x="334" y="3"/>
                    <a:pt x="310" y="8"/>
                  </a:cubicBezTo>
                  <a:cubicBezTo>
                    <a:pt x="248" y="18"/>
                    <a:pt x="209" y="40"/>
                    <a:pt x="157" y="70"/>
                  </a:cubicBezTo>
                  <a:cubicBezTo>
                    <a:pt x="95" y="122"/>
                    <a:pt x="53" y="174"/>
                    <a:pt x="23" y="245"/>
                  </a:cubicBezTo>
                  <a:cubicBezTo>
                    <a:pt x="33" y="245"/>
                    <a:pt x="33" y="245"/>
                    <a:pt x="43" y="255"/>
                  </a:cubicBezTo>
                  <a:cubicBezTo>
                    <a:pt x="125" y="255"/>
                    <a:pt x="196" y="287"/>
                    <a:pt x="218" y="317"/>
                  </a:cubicBezTo>
                  <a:cubicBezTo>
                    <a:pt x="228" y="317"/>
                    <a:pt x="228" y="327"/>
                    <a:pt x="228" y="339"/>
                  </a:cubicBezTo>
                  <a:cubicBezTo>
                    <a:pt x="228" y="369"/>
                    <a:pt x="196" y="379"/>
                    <a:pt x="147" y="389"/>
                  </a:cubicBezTo>
                  <a:cubicBezTo>
                    <a:pt x="115" y="401"/>
                    <a:pt x="73" y="401"/>
                    <a:pt x="33" y="401"/>
                  </a:cubicBezTo>
                  <a:lnTo>
                    <a:pt x="1" y="401"/>
                  </a:lnTo>
                  <a:cubicBezTo>
                    <a:pt x="1" y="473"/>
                    <a:pt x="33" y="544"/>
                    <a:pt x="73" y="606"/>
                  </a:cubicBezTo>
                  <a:cubicBezTo>
                    <a:pt x="142" y="700"/>
                    <a:pt x="257" y="758"/>
                    <a:pt x="377" y="758"/>
                  </a:cubicBezTo>
                  <a:cubicBezTo>
                    <a:pt x="403" y="758"/>
                    <a:pt x="430" y="755"/>
                    <a:pt x="456" y="749"/>
                  </a:cubicBezTo>
                  <a:cubicBezTo>
                    <a:pt x="505" y="740"/>
                    <a:pt x="557" y="720"/>
                    <a:pt x="599" y="688"/>
                  </a:cubicBezTo>
                  <a:cubicBezTo>
                    <a:pt x="681" y="626"/>
                    <a:pt x="732" y="544"/>
                    <a:pt x="752" y="441"/>
                  </a:cubicBezTo>
                  <a:cubicBezTo>
                    <a:pt x="774" y="339"/>
                    <a:pt x="742" y="245"/>
                    <a:pt x="690" y="164"/>
                  </a:cubicBezTo>
                  <a:cubicBezTo>
                    <a:pt x="614" y="61"/>
                    <a:pt x="502" y="1"/>
                    <a:pt x="382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8" name="Google Shape;2794;p66">
              <a:extLst>
                <a:ext uri="{FF2B5EF4-FFF2-40B4-BE49-F238E27FC236}">
                  <a16:creationId xmlns:a16="http://schemas.microsoft.com/office/drawing/2014/main" id="{1F138E3D-3FAC-4754-401D-1DEC465B5959}"/>
                </a:ext>
              </a:extLst>
            </p:cNvPr>
            <p:cNvSpPr/>
            <p:nvPr/>
          </p:nvSpPr>
          <p:spPr>
            <a:xfrm>
              <a:off x="7230459" y="3281001"/>
              <a:ext cx="102751" cy="114829"/>
            </a:xfrm>
            <a:custGeom>
              <a:avLst/>
              <a:gdLst/>
              <a:ahLst/>
              <a:cxnLst/>
              <a:rect l="l" t="t" r="r" b="b"/>
              <a:pathLst>
                <a:path w="638" h="713" extrusionOk="0">
                  <a:moveTo>
                    <a:pt x="299" y="0"/>
                  </a:moveTo>
                  <a:cubicBezTo>
                    <a:pt x="290" y="0"/>
                    <a:pt x="277" y="10"/>
                    <a:pt x="257" y="10"/>
                  </a:cubicBezTo>
                  <a:cubicBezTo>
                    <a:pt x="228" y="10"/>
                    <a:pt x="206" y="20"/>
                    <a:pt x="176" y="42"/>
                  </a:cubicBezTo>
                  <a:cubicBezTo>
                    <a:pt x="124" y="72"/>
                    <a:pt x="72" y="124"/>
                    <a:pt x="42" y="186"/>
                  </a:cubicBezTo>
                  <a:lnTo>
                    <a:pt x="62" y="186"/>
                  </a:lnTo>
                  <a:cubicBezTo>
                    <a:pt x="144" y="218"/>
                    <a:pt x="206" y="257"/>
                    <a:pt x="196" y="299"/>
                  </a:cubicBezTo>
                  <a:cubicBezTo>
                    <a:pt x="196" y="319"/>
                    <a:pt x="186" y="329"/>
                    <a:pt x="154" y="329"/>
                  </a:cubicBezTo>
                  <a:cubicBezTo>
                    <a:pt x="141" y="334"/>
                    <a:pt x="124" y="337"/>
                    <a:pt x="106" y="337"/>
                  </a:cubicBezTo>
                  <a:cubicBezTo>
                    <a:pt x="82" y="337"/>
                    <a:pt x="54" y="332"/>
                    <a:pt x="30" y="319"/>
                  </a:cubicBezTo>
                  <a:lnTo>
                    <a:pt x="10" y="319"/>
                  </a:lnTo>
                  <a:cubicBezTo>
                    <a:pt x="0" y="381"/>
                    <a:pt x="10" y="453"/>
                    <a:pt x="42" y="514"/>
                  </a:cubicBezTo>
                  <a:cubicBezTo>
                    <a:pt x="89" y="631"/>
                    <a:pt x="194" y="713"/>
                    <a:pt x="309" y="713"/>
                  </a:cubicBezTo>
                  <a:cubicBezTo>
                    <a:pt x="316" y="713"/>
                    <a:pt x="323" y="713"/>
                    <a:pt x="329" y="712"/>
                  </a:cubicBezTo>
                  <a:lnTo>
                    <a:pt x="371" y="712"/>
                  </a:lnTo>
                  <a:cubicBezTo>
                    <a:pt x="401" y="700"/>
                    <a:pt x="433" y="690"/>
                    <a:pt x="463" y="680"/>
                  </a:cubicBezTo>
                  <a:cubicBezTo>
                    <a:pt x="537" y="628"/>
                    <a:pt x="586" y="556"/>
                    <a:pt x="618" y="475"/>
                  </a:cubicBezTo>
                  <a:cubicBezTo>
                    <a:pt x="638" y="381"/>
                    <a:pt x="638" y="290"/>
                    <a:pt x="598" y="196"/>
                  </a:cubicBezTo>
                  <a:cubicBezTo>
                    <a:pt x="537" y="72"/>
                    <a:pt x="423" y="0"/>
                    <a:pt x="299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9" name="Google Shape;2795;p66">
              <a:extLst>
                <a:ext uri="{FF2B5EF4-FFF2-40B4-BE49-F238E27FC236}">
                  <a16:creationId xmlns:a16="http://schemas.microsoft.com/office/drawing/2014/main" id="{59C25D32-DF8C-6CFB-95EB-4713ED9B4121}"/>
                </a:ext>
              </a:extLst>
            </p:cNvPr>
            <p:cNvSpPr/>
            <p:nvPr/>
          </p:nvSpPr>
          <p:spPr>
            <a:xfrm>
              <a:off x="7223695" y="3161663"/>
              <a:ext cx="96470" cy="47832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458" y="1"/>
                  </a:moveTo>
                  <a:cubicBezTo>
                    <a:pt x="429" y="1"/>
                    <a:pt x="397" y="4"/>
                    <a:pt x="361" y="10"/>
                  </a:cubicBezTo>
                  <a:cubicBezTo>
                    <a:pt x="319" y="20"/>
                    <a:pt x="290" y="32"/>
                    <a:pt x="257" y="42"/>
                  </a:cubicBezTo>
                  <a:cubicBezTo>
                    <a:pt x="176" y="62"/>
                    <a:pt x="114" y="104"/>
                    <a:pt x="62" y="143"/>
                  </a:cubicBezTo>
                  <a:cubicBezTo>
                    <a:pt x="23" y="185"/>
                    <a:pt x="0" y="218"/>
                    <a:pt x="10" y="247"/>
                  </a:cubicBezTo>
                  <a:cubicBezTo>
                    <a:pt x="19" y="278"/>
                    <a:pt x="71" y="297"/>
                    <a:pt x="143" y="297"/>
                  </a:cubicBezTo>
                  <a:cubicBezTo>
                    <a:pt x="169" y="297"/>
                    <a:pt x="198" y="295"/>
                    <a:pt x="228" y="289"/>
                  </a:cubicBezTo>
                  <a:cubicBezTo>
                    <a:pt x="257" y="279"/>
                    <a:pt x="299" y="267"/>
                    <a:pt x="332" y="257"/>
                  </a:cubicBezTo>
                  <a:cubicBezTo>
                    <a:pt x="485" y="195"/>
                    <a:pt x="598" y="104"/>
                    <a:pt x="579" y="52"/>
                  </a:cubicBezTo>
                  <a:cubicBezTo>
                    <a:pt x="563" y="16"/>
                    <a:pt x="520" y="1"/>
                    <a:pt x="458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0" name="Google Shape;2796;p66">
              <a:extLst>
                <a:ext uri="{FF2B5EF4-FFF2-40B4-BE49-F238E27FC236}">
                  <a16:creationId xmlns:a16="http://schemas.microsoft.com/office/drawing/2014/main" id="{DD1F4168-C037-73B7-48A4-01920113ECAD}"/>
                </a:ext>
              </a:extLst>
            </p:cNvPr>
            <p:cNvSpPr/>
            <p:nvPr/>
          </p:nvSpPr>
          <p:spPr>
            <a:xfrm>
              <a:off x="7513749" y="3185820"/>
              <a:ext cx="108066" cy="50731"/>
            </a:xfrm>
            <a:custGeom>
              <a:avLst/>
              <a:gdLst/>
              <a:ahLst/>
              <a:cxnLst/>
              <a:rect l="l" t="t" r="r" b="b"/>
              <a:pathLst>
                <a:path w="671" h="315" extrusionOk="0">
                  <a:moveTo>
                    <a:pt x="159" y="1"/>
                  </a:moveTo>
                  <a:cubicBezTo>
                    <a:pt x="136" y="1"/>
                    <a:pt x="115" y="2"/>
                    <a:pt x="95" y="6"/>
                  </a:cubicBezTo>
                  <a:cubicBezTo>
                    <a:pt x="43" y="16"/>
                    <a:pt x="13" y="35"/>
                    <a:pt x="1" y="68"/>
                  </a:cubicBezTo>
                  <a:cubicBezTo>
                    <a:pt x="1" y="77"/>
                    <a:pt x="1" y="97"/>
                    <a:pt x="13" y="117"/>
                  </a:cubicBezTo>
                  <a:cubicBezTo>
                    <a:pt x="43" y="179"/>
                    <a:pt x="157" y="241"/>
                    <a:pt x="300" y="283"/>
                  </a:cubicBezTo>
                  <a:cubicBezTo>
                    <a:pt x="366" y="303"/>
                    <a:pt x="431" y="314"/>
                    <a:pt x="489" y="314"/>
                  </a:cubicBezTo>
                  <a:cubicBezTo>
                    <a:pt x="522" y="314"/>
                    <a:pt x="553" y="311"/>
                    <a:pt x="579" y="302"/>
                  </a:cubicBezTo>
                  <a:cubicBezTo>
                    <a:pt x="631" y="292"/>
                    <a:pt x="661" y="273"/>
                    <a:pt x="661" y="253"/>
                  </a:cubicBezTo>
                  <a:cubicBezTo>
                    <a:pt x="671" y="211"/>
                    <a:pt x="651" y="169"/>
                    <a:pt x="589" y="129"/>
                  </a:cubicBezTo>
                  <a:cubicBezTo>
                    <a:pt x="537" y="87"/>
                    <a:pt x="456" y="55"/>
                    <a:pt x="372" y="26"/>
                  </a:cubicBezTo>
                  <a:cubicBezTo>
                    <a:pt x="291" y="11"/>
                    <a:pt x="220" y="1"/>
                    <a:pt x="159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1" name="Google Shape;2797;p66">
              <a:extLst>
                <a:ext uri="{FF2B5EF4-FFF2-40B4-BE49-F238E27FC236}">
                  <a16:creationId xmlns:a16="http://schemas.microsoft.com/office/drawing/2014/main" id="{01E1920E-462B-7986-6F5E-F092F24FA6B3}"/>
                </a:ext>
              </a:extLst>
            </p:cNvPr>
            <p:cNvSpPr/>
            <p:nvPr/>
          </p:nvSpPr>
          <p:spPr>
            <a:xfrm>
              <a:off x="7336753" y="3327544"/>
              <a:ext cx="49926" cy="87611"/>
            </a:xfrm>
            <a:custGeom>
              <a:avLst/>
              <a:gdLst/>
              <a:ahLst/>
              <a:cxnLst/>
              <a:rect l="l" t="t" r="r" b="b"/>
              <a:pathLst>
                <a:path w="310" h="544" extrusionOk="0">
                  <a:moveTo>
                    <a:pt x="257" y="1"/>
                  </a:moveTo>
                  <a:cubicBezTo>
                    <a:pt x="247" y="1"/>
                    <a:pt x="247" y="10"/>
                    <a:pt x="235" y="10"/>
                  </a:cubicBezTo>
                  <a:lnTo>
                    <a:pt x="235" y="20"/>
                  </a:lnTo>
                  <a:cubicBezTo>
                    <a:pt x="257" y="92"/>
                    <a:pt x="267" y="154"/>
                    <a:pt x="267" y="206"/>
                  </a:cubicBezTo>
                  <a:cubicBezTo>
                    <a:pt x="257" y="196"/>
                    <a:pt x="247" y="196"/>
                    <a:pt x="225" y="186"/>
                  </a:cubicBezTo>
                  <a:cubicBezTo>
                    <a:pt x="205" y="176"/>
                    <a:pt x="186" y="164"/>
                    <a:pt x="163" y="164"/>
                  </a:cubicBezTo>
                  <a:lnTo>
                    <a:pt x="124" y="164"/>
                  </a:lnTo>
                  <a:cubicBezTo>
                    <a:pt x="102" y="176"/>
                    <a:pt x="82" y="186"/>
                    <a:pt x="62" y="206"/>
                  </a:cubicBezTo>
                  <a:cubicBezTo>
                    <a:pt x="30" y="238"/>
                    <a:pt x="20" y="267"/>
                    <a:pt x="10" y="309"/>
                  </a:cubicBezTo>
                  <a:cubicBezTo>
                    <a:pt x="0" y="349"/>
                    <a:pt x="0" y="381"/>
                    <a:pt x="20" y="423"/>
                  </a:cubicBezTo>
                  <a:cubicBezTo>
                    <a:pt x="20" y="443"/>
                    <a:pt x="30" y="463"/>
                    <a:pt x="50" y="473"/>
                  </a:cubicBezTo>
                  <a:cubicBezTo>
                    <a:pt x="62" y="495"/>
                    <a:pt x="72" y="505"/>
                    <a:pt x="92" y="515"/>
                  </a:cubicBezTo>
                  <a:cubicBezTo>
                    <a:pt x="111" y="524"/>
                    <a:pt x="134" y="534"/>
                    <a:pt x="163" y="534"/>
                  </a:cubicBezTo>
                  <a:cubicBezTo>
                    <a:pt x="174" y="540"/>
                    <a:pt x="187" y="544"/>
                    <a:pt x="202" y="544"/>
                  </a:cubicBezTo>
                  <a:cubicBezTo>
                    <a:pt x="216" y="544"/>
                    <a:pt x="231" y="540"/>
                    <a:pt x="247" y="534"/>
                  </a:cubicBezTo>
                  <a:cubicBezTo>
                    <a:pt x="267" y="534"/>
                    <a:pt x="277" y="515"/>
                    <a:pt x="277" y="495"/>
                  </a:cubicBezTo>
                  <a:cubicBezTo>
                    <a:pt x="267" y="485"/>
                    <a:pt x="267" y="473"/>
                    <a:pt x="257" y="463"/>
                  </a:cubicBezTo>
                  <a:lnTo>
                    <a:pt x="153" y="463"/>
                  </a:lnTo>
                  <a:cubicBezTo>
                    <a:pt x="144" y="463"/>
                    <a:pt x="134" y="453"/>
                    <a:pt x="124" y="453"/>
                  </a:cubicBezTo>
                  <a:cubicBezTo>
                    <a:pt x="124" y="453"/>
                    <a:pt x="111" y="443"/>
                    <a:pt x="102" y="443"/>
                  </a:cubicBezTo>
                  <a:cubicBezTo>
                    <a:pt x="102" y="433"/>
                    <a:pt x="92" y="423"/>
                    <a:pt x="82" y="423"/>
                  </a:cubicBezTo>
                  <a:cubicBezTo>
                    <a:pt x="82" y="411"/>
                    <a:pt x="72" y="401"/>
                    <a:pt x="72" y="381"/>
                  </a:cubicBezTo>
                  <a:cubicBezTo>
                    <a:pt x="72" y="371"/>
                    <a:pt x="62" y="361"/>
                    <a:pt x="62" y="349"/>
                  </a:cubicBezTo>
                  <a:lnTo>
                    <a:pt x="62" y="300"/>
                  </a:lnTo>
                  <a:cubicBezTo>
                    <a:pt x="72" y="287"/>
                    <a:pt x="72" y="277"/>
                    <a:pt x="82" y="267"/>
                  </a:cubicBezTo>
                  <a:cubicBezTo>
                    <a:pt x="82" y="258"/>
                    <a:pt x="92" y="248"/>
                    <a:pt x="92" y="238"/>
                  </a:cubicBezTo>
                  <a:cubicBezTo>
                    <a:pt x="102" y="238"/>
                    <a:pt x="102" y="225"/>
                    <a:pt x="111" y="225"/>
                  </a:cubicBezTo>
                  <a:cubicBezTo>
                    <a:pt x="111" y="225"/>
                    <a:pt x="124" y="216"/>
                    <a:pt x="134" y="216"/>
                  </a:cubicBezTo>
                  <a:lnTo>
                    <a:pt x="186" y="216"/>
                  </a:lnTo>
                  <a:cubicBezTo>
                    <a:pt x="195" y="216"/>
                    <a:pt x="215" y="225"/>
                    <a:pt x="225" y="225"/>
                  </a:cubicBezTo>
                  <a:cubicBezTo>
                    <a:pt x="247" y="238"/>
                    <a:pt x="267" y="258"/>
                    <a:pt x="277" y="267"/>
                  </a:cubicBezTo>
                  <a:lnTo>
                    <a:pt x="309" y="267"/>
                  </a:lnTo>
                  <a:lnTo>
                    <a:pt x="309" y="248"/>
                  </a:lnTo>
                  <a:cubicBezTo>
                    <a:pt x="309" y="206"/>
                    <a:pt x="297" y="164"/>
                    <a:pt x="297" y="134"/>
                  </a:cubicBezTo>
                  <a:cubicBezTo>
                    <a:pt x="287" y="92"/>
                    <a:pt x="287" y="62"/>
                    <a:pt x="277" y="20"/>
                  </a:cubicBezTo>
                  <a:cubicBezTo>
                    <a:pt x="267" y="10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8F4C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82" name="Google Shape;1630;p44">
            <a:extLst>
              <a:ext uri="{FF2B5EF4-FFF2-40B4-BE49-F238E27FC236}">
                <a16:creationId xmlns:a16="http://schemas.microsoft.com/office/drawing/2014/main" id="{15211C91-17A5-3074-9BE1-21A7E1BBBDFF}"/>
              </a:ext>
            </a:extLst>
          </p:cNvPr>
          <p:cNvGrpSpPr/>
          <p:nvPr/>
        </p:nvGrpSpPr>
        <p:grpSpPr>
          <a:xfrm flipH="1">
            <a:off x="697329" y="4098281"/>
            <a:ext cx="2736751" cy="2898091"/>
            <a:chOff x="3010675" y="4066550"/>
            <a:chExt cx="391250" cy="409900"/>
          </a:xfrm>
        </p:grpSpPr>
        <p:sp>
          <p:nvSpPr>
            <p:cNvPr id="3083" name="Google Shape;1631;p44">
              <a:extLst>
                <a:ext uri="{FF2B5EF4-FFF2-40B4-BE49-F238E27FC236}">
                  <a16:creationId xmlns:a16="http://schemas.microsoft.com/office/drawing/2014/main" id="{406F8087-889F-B860-194F-9F7B88E89CD3}"/>
                </a:ext>
              </a:extLst>
            </p:cNvPr>
            <p:cNvSpPr/>
            <p:nvPr/>
          </p:nvSpPr>
          <p:spPr>
            <a:xfrm>
              <a:off x="3168650" y="4201600"/>
              <a:ext cx="35475" cy="33275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4" name="Google Shape;1632;p44">
              <a:extLst>
                <a:ext uri="{FF2B5EF4-FFF2-40B4-BE49-F238E27FC236}">
                  <a16:creationId xmlns:a16="http://schemas.microsoft.com/office/drawing/2014/main" id="{026A4678-0066-6CB0-A11D-E11BF5F5AF4C}"/>
                </a:ext>
              </a:extLst>
            </p:cNvPr>
            <p:cNvSpPr/>
            <p:nvPr/>
          </p:nvSpPr>
          <p:spPr>
            <a:xfrm>
              <a:off x="3196975" y="4239825"/>
              <a:ext cx="36150" cy="26450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5" name="Google Shape;1633;p44">
              <a:extLst>
                <a:ext uri="{FF2B5EF4-FFF2-40B4-BE49-F238E27FC236}">
                  <a16:creationId xmlns:a16="http://schemas.microsoft.com/office/drawing/2014/main" id="{6C7293F0-A035-8562-CC8C-A47E73BC8039}"/>
                </a:ext>
              </a:extLst>
            </p:cNvPr>
            <p:cNvSpPr/>
            <p:nvPr/>
          </p:nvSpPr>
          <p:spPr>
            <a:xfrm>
              <a:off x="3367800" y="4174375"/>
              <a:ext cx="28050" cy="22400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6" name="Google Shape;1634;p44">
              <a:extLst>
                <a:ext uri="{FF2B5EF4-FFF2-40B4-BE49-F238E27FC236}">
                  <a16:creationId xmlns:a16="http://schemas.microsoft.com/office/drawing/2014/main" id="{4A92E721-EE21-E40C-F728-92D514294B43}"/>
                </a:ext>
              </a:extLst>
            </p:cNvPr>
            <p:cNvSpPr/>
            <p:nvPr/>
          </p:nvSpPr>
          <p:spPr>
            <a:xfrm>
              <a:off x="3335075" y="4233750"/>
              <a:ext cx="18575" cy="18075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7" name="Google Shape;1635;p44">
              <a:extLst>
                <a:ext uri="{FF2B5EF4-FFF2-40B4-BE49-F238E27FC236}">
                  <a16:creationId xmlns:a16="http://schemas.microsoft.com/office/drawing/2014/main" id="{21A3F4F7-6F9E-AC40-D02E-2A392E8B6915}"/>
                </a:ext>
              </a:extLst>
            </p:cNvPr>
            <p:cNvSpPr/>
            <p:nvPr/>
          </p:nvSpPr>
          <p:spPr>
            <a:xfrm>
              <a:off x="3297350" y="4069350"/>
              <a:ext cx="35000" cy="21225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8" name="Google Shape;1636;p44">
              <a:extLst>
                <a:ext uri="{FF2B5EF4-FFF2-40B4-BE49-F238E27FC236}">
                  <a16:creationId xmlns:a16="http://schemas.microsoft.com/office/drawing/2014/main" id="{083F89A9-1FAB-74DF-557C-2E49B088BDF9}"/>
                </a:ext>
              </a:extLst>
            </p:cNvPr>
            <p:cNvSpPr/>
            <p:nvPr/>
          </p:nvSpPr>
          <p:spPr>
            <a:xfrm>
              <a:off x="3339850" y="4124250"/>
              <a:ext cx="39075" cy="27625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9" name="Google Shape;1637;p44">
              <a:extLst>
                <a:ext uri="{FF2B5EF4-FFF2-40B4-BE49-F238E27FC236}">
                  <a16:creationId xmlns:a16="http://schemas.microsoft.com/office/drawing/2014/main" id="{EECCA229-7F6F-8573-8FCB-579E05B01C2A}"/>
                </a:ext>
              </a:extLst>
            </p:cNvPr>
            <p:cNvSpPr/>
            <p:nvPr/>
          </p:nvSpPr>
          <p:spPr>
            <a:xfrm>
              <a:off x="3208150" y="4085250"/>
              <a:ext cx="17350" cy="24500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0" name="Google Shape;1638;p44">
              <a:extLst>
                <a:ext uri="{FF2B5EF4-FFF2-40B4-BE49-F238E27FC236}">
                  <a16:creationId xmlns:a16="http://schemas.microsoft.com/office/drawing/2014/main" id="{BB03568B-9AAD-038E-1217-118ADD286F98}"/>
                </a:ext>
              </a:extLst>
            </p:cNvPr>
            <p:cNvSpPr/>
            <p:nvPr/>
          </p:nvSpPr>
          <p:spPr>
            <a:xfrm>
              <a:off x="3172025" y="4175725"/>
              <a:ext cx="27425" cy="1400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1" name="Google Shape;1639;p44">
              <a:extLst>
                <a:ext uri="{FF2B5EF4-FFF2-40B4-BE49-F238E27FC236}">
                  <a16:creationId xmlns:a16="http://schemas.microsoft.com/office/drawing/2014/main" id="{11D2A310-4156-7ED7-B70C-15179F422E47}"/>
                </a:ext>
              </a:extLst>
            </p:cNvPr>
            <p:cNvSpPr/>
            <p:nvPr/>
          </p:nvSpPr>
          <p:spPr>
            <a:xfrm>
              <a:off x="3363875" y="4232000"/>
              <a:ext cx="26550" cy="14850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2" name="Google Shape;1640;p44">
              <a:extLst>
                <a:ext uri="{FF2B5EF4-FFF2-40B4-BE49-F238E27FC236}">
                  <a16:creationId xmlns:a16="http://schemas.microsoft.com/office/drawing/2014/main" id="{4EDA68A0-D115-6BF7-5911-5F2E16FDCF7E}"/>
                </a:ext>
              </a:extLst>
            </p:cNvPr>
            <p:cNvSpPr/>
            <p:nvPr/>
          </p:nvSpPr>
          <p:spPr>
            <a:xfrm>
              <a:off x="3182150" y="4072850"/>
              <a:ext cx="210300" cy="192750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3" name="Google Shape;1641;p44">
              <a:extLst>
                <a:ext uri="{FF2B5EF4-FFF2-40B4-BE49-F238E27FC236}">
                  <a16:creationId xmlns:a16="http://schemas.microsoft.com/office/drawing/2014/main" id="{290A39EB-F068-A0A9-B3A7-47539E3B912D}"/>
                </a:ext>
              </a:extLst>
            </p:cNvPr>
            <p:cNvSpPr/>
            <p:nvPr/>
          </p:nvSpPr>
          <p:spPr>
            <a:xfrm>
              <a:off x="3303000" y="4106525"/>
              <a:ext cx="50175" cy="24750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4" name="Google Shape;1642;p44">
              <a:extLst>
                <a:ext uri="{FF2B5EF4-FFF2-40B4-BE49-F238E27FC236}">
                  <a16:creationId xmlns:a16="http://schemas.microsoft.com/office/drawing/2014/main" id="{29079E20-AC0A-C56D-C8CF-AA4C00FED6F0}"/>
                </a:ext>
              </a:extLst>
            </p:cNvPr>
            <p:cNvSpPr/>
            <p:nvPr/>
          </p:nvSpPr>
          <p:spPr>
            <a:xfrm>
              <a:off x="3335400" y="4138900"/>
              <a:ext cx="41500" cy="24675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5" name="Google Shape;1643;p44">
              <a:extLst>
                <a:ext uri="{FF2B5EF4-FFF2-40B4-BE49-F238E27FC236}">
                  <a16:creationId xmlns:a16="http://schemas.microsoft.com/office/drawing/2014/main" id="{0436AD31-07BB-ACC2-C30D-D6EEC8CF8819}"/>
                </a:ext>
              </a:extLst>
            </p:cNvPr>
            <p:cNvSpPr/>
            <p:nvPr/>
          </p:nvSpPr>
          <p:spPr>
            <a:xfrm>
              <a:off x="3281775" y="4076700"/>
              <a:ext cx="43600" cy="2542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6" name="Google Shape;1644;p44">
              <a:extLst>
                <a:ext uri="{FF2B5EF4-FFF2-40B4-BE49-F238E27FC236}">
                  <a16:creationId xmlns:a16="http://schemas.microsoft.com/office/drawing/2014/main" id="{3DB872B1-F123-E0F8-4611-6E2D953AA4D0}"/>
                </a:ext>
              </a:extLst>
            </p:cNvPr>
            <p:cNvSpPr/>
            <p:nvPr/>
          </p:nvSpPr>
          <p:spPr>
            <a:xfrm>
              <a:off x="3194750" y="4161825"/>
              <a:ext cx="37725" cy="33850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7" name="Google Shape;1645;p44">
              <a:extLst>
                <a:ext uri="{FF2B5EF4-FFF2-40B4-BE49-F238E27FC236}">
                  <a16:creationId xmlns:a16="http://schemas.microsoft.com/office/drawing/2014/main" id="{80B64403-3D8B-EF04-D2C5-9F4DD67FF174}"/>
                </a:ext>
              </a:extLst>
            </p:cNvPr>
            <p:cNvSpPr/>
            <p:nvPr/>
          </p:nvSpPr>
          <p:spPr>
            <a:xfrm>
              <a:off x="3182925" y="4194000"/>
              <a:ext cx="49150" cy="3685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3" name="Google Shape;1646;p44">
              <a:extLst>
                <a:ext uri="{FF2B5EF4-FFF2-40B4-BE49-F238E27FC236}">
                  <a16:creationId xmlns:a16="http://schemas.microsoft.com/office/drawing/2014/main" id="{D51D7796-A51E-DDBE-C393-DD9C8430DAEF}"/>
                </a:ext>
              </a:extLst>
            </p:cNvPr>
            <p:cNvSpPr/>
            <p:nvPr/>
          </p:nvSpPr>
          <p:spPr>
            <a:xfrm>
              <a:off x="3211125" y="4191225"/>
              <a:ext cx="40100" cy="65700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4" name="Google Shape;1647;p44">
              <a:extLst>
                <a:ext uri="{FF2B5EF4-FFF2-40B4-BE49-F238E27FC236}">
                  <a16:creationId xmlns:a16="http://schemas.microsoft.com/office/drawing/2014/main" id="{474BBED7-B6AE-DD2A-F740-1213C20E7837}"/>
                </a:ext>
              </a:extLst>
            </p:cNvPr>
            <p:cNvSpPr/>
            <p:nvPr/>
          </p:nvSpPr>
          <p:spPr>
            <a:xfrm>
              <a:off x="3231375" y="4175525"/>
              <a:ext cx="34075" cy="69550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5" name="Google Shape;1648;p44">
              <a:extLst>
                <a:ext uri="{FF2B5EF4-FFF2-40B4-BE49-F238E27FC236}">
                  <a16:creationId xmlns:a16="http://schemas.microsoft.com/office/drawing/2014/main" id="{711AFD40-8762-8194-6D34-7F7DC3DFC5A0}"/>
                </a:ext>
              </a:extLst>
            </p:cNvPr>
            <p:cNvSpPr/>
            <p:nvPr/>
          </p:nvSpPr>
          <p:spPr>
            <a:xfrm>
              <a:off x="3324300" y="4194250"/>
              <a:ext cx="46850" cy="48075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6" name="Google Shape;1649;p44">
              <a:extLst>
                <a:ext uri="{FF2B5EF4-FFF2-40B4-BE49-F238E27FC236}">
                  <a16:creationId xmlns:a16="http://schemas.microsoft.com/office/drawing/2014/main" id="{A179AD4D-6E3F-E3A0-25BC-1A58750BC694}"/>
                </a:ext>
              </a:extLst>
            </p:cNvPr>
            <p:cNvSpPr/>
            <p:nvPr/>
          </p:nvSpPr>
          <p:spPr>
            <a:xfrm>
              <a:off x="3302100" y="4214025"/>
              <a:ext cx="25550" cy="38975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7" name="Google Shape;1650;p44">
              <a:extLst>
                <a:ext uri="{FF2B5EF4-FFF2-40B4-BE49-F238E27FC236}">
                  <a16:creationId xmlns:a16="http://schemas.microsoft.com/office/drawing/2014/main" id="{6AD5CED0-286C-6369-61F0-48CCC80EF75C}"/>
                </a:ext>
              </a:extLst>
            </p:cNvPr>
            <p:cNvSpPr/>
            <p:nvPr/>
          </p:nvSpPr>
          <p:spPr>
            <a:xfrm>
              <a:off x="3352900" y="417300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8" name="Google Shape;1651;p44">
              <a:extLst>
                <a:ext uri="{FF2B5EF4-FFF2-40B4-BE49-F238E27FC236}">
                  <a16:creationId xmlns:a16="http://schemas.microsoft.com/office/drawing/2014/main" id="{1C49D385-5D85-E7B1-E2AA-AFC93A4542A7}"/>
                </a:ext>
              </a:extLst>
            </p:cNvPr>
            <p:cNvSpPr/>
            <p:nvPr/>
          </p:nvSpPr>
          <p:spPr>
            <a:xfrm>
              <a:off x="3226050" y="4066550"/>
              <a:ext cx="122650" cy="7565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9" name="Google Shape;1652;p44">
              <a:extLst>
                <a:ext uri="{FF2B5EF4-FFF2-40B4-BE49-F238E27FC236}">
                  <a16:creationId xmlns:a16="http://schemas.microsoft.com/office/drawing/2014/main" id="{68DC3C71-A8B8-4F61-9C07-F4330A585433}"/>
                </a:ext>
              </a:extLst>
            </p:cNvPr>
            <p:cNvSpPr/>
            <p:nvPr/>
          </p:nvSpPr>
          <p:spPr>
            <a:xfrm>
              <a:off x="3228725" y="4066550"/>
              <a:ext cx="66200" cy="65000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0" name="Google Shape;1653;p44">
              <a:extLst>
                <a:ext uri="{FF2B5EF4-FFF2-40B4-BE49-F238E27FC236}">
                  <a16:creationId xmlns:a16="http://schemas.microsoft.com/office/drawing/2014/main" id="{D5ADC72F-FA68-99F7-FBCD-F4E4C271322A}"/>
                </a:ext>
              </a:extLst>
            </p:cNvPr>
            <p:cNvSpPr/>
            <p:nvPr/>
          </p:nvSpPr>
          <p:spPr>
            <a:xfrm>
              <a:off x="3262825" y="4395750"/>
              <a:ext cx="33400" cy="71550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1" name="Google Shape;1654;p44">
              <a:extLst>
                <a:ext uri="{FF2B5EF4-FFF2-40B4-BE49-F238E27FC236}">
                  <a16:creationId xmlns:a16="http://schemas.microsoft.com/office/drawing/2014/main" id="{FE25F7DE-A259-4514-3ED6-C8617A646231}"/>
                </a:ext>
              </a:extLst>
            </p:cNvPr>
            <p:cNvSpPr/>
            <p:nvPr/>
          </p:nvSpPr>
          <p:spPr>
            <a:xfrm>
              <a:off x="3262825" y="4395750"/>
              <a:ext cx="33400" cy="3242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2" name="Google Shape;1655;p44">
              <a:extLst>
                <a:ext uri="{FF2B5EF4-FFF2-40B4-BE49-F238E27FC236}">
                  <a16:creationId xmlns:a16="http://schemas.microsoft.com/office/drawing/2014/main" id="{980E5B52-2832-C965-4707-EAA5AF9C6123}"/>
                </a:ext>
              </a:extLst>
            </p:cNvPr>
            <p:cNvSpPr/>
            <p:nvPr/>
          </p:nvSpPr>
          <p:spPr>
            <a:xfrm>
              <a:off x="3263150" y="4451475"/>
              <a:ext cx="25375" cy="1655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3" name="Google Shape;1656;p44">
              <a:extLst>
                <a:ext uri="{FF2B5EF4-FFF2-40B4-BE49-F238E27FC236}">
                  <a16:creationId xmlns:a16="http://schemas.microsoft.com/office/drawing/2014/main" id="{C738FFAD-D3AC-8ED8-3109-04C1F7A59ECF}"/>
                </a:ext>
              </a:extLst>
            </p:cNvPr>
            <p:cNvSpPr/>
            <p:nvPr/>
          </p:nvSpPr>
          <p:spPr>
            <a:xfrm>
              <a:off x="3265500" y="4451475"/>
              <a:ext cx="23025" cy="12825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4" name="Google Shape;1657;p44">
              <a:extLst>
                <a:ext uri="{FF2B5EF4-FFF2-40B4-BE49-F238E27FC236}">
                  <a16:creationId xmlns:a16="http://schemas.microsoft.com/office/drawing/2014/main" id="{6ED6FECA-81D4-9A15-6AC9-1187D1F670A6}"/>
                </a:ext>
              </a:extLst>
            </p:cNvPr>
            <p:cNvSpPr/>
            <p:nvPr/>
          </p:nvSpPr>
          <p:spPr>
            <a:xfrm>
              <a:off x="3263150" y="4453175"/>
              <a:ext cx="24975" cy="570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5" name="Google Shape;1658;p44">
              <a:extLst>
                <a:ext uri="{FF2B5EF4-FFF2-40B4-BE49-F238E27FC236}">
                  <a16:creationId xmlns:a16="http://schemas.microsoft.com/office/drawing/2014/main" id="{5A675749-9937-AB3B-7901-AFF9F8180827}"/>
                </a:ext>
              </a:extLst>
            </p:cNvPr>
            <p:cNvSpPr/>
            <p:nvPr/>
          </p:nvSpPr>
          <p:spPr>
            <a:xfrm>
              <a:off x="3263800" y="4456825"/>
              <a:ext cx="23025" cy="6825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6" name="Google Shape;1659;p44">
              <a:extLst>
                <a:ext uri="{FF2B5EF4-FFF2-40B4-BE49-F238E27FC236}">
                  <a16:creationId xmlns:a16="http://schemas.microsoft.com/office/drawing/2014/main" id="{350E5CBE-38E4-71F4-28BE-CEE510EE0D41}"/>
                </a:ext>
              </a:extLst>
            </p:cNvPr>
            <p:cNvSpPr/>
            <p:nvPr/>
          </p:nvSpPr>
          <p:spPr>
            <a:xfrm>
              <a:off x="3222975" y="4454075"/>
              <a:ext cx="64175" cy="22375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7" name="Google Shape;1660;p44">
              <a:extLst>
                <a:ext uri="{FF2B5EF4-FFF2-40B4-BE49-F238E27FC236}">
                  <a16:creationId xmlns:a16="http://schemas.microsoft.com/office/drawing/2014/main" id="{CDA79A5D-F7DD-B8F9-0697-3C9601D23F28}"/>
                </a:ext>
              </a:extLst>
            </p:cNvPr>
            <p:cNvSpPr/>
            <p:nvPr/>
          </p:nvSpPr>
          <p:spPr>
            <a:xfrm>
              <a:off x="3333700" y="4380925"/>
              <a:ext cx="59400" cy="61750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8" name="Google Shape;1661;p44">
              <a:extLst>
                <a:ext uri="{FF2B5EF4-FFF2-40B4-BE49-F238E27FC236}">
                  <a16:creationId xmlns:a16="http://schemas.microsoft.com/office/drawing/2014/main" id="{6694506C-9CC8-06EC-7193-06834758F15E}"/>
                </a:ext>
              </a:extLst>
            </p:cNvPr>
            <p:cNvSpPr/>
            <p:nvPr/>
          </p:nvSpPr>
          <p:spPr>
            <a:xfrm>
              <a:off x="3333700" y="4380925"/>
              <a:ext cx="45225" cy="35425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9" name="Google Shape;1662;p44">
              <a:extLst>
                <a:ext uri="{FF2B5EF4-FFF2-40B4-BE49-F238E27FC236}">
                  <a16:creationId xmlns:a16="http://schemas.microsoft.com/office/drawing/2014/main" id="{D9FD1AC8-9642-29F2-882E-15ADF4EEB3C1}"/>
                </a:ext>
              </a:extLst>
            </p:cNvPr>
            <p:cNvSpPr/>
            <p:nvPr/>
          </p:nvSpPr>
          <p:spPr>
            <a:xfrm>
              <a:off x="3366425" y="4418025"/>
              <a:ext cx="28375" cy="2667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0" name="Google Shape;1663;p44">
              <a:extLst>
                <a:ext uri="{FF2B5EF4-FFF2-40B4-BE49-F238E27FC236}">
                  <a16:creationId xmlns:a16="http://schemas.microsoft.com/office/drawing/2014/main" id="{63CD2C57-40E5-0CA6-24BC-C357F069D20A}"/>
                </a:ext>
              </a:extLst>
            </p:cNvPr>
            <p:cNvSpPr/>
            <p:nvPr/>
          </p:nvSpPr>
          <p:spPr>
            <a:xfrm>
              <a:off x="3368775" y="4418025"/>
              <a:ext cx="24000" cy="14525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1" name="Google Shape;1664;p44">
              <a:extLst>
                <a:ext uri="{FF2B5EF4-FFF2-40B4-BE49-F238E27FC236}">
                  <a16:creationId xmlns:a16="http://schemas.microsoft.com/office/drawing/2014/main" id="{4A844379-615C-A7F9-7C9C-B0CE945C701D}"/>
                </a:ext>
              </a:extLst>
            </p:cNvPr>
            <p:cNvSpPr/>
            <p:nvPr/>
          </p:nvSpPr>
          <p:spPr>
            <a:xfrm>
              <a:off x="3368775" y="4421750"/>
              <a:ext cx="21325" cy="15575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2" name="Google Shape;1665;p44">
              <a:extLst>
                <a:ext uri="{FF2B5EF4-FFF2-40B4-BE49-F238E27FC236}">
                  <a16:creationId xmlns:a16="http://schemas.microsoft.com/office/drawing/2014/main" id="{6827EB1D-C2BF-2E25-E625-FC714BB4714E}"/>
                </a:ext>
              </a:extLst>
            </p:cNvPr>
            <p:cNvSpPr/>
            <p:nvPr/>
          </p:nvSpPr>
          <p:spPr>
            <a:xfrm>
              <a:off x="3372500" y="4427175"/>
              <a:ext cx="19950" cy="13150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3" name="Google Shape;1666;p44">
              <a:extLst>
                <a:ext uri="{FF2B5EF4-FFF2-40B4-BE49-F238E27FC236}">
                  <a16:creationId xmlns:a16="http://schemas.microsoft.com/office/drawing/2014/main" id="{CC709D30-E91B-7958-1476-734E42288C55}"/>
                </a:ext>
              </a:extLst>
            </p:cNvPr>
            <p:cNvSpPr/>
            <p:nvPr/>
          </p:nvSpPr>
          <p:spPr>
            <a:xfrm>
              <a:off x="3376875" y="4431550"/>
              <a:ext cx="17275" cy="12175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4" name="Google Shape;1667;p44">
              <a:extLst>
                <a:ext uri="{FF2B5EF4-FFF2-40B4-BE49-F238E27FC236}">
                  <a16:creationId xmlns:a16="http://schemas.microsoft.com/office/drawing/2014/main" id="{9E52ACAD-003A-949A-B6D4-BDAEB55F04B9}"/>
                </a:ext>
              </a:extLst>
            </p:cNvPr>
            <p:cNvSpPr/>
            <p:nvPr/>
          </p:nvSpPr>
          <p:spPr>
            <a:xfrm>
              <a:off x="3366750" y="4431875"/>
              <a:ext cx="33475" cy="36625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5" name="Google Shape;1668;p44">
              <a:extLst>
                <a:ext uri="{FF2B5EF4-FFF2-40B4-BE49-F238E27FC236}">
                  <a16:creationId xmlns:a16="http://schemas.microsoft.com/office/drawing/2014/main" id="{6EA7B6A8-43C6-6CAF-F8E4-18AFA29EA76E}"/>
                </a:ext>
              </a:extLst>
            </p:cNvPr>
            <p:cNvSpPr/>
            <p:nvPr/>
          </p:nvSpPr>
          <p:spPr>
            <a:xfrm>
              <a:off x="3368125" y="4434225"/>
              <a:ext cx="31775" cy="29800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6" name="Google Shape;1669;p44">
              <a:extLst>
                <a:ext uri="{FF2B5EF4-FFF2-40B4-BE49-F238E27FC236}">
                  <a16:creationId xmlns:a16="http://schemas.microsoft.com/office/drawing/2014/main" id="{48C2F188-A211-D3CF-F50E-B39E18057B99}"/>
                </a:ext>
              </a:extLst>
            </p:cNvPr>
            <p:cNvSpPr/>
            <p:nvPr/>
          </p:nvSpPr>
          <p:spPr>
            <a:xfrm>
              <a:off x="3363425" y="4437950"/>
              <a:ext cx="38500" cy="35125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7" name="Google Shape;1670;p44">
              <a:extLst>
                <a:ext uri="{FF2B5EF4-FFF2-40B4-BE49-F238E27FC236}">
                  <a16:creationId xmlns:a16="http://schemas.microsoft.com/office/drawing/2014/main" id="{FE6E5968-7F5D-9309-31B1-2133ADAAA307}"/>
                </a:ext>
              </a:extLst>
            </p:cNvPr>
            <p:cNvSpPr/>
            <p:nvPr/>
          </p:nvSpPr>
          <p:spPr>
            <a:xfrm>
              <a:off x="3370550" y="4450400"/>
              <a:ext cx="11275" cy="4200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8" name="Google Shape;1671;p44">
              <a:extLst>
                <a:ext uri="{FF2B5EF4-FFF2-40B4-BE49-F238E27FC236}">
                  <a16:creationId xmlns:a16="http://schemas.microsoft.com/office/drawing/2014/main" id="{2993CB64-055D-D7EB-BD18-65B64A06F77E}"/>
                </a:ext>
              </a:extLst>
            </p:cNvPr>
            <p:cNvSpPr/>
            <p:nvPr/>
          </p:nvSpPr>
          <p:spPr>
            <a:xfrm>
              <a:off x="3374200" y="444455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9" name="Google Shape;1672;p44">
              <a:extLst>
                <a:ext uri="{FF2B5EF4-FFF2-40B4-BE49-F238E27FC236}">
                  <a16:creationId xmlns:a16="http://schemas.microsoft.com/office/drawing/2014/main" id="{F08A36CF-75E1-4EDE-9862-8C4F8CDF3E48}"/>
                </a:ext>
              </a:extLst>
            </p:cNvPr>
            <p:cNvSpPr/>
            <p:nvPr/>
          </p:nvSpPr>
          <p:spPr>
            <a:xfrm>
              <a:off x="3197375" y="4281700"/>
              <a:ext cx="64425" cy="83075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0" name="Google Shape;1673;p44">
              <a:extLst>
                <a:ext uri="{FF2B5EF4-FFF2-40B4-BE49-F238E27FC236}">
                  <a16:creationId xmlns:a16="http://schemas.microsoft.com/office/drawing/2014/main" id="{5C1CE64B-F569-F66E-3A67-0D0915798A0D}"/>
                </a:ext>
              </a:extLst>
            </p:cNvPr>
            <p:cNvSpPr/>
            <p:nvPr/>
          </p:nvSpPr>
          <p:spPr>
            <a:xfrm>
              <a:off x="3240225" y="4281700"/>
              <a:ext cx="21575" cy="46275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1" name="Google Shape;1674;p44">
              <a:extLst>
                <a:ext uri="{FF2B5EF4-FFF2-40B4-BE49-F238E27FC236}">
                  <a16:creationId xmlns:a16="http://schemas.microsoft.com/office/drawing/2014/main" id="{CCCBD0DA-4AE9-D91D-2E82-359AEAF93A82}"/>
                </a:ext>
              </a:extLst>
            </p:cNvPr>
            <p:cNvSpPr/>
            <p:nvPr/>
          </p:nvSpPr>
          <p:spPr>
            <a:xfrm>
              <a:off x="3218925" y="4341400"/>
              <a:ext cx="1075" cy="1875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2" name="Google Shape;1675;p44">
              <a:extLst>
                <a:ext uri="{FF2B5EF4-FFF2-40B4-BE49-F238E27FC236}">
                  <a16:creationId xmlns:a16="http://schemas.microsoft.com/office/drawing/2014/main" id="{1B8F187B-DA82-732F-CA78-2E3159F2BD56}"/>
                </a:ext>
              </a:extLst>
            </p:cNvPr>
            <p:cNvSpPr/>
            <p:nvPr/>
          </p:nvSpPr>
          <p:spPr>
            <a:xfrm>
              <a:off x="3221275" y="4345850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3" name="Google Shape;1676;p44">
              <a:extLst>
                <a:ext uri="{FF2B5EF4-FFF2-40B4-BE49-F238E27FC236}">
                  <a16:creationId xmlns:a16="http://schemas.microsoft.com/office/drawing/2014/main" id="{FDDD6472-D8F6-94B6-286C-B7E12EED64A0}"/>
                </a:ext>
              </a:extLst>
            </p:cNvPr>
            <p:cNvSpPr/>
            <p:nvPr/>
          </p:nvSpPr>
          <p:spPr>
            <a:xfrm>
              <a:off x="3235125" y="4249675"/>
              <a:ext cx="98600" cy="9532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4" name="Google Shape;1677;p44">
              <a:extLst>
                <a:ext uri="{FF2B5EF4-FFF2-40B4-BE49-F238E27FC236}">
                  <a16:creationId xmlns:a16="http://schemas.microsoft.com/office/drawing/2014/main" id="{C4014E0F-5575-293F-9D32-93715BE1F6C9}"/>
                </a:ext>
              </a:extLst>
            </p:cNvPr>
            <p:cNvSpPr/>
            <p:nvPr/>
          </p:nvSpPr>
          <p:spPr>
            <a:xfrm>
              <a:off x="3260150" y="4249675"/>
              <a:ext cx="73575" cy="86725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5" name="Google Shape;1678;p44">
              <a:extLst>
                <a:ext uri="{FF2B5EF4-FFF2-40B4-BE49-F238E27FC236}">
                  <a16:creationId xmlns:a16="http://schemas.microsoft.com/office/drawing/2014/main" id="{EA2C27CF-FA32-D8A3-19AA-A3D5F79AE4D3}"/>
                </a:ext>
              </a:extLst>
            </p:cNvPr>
            <p:cNvSpPr/>
            <p:nvPr/>
          </p:nvSpPr>
          <p:spPr>
            <a:xfrm>
              <a:off x="3261450" y="4231725"/>
              <a:ext cx="35825" cy="36475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6" name="Google Shape;1679;p44">
              <a:extLst>
                <a:ext uri="{FF2B5EF4-FFF2-40B4-BE49-F238E27FC236}">
                  <a16:creationId xmlns:a16="http://schemas.microsoft.com/office/drawing/2014/main" id="{13CF3649-F65B-3ECF-6743-A72255BB4A9E}"/>
                </a:ext>
              </a:extLst>
            </p:cNvPr>
            <p:cNvSpPr/>
            <p:nvPr/>
          </p:nvSpPr>
          <p:spPr>
            <a:xfrm>
              <a:off x="3264850" y="4231725"/>
              <a:ext cx="30400" cy="1655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7" name="Google Shape;1680;p44">
              <a:extLst>
                <a:ext uri="{FF2B5EF4-FFF2-40B4-BE49-F238E27FC236}">
                  <a16:creationId xmlns:a16="http://schemas.microsoft.com/office/drawing/2014/main" id="{AC8B51D6-6482-2739-3040-1C4C3B987EF5}"/>
                </a:ext>
              </a:extLst>
            </p:cNvPr>
            <p:cNvSpPr/>
            <p:nvPr/>
          </p:nvSpPr>
          <p:spPr>
            <a:xfrm>
              <a:off x="3242900" y="4249300"/>
              <a:ext cx="134725" cy="167775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8" name="Google Shape;1681;p44">
              <a:extLst>
                <a:ext uri="{FF2B5EF4-FFF2-40B4-BE49-F238E27FC236}">
                  <a16:creationId xmlns:a16="http://schemas.microsoft.com/office/drawing/2014/main" id="{59A7511D-6A70-62A9-56D8-ACBE78B8FED1}"/>
                </a:ext>
              </a:extLst>
            </p:cNvPr>
            <p:cNvSpPr/>
            <p:nvPr/>
          </p:nvSpPr>
          <p:spPr>
            <a:xfrm>
              <a:off x="3372500" y="4390400"/>
              <a:ext cx="5125" cy="3675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9" name="Google Shape;1682;p44">
              <a:extLst>
                <a:ext uri="{FF2B5EF4-FFF2-40B4-BE49-F238E27FC236}">
                  <a16:creationId xmlns:a16="http://schemas.microsoft.com/office/drawing/2014/main" id="{E9D86A9F-3D53-641C-0319-8DBDFB0182E2}"/>
                </a:ext>
              </a:extLst>
            </p:cNvPr>
            <p:cNvSpPr/>
            <p:nvPr/>
          </p:nvSpPr>
          <p:spPr>
            <a:xfrm>
              <a:off x="3372175" y="4394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0" name="Google Shape;1683;p44">
              <a:extLst>
                <a:ext uri="{FF2B5EF4-FFF2-40B4-BE49-F238E27FC236}">
                  <a16:creationId xmlns:a16="http://schemas.microsoft.com/office/drawing/2014/main" id="{B4DC62F1-B833-522A-64BD-DCB054B86636}"/>
                </a:ext>
              </a:extLst>
            </p:cNvPr>
            <p:cNvSpPr/>
            <p:nvPr/>
          </p:nvSpPr>
          <p:spPr>
            <a:xfrm>
              <a:off x="3299275" y="4249950"/>
              <a:ext cx="78350" cy="15765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1" name="Google Shape;1684;p44">
              <a:extLst>
                <a:ext uri="{FF2B5EF4-FFF2-40B4-BE49-F238E27FC236}">
                  <a16:creationId xmlns:a16="http://schemas.microsoft.com/office/drawing/2014/main" id="{0DD42262-1B78-7A1B-ACB9-85DA17BB60C4}"/>
                </a:ext>
              </a:extLst>
            </p:cNvPr>
            <p:cNvSpPr/>
            <p:nvPr/>
          </p:nvSpPr>
          <p:spPr>
            <a:xfrm>
              <a:off x="3252475" y="4406525"/>
              <a:ext cx="3250" cy="1725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2" name="Google Shape;1685;p44">
              <a:extLst>
                <a:ext uri="{FF2B5EF4-FFF2-40B4-BE49-F238E27FC236}">
                  <a16:creationId xmlns:a16="http://schemas.microsoft.com/office/drawing/2014/main" id="{417BF77B-B668-00B2-71CA-1BAAF51E4418}"/>
                </a:ext>
              </a:extLst>
            </p:cNvPr>
            <p:cNvSpPr/>
            <p:nvPr/>
          </p:nvSpPr>
          <p:spPr>
            <a:xfrm>
              <a:off x="3257075" y="4409150"/>
              <a:ext cx="3750" cy="1525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3" name="Google Shape;1686;p44">
              <a:extLst>
                <a:ext uri="{FF2B5EF4-FFF2-40B4-BE49-F238E27FC236}">
                  <a16:creationId xmlns:a16="http://schemas.microsoft.com/office/drawing/2014/main" id="{E00AA380-3DF6-102E-5BE3-6E4D92DEEBFC}"/>
                </a:ext>
              </a:extLst>
            </p:cNvPr>
            <p:cNvSpPr/>
            <p:nvPr/>
          </p:nvSpPr>
          <p:spPr>
            <a:xfrm>
              <a:off x="3262575" y="4409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4" name="Google Shape;1687;p44">
              <a:extLst>
                <a:ext uri="{FF2B5EF4-FFF2-40B4-BE49-F238E27FC236}">
                  <a16:creationId xmlns:a16="http://schemas.microsoft.com/office/drawing/2014/main" id="{6709B4A8-5FD6-C58F-9A9C-7C0A8AC37D45}"/>
                </a:ext>
              </a:extLst>
            </p:cNvPr>
            <p:cNvSpPr/>
            <p:nvPr/>
          </p:nvSpPr>
          <p:spPr>
            <a:xfrm>
              <a:off x="3266875" y="4411300"/>
              <a:ext cx="4400" cy="1400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5" name="Google Shape;1688;p44">
              <a:extLst>
                <a:ext uri="{FF2B5EF4-FFF2-40B4-BE49-F238E27FC236}">
                  <a16:creationId xmlns:a16="http://schemas.microsoft.com/office/drawing/2014/main" id="{BE4235CA-E243-D6BC-630F-36B448736E36}"/>
                </a:ext>
              </a:extLst>
            </p:cNvPr>
            <p:cNvSpPr/>
            <p:nvPr/>
          </p:nvSpPr>
          <p:spPr>
            <a:xfrm>
              <a:off x="3271900" y="4411950"/>
              <a:ext cx="5125" cy="1825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6" name="Google Shape;1689;p44">
              <a:extLst>
                <a:ext uri="{FF2B5EF4-FFF2-40B4-BE49-F238E27FC236}">
                  <a16:creationId xmlns:a16="http://schemas.microsoft.com/office/drawing/2014/main" id="{5CDE01EB-F1D0-B12D-1095-D4C792E40B7E}"/>
                </a:ext>
              </a:extLst>
            </p:cNvPr>
            <p:cNvSpPr/>
            <p:nvPr/>
          </p:nvSpPr>
          <p:spPr>
            <a:xfrm>
              <a:off x="3279025" y="4412950"/>
              <a:ext cx="4725" cy="1050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7" name="Google Shape;1690;p44">
              <a:extLst>
                <a:ext uri="{FF2B5EF4-FFF2-40B4-BE49-F238E27FC236}">
                  <a16:creationId xmlns:a16="http://schemas.microsoft.com/office/drawing/2014/main" id="{DBC2FCF7-562D-30C4-8A03-70755C6EEA23}"/>
                </a:ext>
              </a:extLst>
            </p:cNvPr>
            <p:cNvSpPr/>
            <p:nvPr/>
          </p:nvSpPr>
          <p:spPr>
            <a:xfrm>
              <a:off x="3287450" y="4413200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8" name="Google Shape;1691;p44">
              <a:extLst>
                <a:ext uri="{FF2B5EF4-FFF2-40B4-BE49-F238E27FC236}">
                  <a16:creationId xmlns:a16="http://schemas.microsoft.com/office/drawing/2014/main" id="{CD36D46F-E8D3-9562-1EEA-B219329BA13F}"/>
                </a:ext>
              </a:extLst>
            </p:cNvPr>
            <p:cNvSpPr/>
            <p:nvPr/>
          </p:nvSpPr>
          <p:spPr>
            <a:xfrm>
              <a:off x="3293850" y="4413325"/>
              <a:ext cx="4800" cy="1400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9" name="Google Shape;1692;p44">
              <a:extLst>
                <a:ext uri="{FF2B5EF4-FFF2-40B4-BE49-F238E27FC236}">
                  <a16:creationId xmlns:a16="http://schemas.microsoft.com/office/drawing/2014/main" id="{3673E99B-1143-5757-6933-786591AEB75F}"/>
                </a:ext>
              </a:extLst>
            </p:cNvPr>
            <p:cNvSpPr/>
            <p:nvPr/>
          </p:nvSpPr>
          <p:spPr>
            <a:xfrm>
              <a:off x="3302675" y="4412675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0" name="Google Shape;1693;p44">
              <a:extLst>
                <a:ext uri="{FF2B5EF4-FFF2-40B4-BE49-F238E27FC236}">
                  <a16:creationId xmlns:a16="http://schemas.microsoft.com/office/drawing/2014/main" id="{F0A73DB9-8F79-83BE-2636-9BE5A48D5490}"/>
                </a:ext>
              </a:extLst>
            </p:cNvPr>
            <p:cNvSpPr/>
            <p:nvPr/>
          </p:nvSpPr>
          <p:spPr>
            <a:xfrm>
              <a:off x="3311100" y="441162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1" name="Google Shape;1694;p44">
              <a:extLst>
                <a:ext uri="{FF2B5EF4-FFF2-40B4-BE49-F238E27FC236}">
                  <a16:creationId xmlns:a16="http://schemas.microsoft.com/office/drawing/2014/main" id="{BE5D74AE-A121-8BFE-170B-A13A70D4E6AD}"/>
                </a:ext>
              </a:extLst>
            </p:cNvPr>
            <p:cNvSpPr/>
            <p:nvPr/>
          </p:nvSpPr>
          <p:spPr>
            <a:xfrm>
              <a:off x="3317825" y="4410500"/>
              <a:ext cx="5125" cy="1800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2" name="Google Shape;1695;p44">
              <a:extLst>
                <a:ext uri="{FF2B5EF4-FFF2-40B4-BE49-F238E27FC236}">
                  <a16:creationId xmlns:a16="http://schemas.microsoft.com/office/drawing/2014/main" id="{ACFCDBBD-3F11-BC0E-1A8A-E9CD8A96D8FC}"/>
                </a:ext>
              </a:extLst>
            </p:cNvPr>
            <p:cNvSpPr/>
            <p:nvPr/>
          </p:nvSpPr>
          <p:spPr>
            <a:xfrm>
              <a:off x="3324550" y="4408950"/>
              <a:ext cx="5125" cy="2050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3" name="Google Shape;1696;p44">
              <a:extLst>
                <a:ext uri="{FF2B5EF4-FFF2-40B4-BE49-F238E27FC236}">
                  <a16:creationId xmlns:a16="http://schemas.microsoft.com/office/drawing/2014/main" id="{BD51D424-EF2D-4603-EFBE-7B0C67D7BFD8}"/>
                </a:ext>
              </a:extLst>
            </p:cNvPr>
            <p:cNvSpPr/>
            <p:nvPr/>
          </p:nvSpPr>
          <p:spPr>
            <a:xfrm>
              <a:off x="3331350" y="4406500"/>
              <a:ext cx="5325" cy="2150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4" name="Google Shape;1697;p44">
              <a:extLst>
                <a:ext uri="{FF2B5EF4-FFF2-40B4-BE49-F238E27FC236}">
                  <a16:creationId xmlns:a16="http://schemas.microsoft.com/office/drawing/2014/main" id="{84DE827D-5160-6EB3-1929-F5D50AC8E442}"/>
                </a:ext>
              </a:extLst>
            </p:cNvPr>
            <p:cNvSpPr/>
            <p:nvPr/>
          </p:nvSpPr>
          <p:spPr>
            <a:xfrm>
              <a:off x="3338725" y="4403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5" name="Google Shape;1698;p44">
              <a:extLst>
                <a:ext uri="{FF2B5EF4-FFF2-40B4-BE49-F238E27FC236}">
                  <a16:creationId xmlns:a16="http://schemas.microsoft.com/office/drawing/2014/main" id="{A58BE965-7469-BE3A-B259-14ABF3639FB5}"/>
                </a:ext>
              </a:extLst>
            </p:cNvPr>
            <p:cNvSpPr/>
            <p:nvPr/>
          </p:nvSpPr>
          <p:spPr>
            <a:xfrm>
              <a:off x="3344475" y="4401100"/>
              <a:ext cx="3950" cy="2125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6" name="Google Shape;1699;p44">
              <a:extLst>
                <a:ext uri="{FF2B5EF4-FFF2-40B4-BE49-F238E27FC236}">
                  <a16:creationId xmlns:a16="http://schemas.microsoft.com/office/drawing/2014/main" id="{FA1BB6D8-8675-63CB-6805-4F4622FD5BB7}"/>
                </a:ext>
              </a:extLst>
            </p:cNvPr>
            <p:cNvSpPr/>
            <p:nvPr/>
          </p:nvSpPr>
          <p:spPr>
            <a:xfrm>
              <a:off x="3352325" y="4398050"/>
              <a:ext cx="4250" cy="255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7" name="Google Shape;1700;p44">
              <a:extLst>
                <a:ext uri="{FF2B5EF4-FFF2-40B4-BE49-F238E27FC236}">
                  <a16:creationId xmlns:a16="http://schemas.microsoft.com/office/drawing/2014/main" id="{8D271932-B623-2FE5-FF3F-10B7077F8E45}"/>
                </a:ext>
              </a:extLst>
            </p:cNvPr>
            <p:cNvSpPr/>
            <p:nvPr/>
          </p:nvSpPr>
          <p:spPr>
            <a:xfrm>
              <a:off x="3358025" y="43936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8" name="Google Shape;1701;p44">
              <a:extLst>
                <a:ext uri="{FF2B5EF4-FFF2-40B4-BE49-F238E27FC236}">
                  <a16:creationId xmlns:a16="http://schemas.microsoft.com/office/drawing/2014/main" id="{C49CC96A-511F-D9D3-5943-572A0070D870}"/>
                </a:ext>
              </a:extLst>
            </p:cNvPr>
            <p:cNvSpPr/>
            <p:nvPr/>
          </p:nvSpPr>
          <p:spPr>
            <a:xfrm>
              <a:off x="3348850" y="4399750"/>
              <a:ext cx="3325" cy="2100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9" name="Google Shape;1702;p44">
              <a:extLst>
                <a:ext uri="{FF2B5EF4-FFF2-40B4-BE49-F238E27FC236}">
                  <a16:creationId xmlns:a16="http://schemas.microsoft.com/office/drawing/2014/main" id="{CE3B8152-8CFC-09BF-90B5-044EF610392B}"/>
                </a:ext>
              </a:extLst>
            </p:cNvPr>
            <p:cNvSpPr/>
            <p:nvPr/>
          </p:nvSpPr>
          <p:spPr>
            <a:xfrm>
              <a:off x="3317175" y="4267850"/>
              <a:ext cx="84750" cy="83050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0" name="Google Shape;1703;p44">
              <a:extLst>
                <a:ext uri="{FF2B5EF4-FFF2-40B4-BE49-F238E27FC236}">
                  <a16:creationId xmlns:a16="http://schemas.microsoft.com/office/drawing/2014/main" id="{622CD0DF-9DC0-1B3E-3BA9-C2FB202F08A6}"/>
                </a:ext>
              </a:extLst>
            </p:cNvPr>
            <p:cNvSpPr/>
            <p:nvPr/>
          </p:nvSpPr>
          <p:spPr>
            <a:xfrm>
              <a:off x="3317175" y="4267850"/>
              <a:ext cx="72600" cy="59300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1" name="Google Shape;1704;p44">
              <a:extLst>
                <a:ext uri="{FF2B5EF4-FFF2-40B4-BE49-F238E27FC236}">
                  <a16:creationId xmlns:a16="http://schemas.microsoft.com/office/drawing/2014/main" id="{D3AE4886-B84B-AF7F-39F2-70E7285AABF5}"/>
                </a:ext>
              </a:extLst>
            </p:cNvPr>
            <p:cNvSpPr/>
            <p:nvPr/>
          </p:nvSpPr>
          <p:spPr>
            <a:xfrm>
              <a:off x="3372825" y="4333475"/>
              <a:ext cx="2225" cy="1550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2" name="Google Shape;1705;p44">
              <a:extLst>
                <a:ext uri="{FF2B5EF4-FFF2-40B4-BE49-F238E27FC236}">
                  <a16:creationId xmlns:a16="http://schemas.microsoft.com/office/drawing/2014/main" id="{4AC600E3-091B-8FBB-DD2F-55899E0E748E}"/>
                </a:ext>
              </a:extLst>
            </p:cNvPr>
            <p:cNvSpPr/>
            <p:nvPr/>
          </p:nvSpPr>
          <p:spPr>
            <a:xfrm>
              <a:off x="3378575" y="4328150"/>
              <a:ext cx="1650" cy="1525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3" name="Google Shape;1706;p44">
              <a:extLst>
                <a:ext uri="{FF2B5EF4-FFF2-40B4-BE49-F238E27FC236}">
                  <a16:creationId xmlns:a16="http://schemas.microsoft.com/office/drawing/2014/main" id="{854E9AA4-9AF4-A476-4CE7-851904C93601}"/>
                </a:ext>
              </a:extLst>
            </p:cNvPr>
            <p:cNvSpPr/>
            <p:nvPr/>
          </p:nvSpPr>
          <p:spPr>
            <a:xfrm>
              <a:off x="3297575" y="4250950"/>
              <a:ext cx="43200" cy="51350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4" name="Google Shape;1707;p44">
              <a:extLst>
                <a:ext uri="{FF2B5EF4-FFF2-40B4-BE49-F238E27FC236}">
                  <a16:creationId xmlns:a16="http://schemas.microsoft.com/office/drawing/2014/main" id="{EBE2E553-798D-4B59-815A-BBBF58B3B779}"/>
                </a:ext>
              </a:extLst>
            </p:cNvPr>
            <p:cNvSpPr/>
            <p:nvPr/>
          </p:nvSpPr>
          <p:spPr>
            <a:xfrm>
              <a:off x="3314100" y="4251975"/>
              <a:ext cx="26675" cy="44575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5" name="Google Shape;1708;p44">
              <a:extLst>
                <a:ext uri="{FF2B5EF4-FFF2-40B4-BE49-F238E27FC236}">
                  <a16:creationId xmlns:a16="http://schemas.microsoft.com/office/drawing/2014/main" id="{41394047-372A-9D9B-0B8B-B27B22D82F5F}"/>
                </a:ext>
              </a:extLst>
            </p:cNvPr>
            <p:cNvSpPr/>
            <p:nvPr/>
          </p:nvSpPr>
          <p:spPr>
            <a:xfrm>
              <a:off x="3200050" y="4170975"/>
              <a:ext cx="31775" cy="34225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6" name="Google Shape;1709;p44">
              <a:extLst>
                <a:ext uri="{FF2B5EF4-FFF2-40B4-BE49-F238E27FC236}">
                  <a16:creationId xmlns:a16="http://schemas.microsoft.com/office/drawing/2014/main" id="{873DDB47-7E2B-4D7A-E359-17F1A2536C4C}"/>
                </a:ext>
              </a:extLst>
            </p:cNvPr>
            <p:cNvSpPr/>
            <p:nvPr/>
          </p:nvSpPr>
          <p:spPr>
            <a:xfrm>
              <a:off x="3215200" y="4170975"/>
              <a:ext cx="8125" cy="34125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7" name="Google Shape;1710;p44">
              <a:extLst>
                <a:ext uri="{FF2B5EF4-FFF2-40B4-BE49-F238E27FC236}">
                  <a16:creationId xmlns:a16="http://schemas.microsoft.com/office/drawing/2014/main" id="{7E3FA77D-2623-9CC6-F6C6-78DE8B050FDF}"/>
                </a:ext>
              </a:extLst>
            </p:cNvPr>
            <p:cNvSpPr/>
            <p:nvPr/>
          </p:nvSpPr>
          <p:spPr>
            <a:xfrm>
              <a:off x="3207200" y="4182750"/>
              <a:ext cx="15800" cy="17950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8" name="Google Shape;1711;p44">
              <a:extLst>
                <a:ext uri="{FF2B5EF4-FFF2-40B4-BE49-F238E27FC236}">
                  <a16:creationId xmlns:a16="http://schemas.microsoft.com/office/drawing/2014/main" id="{32E90C11-1CF5-9E96-4836-C9A2659727F4}"/>
                </a:ext>
              </a:extLst>
            </p:cNvPr>
            <p:cNvSpPr/>
            <p:nvPr/>
          </p:nvSpPr>
          <p:spPr>
            <a:xfrm>
              <a:off x="3217225" y="4106900"/>
              <a:ext cx="127125" cy="133650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9" name="Google Shape;1712;p44">
              <a:extLst>
                <a:ext uri="{FF2B5EF4-FFF2-40B4-BE49-F238E27FC236}">
                  <a16:creationId xmlns:a16="http://schemas.microsoft.com/office/drawing/2014/main" id="{84C77665-FA0B-237B-96DD-F5F194C249D4}"/>
                </a:ext>
              </a:extLst>
            </p:cNvPr>
            <p:cNvSpPr/>
            <p:nvPr/>
          </p:nvSpPr>
          <p:spPr>
            <a:xfrm>
              <a:off x="3266225" y="4181425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0" name="Google Shape;1713;p44">
              <a:extLst>
                <a:ext uri="{FF2B5EF4-FFF2-40B4-BE49-F238E27FC236}">
                  <a16:creationId xmlns:a16="http://schemas.microsoft.com/office/drawing/2014/main" id="{DE1A4662-D560-C627-86C8-908DBAA8D295}"/>
                </a:ext>
              </a:extLst>
            </p:cNvPr>
            <p:cNvSpPr/>
            <p:nvPr/>
          </p:nvSpPr>
          <p:spPr>
            <a:xfrm>
              <a:off x="3300250" y="4172525"/>
              <a:ext cx="23675" cy="28925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1" name="Google Shape;1714;p44">
              <a:extLst>
                <a:ext uri="{FF2B5EF4-FFF2-40B4-BE49-F238E27FC236}">
                  <a16:creationId xmlns:a16="http://schemas.microsoft.com/office/drawing/2014/main" id="{14EB756E-97E0-AC54-E083-B25B6DD188FA}"/>
                </a:ext>
              </a:extLst>
            </p:cNvPr>
            <p:cNvSpPr/>
            <p:nvPr/>
          </p:nvSpPr>
          <p:spPr>
            <a:xfrm>
              <a:off x="3235950" y="4158500"/>
              <a:ext cx="29900" cy="31200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2" name="Google Shape;1715;p44">
              <a:extLst>
                <a:ext uri="{FF2B5EF4-FFF2-40B4-BE49-F238E27FC236}">
                  <a16:creationId xmlns:a16="http://schemas.microsoft.com/office/drawing/2014/main" id="{81093F65-BFF9-ACB6-A2AC-0760AF5824E0}"/>
                </a:ext>
              </a:extLst>
            </p:cNvPr>
            <p:cNvSpPr/>
            <p:nvPr/>
          </p:nvSpPr>
          <p:spPr>
            <a:xfrm>
              <a:off x="3261125" y="4212525"/>
              <a:ext cx="4725" cy="3750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3" name="Google Shape;1716;p44">
              <a:extLst>
                <a:ext uri="{FF2B5EF4-FFF2-40B4-BE49-F238E27FC236}">
                  <a16:creationId xmlns:a16="http://schemas.microsoft.com/office/drawing/2014/main" id="{EE67C890-CE3A-864D-9660-E3A87048A9F0}"/>
                </a:ext>
              </a:extLst>
            </p:cNvPr>
            <p:cNvSpPr/>
            <p:nvPr/>
          </p:nvSpPr>
          <p:spPr>
            <a:xfrm>
              <a:off x="3296925" y="4194225"/>
              <a:ext cx="27650" cy="21350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4" name="Google Shape;1717;p44">
              <a:extLst>
                <a:ext uri="{FF2B5EF4-FFF2-40B4-BE49-F238E27FC236}">
                  <a16:creationId xmlns:a16="http://schemas.microsoft.com/office/drawing/2014/main" id="{2956989B-CC6F-52A8-1020-EF07C7408FC8}"/>
                </a:ext>
              </a:extLst>
            </p:cNvPr>
            <p:cNvSpPr/>
            <p:nvPr/>
          </p:nvSpPr>
          <p:spPr>
            <a:xfrm>
              <a:off x="3216575" y="4178525"/>
              <a:ext cx="27000" cy="2225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5" name="Google Shape;1718;p44">
              <a:extLst>
                <a:ext uri="{FF2B5EF4-FFF2-40B4-BE49-F238E27FC236}">
                  <a16:creationId xmlns:a16="http://schemas.microsoft.com/office/drawing/2014/main" id="{CD674CA5-9045-A43C-63E4-F66A1713862A}"/>
                </a:ext>
              </a:extLst>
            </p:cNvPr>
            <p:cNvSpPr/>
            <p:nvPr/>
          </p:nvSpPr>
          <p:spPr>
            <a:xfrm>
              <a:off x="3243275" y="4137900"/>
              <a:ext cx="16850" cy="5575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6" name="Google Shape;1719;p44">
              <a:extLst>
                <a:ext uri="{FF2B5EF4-FFF2-40B4-BE49-F238E27FC236}">
                  <a16:creationId xmlns:a16="http://schemas.microsoft.com/office/drawing/2014/main" id="{2C1CE4E5-E79A-00CB-10F1-CD0EEA79C3B5}"/>
                </a:ext>
              </a:extLst>
            </p:cNvPr>
            <p:cNvSpPr/>
            <p:nvPr/>
          </p:nvSpPr>
          <p:spPr>
            <a:xfrm>
              <a:off x="3300975" y="4149125"/>
              <a:ext cx="16800" cy="6850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7" name="Google Shape;1720;p44">
              <a:extLst>
                <a:ext uri="{FF2B5EF4-FFF2-40B4-BE49-F238E27FC236}">
                  <a16:creationId xmlns:a16="http://schemas.microsoft.com/office/drawing/2014/main" id="{54FED5A6-5615-0E95-C080-0FC178A2B11D}"/>
                </a:ext>
              </a:extLst>
            </p:cNvPr>
            <p:cNvSpPr/>
            <p:nvPr/>
          </p:nvSpPr>
          <p:spPr>
            <a:xfrm>
              <a:off x="3262575" y="4180925"/>
              <a:ext cx="17125" cy="9825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8" name="Google Shape;1721;p44">
              <a:extLst>
                <a:ext uri="{FF2B5EF4-FFF2-40B4-BE49-F238E27FC236}">
                  <a16:creationId xmlns:a16="http://schemas.microsoft.com/office/drawing/2014/main" id="{23BB236D-3B6A-8A75-5098-D41FA6230CB7}"/>
                </a:ext>
              </a:extLst>
            </p:cNvPr>
            <p:cNvSpPr/>
            <p:nvPr/>
          </p:nvSpPr>
          <p:spPr>
            <a:xfrm>
              <a:off x="3228400" y="4158350"/>
              <a:ext cx="30725" cy="21750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9" name="Google Shape;1722;p44">
              <a:extLst>
                <a:ext uri="{FF2B5EF4-FFF2-40B4-BE49-F238E27FC236}">
                  <a16:creationId xmlns:a16="http://schemas.microsoft.com/office/drawing/2014/main" id="{30316111-375F-B6D6-23B9-42C7DFD680DD}"/>
                </a:ext>
              </a:extLst>
            </p:cNvPr>
            <p:cNvSpPr/>
            <p:nvPr/>
          </p:nvSpPr>
          <p:spPr>
            <a:xfrm>
              <a:off x="3230425" y="4160550"/>
              <a:ext cx="31050" cy="28450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0" name="Google Shape;1723;p44">
              <a:extLst>
                <a:ext uri="{FF2B5EF4-FFF2-40B4-BE49-F238E27FC236}">
                  <a16:creationId xmlns:a16="http://schemas.microsoft.com/office/drawing/2014/main" id="{3C09E46D-9E0A-B61B-B041-24EB4D735CF8}"/>
                </a:ext>
              </a:extLst>
            </p:cNvPr>
            <p:cNvSpPr/>
            <p:nvPr/>
          </p:nvSpPr>
          <p:spPr>
            <a:xfrm>
              <a:off x="3232125" y="4164250"/>
              <a:ext cx="21975" cy="21675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1" name="Google Shape;1724;p44">
              <a:extLst>
                <a:ext uri="{FF2B5EF4-FFF2-40B4-BE49-F238E27FC236}">
                  <a16:creationId xmlns:a16="http://schemas.microsoft.com/office/drawing/2014/main" id="{8863B315-A321-876E-68C2-531D1CC38A51}"/>
                </a:ext>
              </a:extLst>
            </p:cNvPr>
            <p:cNvSpPr/>
            <p:nvPr/>
          </p:nvSpPr>
          <p:spPr>
            <a:xfrm>
              <a:off x="3237475" y="4166475"/>
              <a:ext cx="5400" cy="4300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2" name="Google Shape;1725;p44">
              <a:extLst>
                <a:ext uri="{FF2B5EF4-FFF2-40B4-BE49-F238E27FC236}">
                  <a16:creationId xmlns:a16="http://schemas.microsoft.com/office/drawing/2014/main" id="{54EE7C11-5C57-88F0-2416-A25D2AB89D04}"/>
                </a:ext>
              </a:extLst>
            </p:cNvPr>
            <p:cNvSpPr/>
            <p:nvPr/>
          </p:nvSpPr>
          <p:spPr>
            <a:xfrm>
              <a:off x="3236175" y="41717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3" name="Google Shape;1726;p44">
              <a:extLst>
                <a:ext uri="{FF2B5EF4-FFF2-40B4-BE49-F238E27FC236}">
                  <a16:creationId xmlns:a16="http://schemas.microsoft.com/office/drawing/2014/main" id="{F12F0110-CCA8-FFD8-C775-1800E3949102}"/>
                </a:ext>
              </a:extLst>
            </p:cNvPr>
            <p:cNvSpPr/>
            <p:nvPr/>
          </p:nvSpPr>
          <p:spPr>
            <a:xfrm>
              <a:off x="3295550" y="4172125"/>
              <a:ext cx="28375" cy="26250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4" name="Google Shape;1727;p44">
              <a:extLst>
                <a:ext uri="{FF2B5EF4-FFF2-40B4-BE49-F238E27FC236}">
                  <a16:creationId xmlns:a16="http://schemas.microsoft.com/office/drawing/2014/main" id="{30EEF28E-F1EE-7CD6-DC16-5CBF49E757A6}"/>
                </a:ext>
              </a:extLst>
            </p:cNvPr>
            <p:cNvSpPr/>
            <p:nvPr/>
          </p:nvSpPr>
          <p:spPr>
            <a:xfrm>
              <a:off x="3289800" y="4173850"/>
              <a:ext cx="31775" cy="27525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5" name="Google Shape;1728;p44">
              <a:extLst>
                <a:ext uri="{FF2B5EF4-FFF2-40B4-BE49-F238E27FC236}">
                  <a16:creationId xmlns:a16="http://schemas.microsoft.com/office/drawing/2014/main" id="{881872CA-2E1D-8552-4D96-8D5EE53D9259}"/>
                </a:ext>
              </a:extLst>
            </p:cNvPr>
            <p:cNvSpPr/>
            <p:nvPr/>
          </p:nvSpPr>
          <p:spPr>
            <a:xfrm>
              <a:off x="3289150" y="4176875"/>
              <a:ext cx="24650" cy="21575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6" name="Google Shape;1729;p44">
              <a:extLst>
                <a:ext uri="{FF2B5EF4-FFF2-40B4-BE49-F238E27FC236}">
                  <a16:creationId xmlns:a16="http://schemas.microsoft.com/office/drawing/2014/main" id="{A01F5FF5-2EAF-A2AA-29B7-DE5D2481B7A6}"/>
                </a:ext>
              </a:extLst>
            </p:cNvPr>
            <p:cNvSpPr/>
            <p:nvPr/>
          </p:nvSpPr>
          <p:spPr>
            <a:xfrm>
              <a:off x="3294900" y="4179275"/>
              <a:ext cx="5575" cy="447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7" name="Google Shape;1730;p44">
              <a:extLst>
                <a:ext uri="{FF2B5EF4-FFF2-40B4-BE49-F238E27FC236}">
                  <a16:creationId xmlns:a16="http://schemas.microsoft.com/office/drawing/2014/main" id="{F947EECB-AF4A-8259-3883-F56737864D4E}"/>
                </a:ext>
              </a:extLst>
            </p:cNvPr>
            <p:cNvSpPr/>
            <p:nvPr/>
          </p:nvSpPr>
          <p:spPr>
            <a:xfrm>
              <a:off x="3293475" y="4184775"/>
              <a:ext cx="2950" cy="2175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8" name="Google Shape;1731;p44">
              <a:extLst>
                <a:ext uri="{FF2B5EF4-FFF2-40B4-BE49-F238E27FC236}">
                  <a16:creationId xmlns:a16="http://schemas.microsoft.com/office/drawing/2014/main" id="{8CD52A24-154B-727D-FD71-09B8A8EC4EE6}"/>
                </a:ext>
              </a:extLst>
            </p:cNvPr>
            <p:cNvSpPr/>
            <p:nvPr/>
          </p:nvSpPr>
          <p:spPr>
            <a:xfrm>
              <a:off x="3244350" y="4190825"/>
              <a:ext cx="51150" cy="19475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9" name="Google Shape;1732;p44">
              <a:extLst>
                <a:ext uri="{FF2B5EF4-FFF2-40B4-BE49-F238E27FC236}">
                  <a16:creationId xmlns:a16="http://schemas.microsoft.com/office/drawing/2014/main" id="{07F03F0A-A132-17B0-97A1-48302AE95D01}"/>
                </a:ext>
              </a:extLst>
            </p:cNvPr>
            <p:cNvSpPr/>
            <p:nvPr/>
          </p:nvSpPr>
          <p:spPr>
            <a:xfrm>
              <a:off x="3215925" y="4088025"/>
              <a:ext cx="142425" cy="116925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0" name="Google Shape;1733;p44">
              <a:extLst>
                <a:ext uri="{FF2B5EF4-FFF2-40B4-BE49-F238E27FC236}">
                  <a16:creationId xmlns:a16="http://schemas.microsoft.com/office/drawing/2014/main" id="{CD588313-672A-C3C1-772E-0CF77C3179EE}"/>
                </a:ext>
              </a:extLst>
            </p:cNvPr>
            <p:cNvSpPr/>
            <p:nvPr/>
          </p:nvSpPr>
          <p:spPr>
            <a:xfrm>
              <a:off x="3306450" y="4135400"/>
              <a:ext cx="40400" cy="63700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1" name="Google Shape;1734;p44">
              <a:extLst>
                <a:ext uri="{FF2B5EF4-FFF2-40B4-BE49-F238E27FC236}">
                  <a16:creationId xmlns:a16="http://schemas.microsoft.com/office/drawing/2014/main" id="{B272C680-BC17-872F-4D0E-D65B146F9044}"/>
                </a:ext>
              </a:extLst>
            </p:cNvPr>
            <p:cNvSpPr/>
            <p:nvPr/>
          </p:nvSpPr>
          <p:spPr>
            <a:xfrm>
              <a:off x="3214875" y="4123725"/>
              <a:ext cx="46600" cy="48700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2" name="Google Shape;1735;p44">
              <a:extLst>
                <a:ext uri="{FF2B5EF4-FFF2-40B4-BE49-F238E27FC236}">
                  <a16:creationId xmlns:a16="http://schemas.microsoft.com/office/drawing/2014/main" id="{BE4DB794-9DAD-A26D-E197-8A32BBCE64BB}"/>
                </a:ext>
              </a:extLst>
            </p:cNvPr>
            <p:cNvSpPr/>
            <p:nvPr/>
          </p:nvSpPr>
          <p:spPr>
            <a:xfrm>
              <a:off x="3251650" y="4097450"/>
              <a:ext cx="21975" cy="23100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3" name="Google Shape;1736;p44">
              <a:extLst>
                <a:ext uri="{FF2B5EF4-FFF2-40B4-BE49-F238E27FC236}">
                  <a16:creationId xmlns:a16="http://schemas.microsoft.com/office/drawing/2014/main" id="{6BBF55A9-A514-D0D0-A03B-8D1D5EE2BB47}"/>
                </a:ext>
              </a:extLst>
            </p:cNvPr>
            <p:cNvSpPr/>
            <p:nvPr/>
          </p:nvSpPr>
          <p:spPr>
            <a:xfrm>
              <a:off x="3297575" y="4121400"/>
              <a:ext cx="44250" cy="16125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4" name="Google Shape;1737;p44">
              <a:extLst>
                <a:ext uri="{FF2B5EF4-FFF2-40B4-BE49-F238E27FC236}">
                  <a16:creationId xmlns:a16="http://schemas.microsoft.com/office/drawing/2014/main" id="{D0E9AB0F-D4B8-2735-6EB4-1AFECC9ED3B7}"/>
                </a:ext>
              </a:extLst>
            </p:cNvPr>
            <p:cNvSpPr/>
            <p:nvPr/>
          </p:nvSpPr>
          <p:spPr>
            <a:xfrm>
              <a:off x="3287450" y="4106175"/>
              <a:ext cx="24650" cy="22850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5" name="Google Shape;1738;p44">
              <a:extLst>
                <a:ext uri="{FF2B5EF4-FFF2-40B4-BE49-F238E27FC236}">
                  <a16:creationId xmlns:a16="http://schemas.microsoft.com/office/drawing/2014/main" id="{7BB16CFC-145B-668E-E872-DA14F51B7439}"/>
                </a:ext>
              </a:extLst>
            </p:cNvPr>
            <p:cNvSpPr/>
            <p:nvPr/>
          </p:nvSpPr>
          <p:spPr>
            <a:xfrm>
              <a:off x="3278375" y="4096600"/>
              <a:ext cx="10150" cy="18950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6" name="Google Shape;1739;p44">
              <a:extLst>
                <a:ext uri="{FF2B5EF4-FFF2-40B4-BE49-F238E27FC236}">
                  <a16:creationId xmlns:a16="http://schemas.microsoft.com/office/drawing/2014/main" id="{C6F48E55-AD7D-2F9F-DE2E-16DE096D6CC6}"/>
                </a:ext>
              </a:extLst>
            </p:cNvPr>
            <p:cNvSpPr/>
            <p:nvPr/>
          </p:nvSpPr>
          <p:spPr>
            <a:xfrm>
              <a:off x="3214975" y="4116375"/>
              <a:ext cx="38075" cy="28100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7" name="Google Shape;1740;p44">
              <a:extLst>
                <a:ext uri="{FF2B5EF4-FFF2-40B4-BE49-F238E27FC236}">
                  <a16:creationId xmlns:a16="http://schemas.microsoft.com/office/drawing/2014/main" id="{4667FC37-34FC-E8CD-B4B7-75B04D429127}"/>
                </a:ext>
              </a:extLst>
            </p:cNvPr>
            <p:cNvSpPr/>
            <p:nvPr/>
          </p:nvSpPr>
          <p:spPr>
            <a:xfrm>
              <a:off x="3320900" y="4195525"/>
              <a:ext cx="39150" cy="32775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8" name="Google Shape;1741;p44">
              <a:extLst>
                <a:ext uri="{FF2B5EF4-FFF2-40B4-BE49-F238E27FC236}">
                  <a16:creationId xmlns:a16="http://schemas.microsoft.com/office/drawing/2014/main" id="{4BEE7FA8-4F83-724B-5DEA-019232093727}"/>
                </a:ext>
              </a:extLst>
            </p:cNvPr>
            <p:cNvSpPr/>
            <p:nvPr/>
          </p:nvSpPr>
          <p:spPr>
            <a:xfrm>
              <a:off x="3331350" y="4210350"/>
              <a:ext cx="21975" cy="13725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9" name="Google Shape;1742;p44">
              <a:extLst>
                <a:ext uri="{FF2B5EF4-FFF2-40B4-BE49-F238E27FC236}">
                  <a16:creationId xmlns:a16="http://schemas.microsoft.com/office/drawing/2014/main" id="{4971CA03-3491-3C33-8BF4-6FCF12B9E95D}"/>
                </a:ext>
              </a:extLst>
            </p:cNvPr>
            <p:cNvSpPr/>
            <p:nvPr/>
          </p:nvSpPr>
          <p:spPr>
            <a:xfrm>
              <a:off x="3332000" y="4211800"/>
              <a:ext cx="22950" cy="13550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0" name="Google Shape;1743;p44">
              <a:extLst>
                <a:ext uri="{FF2B5EF4-FFF2-40B4-BE49-F238E27FC236}">
                  <a16:creationId xmlns:a16="http://schemas.microsoft.com/office/drawing/2014/main" id="{F265C858-3E27-9946-405C-1E9EFF55994E}"/>
                </a:ext>
              </a:extLst>
            </p:cNvPr>
            <p:cNvSpPr/>
            <p:nvPr/>
          </p:nvSpPr>
          <p:spPr>
            <a:xfrm>
              <a:off x="3332000" y="4210500"/>
              <a:ext cx="20925" cy="13475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1" name="Google Shape;1744;p44">
              <a:extLst>
                <a:ext uri="{FF2B5EF4-FFF2-40B4-BE49-F238E27FC236}">
                  <a16:creationId xmlns:a16="http://schemas.microsoft.com/office/drawing/2014/main" id="{0BDF236D-114F-17F2-B3A1-021CF29DDFDB}"/>
                </a:ext>
              </a:extLst>
            </p:cNvPr>
            <p:cNvSpPr/>
            <p:nvPr/>
          </p:nvSpPr>
          <p:spPr>
            <a:xfrm>
              <a:off x="3337100" y="4197425"/>
              <a:ext cx="12825" cy="7200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2" name="Google Shape;1745;p44">
              <a:extLst>
                <a:ext uri="{FF2B5EF4-FFF2-40B4-BE49-F238E27FC236}">
                  <a16:creationId xmlns:a16="http://schemas.microsoft.com/office/drawing/2014/main" id="{1E5398F2-1454-8670-453A-84328C5AC2A8}"/>
                </a:ext>
              </a:extLst>
            </p:cNvPr>
            <p:cNvSpPr/>
            <p:nvPr/>
          </p:nvSpPr>
          <p:spPr>
            <a:xfrm>
              <a:off x="3332325" y="4205400"/>
              <a:ext cx="3750" cy="3100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3" name="Google Shape;1746;p44">
              <a:extLst>
                <a:ext uri="{FF2B5EF4-FFF2-40B4-BE49-F238E27FC236}">
                  <a16:creationId xmlns:a16="http://schemas.microsoft.com/office/drawing/2014/main" id="{AD9074EA-F675-42C4-EAAD-8CBFC89F492E}"/>
                </a:ext>
              </a:extLst>
            </p:cNvPr>
            <p:cNvSpPr/>
            <p:nvPr/>
          </p:nvSpPr>
          <p:spPr>
            <a:xfrm>
              <a:off x="3022825" y="4068025"/>
              <a:ext cx="83450" cy="76600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4" name="Google Shape;1747;p44">
              <a:extLst>
                <a:ext uri="{FF2B5EF4-FFF2-40B4-BE49-F238E27FC236}">
                  <a16:creationId xmlns:a16="http://schemas.microsoft.com/office/drawing/2014/main" id="{C2B7CA4C-FEA8-BFCC-FC5B-345FBF99056B}"/>
                </a:ext>
              </a:extLst>
            </p:cNvPr>
            <p:cNvSpPr/>
            <p:nvPr/>
          </p:nvSpPr>
          <p:spPr>
            <a:xfrm>
              <a:off x="3010675" y="4072700"/>
              <a:ext cx="70900" cy="8835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5" name="Google Shape;1748;p44">
              <a:extLst>
                <a:ext uri="{FF2B5EF4-FFF2-40B4-BE49-F238E27FC236}">
                  <a16:creationId xmlns:a16="http://schemas.microsoft.com/office/drawing/2014/main" id="{85BA6A1E-F266-903A-6AE8-B5442478B2B5}"/>
                </a:ext>
              </a:extLst>
            </p:cNvPr>
            <p:cNvSpPr/>
            <p:nvPr/>
          </p:nvSpPr>
          <p:spPr>
            <a:xfrm>
              <a:off x="3052550" y="4085600"/>
              <a:ext cx="18900" cy="30725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6" name="Google Shape;1749;p44">
              <a:extLst>
                <a:ext uri="{FF2B5EF4-FFF2-40B4-BE49-F238E27FC236}">
                  <a16:creationId xmlns:a16="http://schemas.microsoft.com/office/drawing/2014/main" id="{38067C8F-83C9-679D-EF44-B38EBF30BA6C}"/>
                </a:ext>
              </a:extLst>
            </p:cNvPr>
            <p:cNvSpPr/>
            <p:nvPr/>
          </p:nvSpPr>
          <p:spPr>
            <a:xfrm>
              <a:off x="3025575" y="4143350"/>
              <a:ext cx="16550" cy="13475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7" name="Google Shape;1750;p44">
              <a:extLst>
                <a:ext uri="{FF2B5EF4-FFF2-40B4-BE49-F238E27FC236}">
                  <a16:creationId xmlns:a16="http://schemas.microsoft.com/office/drawing/2014/main" id="{4F083E27-B88A-F5CC-EFA4-59B8746111F3}"/>
                </a:ext>
              </a:extLst>
            </p:cNvPr>
            <p:cNvSpPr/>
            <p:nvPr/>
          </p:nvSpPr>
          <p:spPr>
            <a:xfrm>
              <a:off x="3038700" y="4135250"/>
              <a:ext cx="9500" cy="8125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8" name="Google Shape;1751;p44">
              <a:extLst>
                <a:ext uri="{FF2B5EF4-FFF2-40B4-BE49-F238E27FC236}">
                  <a16:creationId xmlns:a16="http://schemas.microsoft.com/office/drawing/2014/main" id="{88436ED2-EAAC-E05F-6087-A45D2F8C020C}"/>
                </a:ext>
              </a:extLst>
            </p:cNvPr>
            <p:cNvSpPr/>
            <p:nvPr/>
          </p:nvSpPr>
          <p:spPr>
            <a:xfrm>
              <a:off x="3016275" y="4080175"/>
              <a:ext cx="62475" cy="79600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9" name="Google Shape;1752;p44">
              <a:extLst>
                <a:ext uri="{FF2B5EF4-FFF2-40B4-BE49-F238E27FC236}">
                  <a16:creationId xmlns:a16="http://schemas.microsoft.com/office/drawing/2014/main" id="{07132776-2DCE-CD7F-3BED-D57E606E327F}"/>
                </a:ext>
              </a:extLst>
            </p:cNvPr>
            <p:cNvSpPr/>
            <p:nvPr/>
          </p:nvSpPr>
          <p:spPr>
            <a:xfrm>
              <a:off x="3049150" y="4083575"/>
              <a:ext cx="74350" cy="81500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0" name="Google Shape;1753;p44">
              <a:extLst>
                <a:ext uri="{FF2B5EF4-FFF2-40B4-BE49-F238E27FC236}">
                  <a16:creationId xmlns:a16="http://schemas.microsoft.com/office/drawing/2014/main" id="{BEF0E670-7177-D55A-4D93-AC3A4A5C73E6}"/>
                </a:ext>
              </a:extLst>
            </p:cNvPr>
            <p:cNvSpPr/>
            <p:nvPr/>
          </p:nvSpPr>
          <p:spPr>
            <a:xfrm>
              <a:off x="3102525" y="4107425"/>
              <a:ext cx="2375" cy="2500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1" name="Google Shape;1754;p44">
              <a:extLst>
                <a:ext uri="{FF2B5EF4-FFF2-40B4-BE49-F238E27FC236}">
                  <a16:creationId xmlns:a16="http://schemas.microsoft.com/office/drawing/2014/main" id="{EE86307A-EF9E-534E-E377-A9FB9990834D}"/>
                </a:ext>
              </a:extLst>
            </p:cNvPr>
            <p:cNvSpPr/>
            <p:nvPr/>
          </p:nvSpPr>
          <p:spPr>
            <a:xfrm>
              <a:off x="3104550" y="4108525"/>
              <a:ext cx="2700" cy="2775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2" name="Google Shape;1755;p44">
              <a:extLst>
                <a:ext uri="{FF2B5EF4-FFF2-40B4-BE49-F238E27FC236}">
                  <a16:creationId xmlns:a16="http://schemas.microsoft.com/office/drawing/2014/main" id="{B28DA14B-9ED9-681F-FEEE-A4632F041008}"/>
                </a:ext>
              </a:extLst>
            </p:cNvPr>
            <p:cNvSpPr/>
            <p:nvPr/>
          </p:nvSpPr>
          <p:spPr>
            <a:xfrm>
              <a:off x="3097100" y="4107875"/>
              <a:ext cx="5125" cy="4400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3" name="Google Shape;1756;p44">
              <a:extLst>
                <a:ext uri="{FF2B5EF4-FFF2-40B4-BE49-F238E27FC236}">
                  <a16:creationId xmlns:a16="http://schemas.microsoft.com/office/drawing/2014/main" id="{CF081E90-AB73-4288-1560-7AB8C132C52A}"/>
                </a:ext>
              </a:extLst>
            </p:cNvPr>
            <p:cNvSpPr/>
            <p:nvPr/>
          </p:nvSpPr>
          <p:spPr>
            <a:xfrm>
              <a:off x="3105525" y="4114275"/>
              <a:ext cx="2375" cy="2050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4" name="Google Shape;1757;p44">
              <a:extLst>
                <a:ext uri="{FF2B5EF4-FFF2-40B4-BE49-F238E27FC236}">
                  <a16:creationId xmlns:a16="http://schemas.microsoft.com/office/drawing/2014/main" id="{F9E30CF7-D2D9-4957-5B5C-0B16EE4E4446}"/>
                </a:ext>
              </a:extLst>
            </p:cNvPr>
            <p:cNvSpPr/>
            <p:nvPr/>
          </p:nvSpPr>
          <p:spPr>
            <a:xfrm>
              <a:off x="3103175" y="4111925"/>
              <a:ext cx="4725" cy="4400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5" name="Google Shape;1758;p44">
              <a:extLst>
                <a:ext uri="{FF2B5EF4-FFF2-40B4-BE49-F238E27FC236}">
                  <a16:creationId xmlns:a16="http://schemas.microsoft.com/office/drawing/2014/main" id="{A3C35E9B-7506-6279-2FB5-591DA63FE55E}"/>
                </a:ext>
              </a:extLst>
            </p:cNvPr>
            <p:cNvSpPr/>
            <p:nvPr/>
          </p:nvSpPr>
          <p:spPr>
            <a:xfrm>
              <a:off x="3086000" y="4112975"/>
              <a:ext cx="5700" cy="6750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6" name="Google Shape;1759;p44">
              <a:extLst>
                <a:ext uri="{FF2B5EF4-FFF2-40B4-BE49-F238E27FC236}">
                  <a16:creationId xmlns:a16="http://schemas.microsoft.com/office/drawing/2014/main" id="{115BBCB2-16C6-DD46-EC2A-BDA54189DCDE}"/>
                </a:ext>
              </a:extLst>
            </p:cNvPr>
            <p:cNvSpPr/>
            <p:nvPr/>
          </p:nvSpPr>
          <p:spPr>
            <a:xfrm>
              <a:off x="3080250" y="4116625"/>
              <a:ext cx="7075" cy="8525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7" name="Google Shape;1760;p44">
              <a:extLst>
                <a:ext uri="{FF2B5EF4-FFF2-40B4-BE49-F238E27FC236}">
                  <a16:creationId xmlns:a16="http://schemas.microsoft.com/office/drawing/2014/main" id="{9C94928A-EB3F-3770-10E1-67F1AB9C2DC7}"/>
                </a:ext>
              </a:extLst>
            </p:cNvPr>
            <p:cNvSpPr/>
            <p:nvPr/>
          </p:nvSpPr>
          <p:spPr>
            <a:xfrm>
              <a:off x="3072475" y="4122700"/>
              <a:ext cx="9825" cy="10550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8" name="Google Shape;1761;p44">
              <a:extLst>
                <a:ext uri="{FF2B5EF4-FFF2-40B4-BE49-F238E27FC236}">
                  <a16:creationId xmlns:a16="http://schemas.microsoft.com/office/drawing/2014/main" id="{3A56C455-A4A4-BCD8-0B28-868B9C1A5890}"/>
                </a:ext>
              </a:extLst>
            </p:cNvPr>
            <p:cNvSpPr/>
            <p:nvPr/>
          </p:nvSpPr>
          <p:spPr>
            <a:xfrm>
              <a:off x="3067050" y="4128125"/>
              <a:ext cx="10475" cy="12500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9" name="Google Shape;1762;p44">
              <a:extLst>
                <a:ext uri="{FF2B5EF4-FFF2-40B4-BE49-F238E27FC236}">
                  <a16:creationId xmlns:a16="http://schemas.microsoft.com/office/drawing/2014/main" id="{33EB5DBC-63DA-4CF3-CC30-4E711DD5BBCC}"/>
                </a:ext>
              </a:extLst>
            </p:cNvPr>
            <p:cNvSpPr/>
            <p:nvPr/>
          </p:nvSpPr>
          <p:spPr>
            <a:xfrm>
              <a:off x="3059675" y="4136225"/>
              <a:ext cx="12500" cy="13550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0" name="Google Shape;1763;p44">
              <a:extLst>
                <a:ext uri="{FF2B5EF4-FFF2-40B4-BE49-F238E27FC236}">
                  <a16:creationId xmlns:a16="http://schemas.microsoft.com/office/drawing/2014/main" id="{43803795-480B-5C14-74AD-D900EB333EDE}"/>
                </a:ext>
              </a:extLst>
            </p:cNvPr>
            <p:cNvSpPr/>
            <p:nvPr/>
          </p:nvSpPr>
          <p:spPr>
            <a:xfrm>
              <a:off x="3053600" y="4145375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1" name="Google Shape;1764;p44">
              <a:extLst>
                <a:ext uri="{FF2B5EF4-FFF2-40B4-BE49-F238E27FC236}">
                  <a16:creationId xmlns:a16="http://schemas.microsoft.com/office/drawing/2014/main" id="{20310844-11B3-C37F-78F3-C63C35C00770}"/>
                </a:ext>
              </a:extLst>
            </p:cNvPr>
            <p:cNvSpPr/>
            <p:nvPr/>
          </p:nvSpPr>
          <p:spPr>
            <a:xfrm>
              <a:off x="3050850" y="4154775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2" name="Google Shape;1765;p44">
              <a:extLst>
                <a:ext uri="{FF2B5EF4-FFF2-40B4-BE49-F238E27FC236}">
                  <a16:creationId xmlns:a16="http://schemas.microsoft.com/office/drawing/2014/main" id="{FD88C6F5-ABD3-A8CC-313B-7C23F5AE788D}"/>
                </a:ext>
              </a:extLst>
            </p:cNvPr>
            <p:cNvSpPr/>
            <p:nvPr/>
          </p:nvSpPr>
          <p:spPr>
            <a:xfrm>
              <a:off x="3060325" y="4173000"/>
              <a:ext cx="119825" cy="112450"/>
            </a:xfrm>
            <a:custGeom>
              <a:avLst/>
              <a:gdLst/>
              <a:ahLst/>
              <a:cxnLst/>
              <a:rect l="l" t="t" r="r" b="b"/>
              <a:pathLst>
                <a:path w="4793" h="4498" extrusionOk="0">
                  <a:moveTo>
                    <a:pt x="2418" y="124"/>
                  </a:moveTo>
                  <a:cubicBezTo>
                    <a:pt x="2389" y="124"/>
                    <a:pt x="2376" y="137"/>
                    <a:pt x="2376" y="163"/>
                  </a:cubicBezTo>
                  <a:cubicBezTo>
                    <a:pt x="2363" y="192"/>
                    <a:pt x="2389" y="218"/>
                    <a:pt x="2418" y="218"/>
                  </a:cubicBezTo>
                  <a:cubicBezTo>
                    <a:pt x="2470" y="218"/>
                    <a:pt x="2525" y="231"/>
                    <a:pt x="2593" y="244"/>
                  </a:cubicBezTo>
                  <a:cubicBezTo>
                    <a:pt x="2606" y="257"/>
                    <a:pt x="2619" y="257"/>
                    <a:pt x="2632" y="273"/>
                  </a:cubicBezTo>
                  <a:lnTo>
                    <a:pt x="2648" y="273"/>
                  </a:lnTo>
                  <a:cubicBezTo>
                    <a:pt x="2674" y="273"/>
                    <a:pt x="2687" y="257"/>
                    <a:pt x="2700" y="231"/>
                  </a:cubicBezTo>
                  <a:cubicBezTo>
                    <a:pt x="2700" y="218"/>
                    <a:pt x="2687" y="192"/>
                    <a:pt x="2674" y="176"/>
                  </a:cubicBezTo>
                  <a:cubicBezTo>
                    <a:pt x="2648" y="176"/>
                    <a:pt x="2632" y="163"/>
                    <a:pt x="2619" y="163"/>
                  </a:cubicBezTo>
                  <a:cubicBezTo>
                    <a:pt x="2551" y="137"/>
                    <a:pt x="2486" y="124"/>
                    <a:pt x="2418" y="124"/>
                  </a:cubicBezTo>
                  <a:close/>
                  <a:moveTo>
                    <a:pt x="56" y="1"/>
                  </a:moveTo>
                  <a:cubicBezTo>
                    <a:pt x="27" y="1"/>
                    <a:pt x="1" y="30"/>
                    <a:pt x="14" y="56"/>
                  </a:cubicBezTo>
                  <a:cubicBezTo>
                    <a:pt x="14" y="137"/>
                    <a:pt x="27" y="218"/>
                    <a:pt x="56" y="299"/>
                  </a:cubicBezTo>
                  <a:cubicBezTo>
                    <a:pt x="56" y="312"/>
                    <a:pt x="69" y="325"/>
                    <a:pt x="95" y="325"/>
                  </a:cubicBezTo>
                  <a:lnTo>
                    <a:pt x="108" y="325"/>
                  </a:lnTo>
                  <a:cubicBezTo>
                    <a:pt x="137" y="325"/>
                    <a:pt x="150" y="299"/>
                    <a:pt x="137" y="273"/>
                  </a:cubicBezTo>
                  <a:cubicBezTo>
                    <a:pt x="121" y="205"/>
                    <a:pt x="108" y="124"/>
                    <a:pt x="108" y="43"/>
                  </a:cubicBezTo>
                  <a:cubicBezTo>
                    <a:pt x="95" y="14"/>
                    <a:pt x="82" y="1"/>
                    <a:pt x="56" y="1"/>
                  </a:cubicBezTo>
                  <a:close/>
                  <a:moveTo>
                    <a:pt x="2048" y="185"/>
                  </a:moveTo>
                  <a:cubicBezTo>
                    <a:pt x="2040" y="185"/>
                    <a:pt x="2033" y="187"/>
                    <a:pt x="2026" y="192"/>
                  </a:cubicBezTo>
                  <a:cubicBezTo>
                    <a:pt x="1958" y="231"/>
                    <a:pt x="1877" y="273"/>
                    <a:pt x="1822" y="338"/>
                  </a:cubicBezTo>
                  <a:cubicBezTo>
                    <a:pt x="1796" y="354"/>
                    <a:pt x="1796" y="380"/>
                    <a:pt x="1822" y="406"/>
                  </a:cubicBezTo>
                  <a:cubicBezTo>
                    <a:pt x="1822" y="419"/>
                    <a:pt x="1838" y="419"/>
                    <a:pt x="1851" y="419"/>
                  </a:cubicBezTo>
                  <a:cubicBezTo>
                    <a:pt x="1864" y="419"/>
                    <a:pt x="1877" y="419"/>
                    <a:pt x="1890" y="406"/>
                  </a:cubicBezTo>
                  <a:cubicBezTo>
                    <a:pt x="1945" y="354"/>
                    <a:pt x="2000" y="312"/>
                    <a:pt x="2065" y="273"/>
                  </a:cubicBezTo>
                  <a:cubicBezTo>
                    <a:pt x="2094" y="273"/>
                    <a:pt x="2107" y="231"/>
                    <a:pt x="2094" y="218"/>
                  </a:cubicBezTo>
                  <a:cubicBezTo>
                    <a:pt x="2085" y="199"/>
                    <a:pt x="2067" y="185"/>
                    <a:pt x="2048" y="185"/>
                  </a:cubicBezTo>
                  <a:close/>
                  <a:moveTo>
                    <a:pt x="2970" y="371"/>
                  </a:moveTo>
                  <a:cubicBezTo>
                    <a:pt x="2959" y="371"/>
                    <a:pt x="2948" y="374"/>
                    <a:pt x="2943" y="380"/>
                  </a:cubicBezTo>
                  <a:cubicBezTo>
                    <a:pt x="2917" y="393"/>
                    <a:pt x="2917" y="435"/>
                    <a:pt x="2943" y="448"/>
                  </a:cubicBezTo>
                  <a:cubicBezTo>
                    <a:pt x="2985" y="500"/>
                    <a:pt x="3011" y="568"/>
                    <a:pt x="3011" y="636"/>
                  </a:cubicBezTo>
                  <a:cubicBezTo>
                    <a:pt x="3011" y="662"/>
                    <a:pt x="3037" y="678"/>
                    <a:pt x="3066" y="678"/>
                  </a:cubicBezTo>
                  <a:cubicBezTo>
                    <a:pt x="3092" y="678"/>
                    <a:pt x="3105" y="662"/>
                    <a:pt x="3105" y="636"/>
                  </a:cubicBezTo>
                  <a:cubicBezTo>
                    <a:pt x="3105" y="542"/>
                    <a:pt x="3079" y="461"/>
                    <a:pt x="3011" y="393"/>
                  </a:cubicBezTo>
                  <a:cubicBezTo>
                    <a:pt x="3003" y="378"/>
                    <a:pt x="2986" y="371"/>
                    <a:pt x="2970" y="371"/>
                  </a:cubicBezTo>
                  <a:close/>
                  <a:moveTo>
                    <a:pt x="197" y="605"/>
                  </a:moveTo>
                  <a:cubicBezTo>
                    <a:pt x="190" y="605"/>
                    <a:pt x="183" y="606"/>
                    <a:pt x="176" y="610"/>
                  </a:cubicBezTo>
                  <a:cubicBezTo>
                    <a:pt x="163" y="610"/>
                    <a:pt x="150" y="636"/>
                    <a:pt x="150" y="662"/>
                  </a:cubicBezTo>
                  <a:cubicBezTo>
                    <a:pt x="189" y="743"/>
                    <a:pt x="218" y="824"/>
                    <a:pt x="257" y="892"/>
                  </a:cubicBezTo>
                  <a:cubicBezTo>
                    <a:pt x="257" y="905"/>
                    <a:pt x="283" y="921"/>
                    <a:pt x="299" y="921"/>
                  </a:cubicBezTo>
                  <a:cubicBezTo>
                    <a:pt x="299" y="921"/>
                    <a:pt x="312" y="921"/>
                    <a:pt x="312" y="905"/>
                  </a:cubicBezTo>
                  <a:cubicBezTo>
                    <a:pt x="338" y="892"/>
                    <a:pt x="351" y="866"/>
                    <a:pt x="338" y="840"/>
                  </a:cubicBezTo>
                  <a:cubicBezTo>
                    <a:pt x="299" y="785"/>
                    <a:pt x="270" y="704"/>
                    <a:pt x="244" y="636"/>
                  </a:cubicBezTo>
                  <a:cubicBezTo>
                    <a:pt x="234" y="617"/>
                    <a:pt x="216" y="605"/>
                    <a:pt x="197" y="605"/>
                  </a:cubicBezTo>
                  <a:close/>
                  <a:moveTo>
                    <a:pt x="1639" y="631"/>
                  </a:moveTo>
                  <a:cubicBezTo>
                    <a:pt x="1621" y="631"/>
                    <a:pt x="1604" y="643"/>
                    <a:pt x="1595" y="662"/>
                  </a:cubicBezTo>
                  <a:cubicBezTo>
                    <a:pt x="1553" y="730"/>
                    <a:pt x="1527" y="811"/>
                    <a:pt x="1498" y="892"/>
                  </a:cubicBezTo>
                  <a:cubicBezTo>
                    <a:pt x="1498" y="921"/>
                    <a:pt x="1514" y="947"/>
                    <a:pt x="1527" y="947"/>
                  </a:cubicBezTo>
                  <a:lnTo>
                    <a:pt x="1553" y="947"/>
                  </a:lnTo>
                  <a:cubicBezTo>
                    <a:pt x="1566" y="947"/>
                    <a:pt x="1579" y="934"/>
                    <a:pt x="1595" y="921"/>
                  </a:cubicBezTo>
                  <a:cubicBezTo>
                    <a:pt x="1621" y="840"/>
                    <a:pt x="1647" y="772"/>
                    <a:pt x="1676" y="704"/>
                  </a:cubicBezTo>
                  <a:cubicBezTo>
                    <a:pt x="1689" y="678"/>
                    <a:pt x="1676" y="649"/>
                    <a:pt x="1660" y="636"/>
                  </a:cubicBezTo>
                  <a:cubicBezTo>
                    <a:pt x="1653" y="632"/>
                    <a:pt x="1646" y="631"/>
                    <a:pt x="1639" y="631"/>
                  </a:cubicBezTo>
                  <a:close/>
                  <a:moveTo>
                    <a:pt x="2910" y="937"/>
                  </a:moveTo>
                  <a:cubicBezTo>
                    <a:pt x="2897" y="937"/>
                    <a:pt x="2883" y="940"/>
                    <a:pt x="2875" y="947"/>
                  </a:cubicBezTo>
                  <a:cubicBezTo>
                    <a:pt x="2836" y="1015"/>
                    <a:pt x="2781" y="1067"/>
                    <a:pt x="2713" y="1122"/>
                  </a:cubicBezTo>
                  <a:cubicBezTo>
                    <a:pt x="2700" y="1135"/>
                    <a:pt x="2700" y="1164"/>
                    <a:pt x="2713" y="1190"/>
                  </a:cubicBezTo>
                  <a:cubicBezTo>
                    <a:pt x="2729" y="1203"/>
                    <a:pt x="2742" y="1203"/>
                    <a:pt x="2755" y="1203"/>
                  </a:cubicBezTo>
                  <a:cubicBezTo>
                    <a:pt x="2768" y="1203"/>
                    <a:pt x="2781" y="1203"/>
                    <a:pt x="2781" y="1190"/>
                  </a:cubicBezTo>
                  <a:cubicBezTo>
                    <a:pt x="2849" y="1135"/>
                    <a:pt x="2904" y="1067"/>
                    <a:pt x="2956" y="1015"/>
                  </a:cubicBezTo>
                  <a:cubicBezTo>
                    <a:pt x="2972" y="986"/>
                    <a:pt x="2972" y="960"/>
                    <a:pt x="2943" y="947"/>
                  </a:cubicBezTo>
                  <a:cubicBezTo>
                    <a:pt x="2936" y="940"/>
                    <a:pt x="2923" y="937"/>
                    <a:pt x="2910" y="937"/>
                  </a:cubicBezTo>
                  <a:close/>
                  <a:moveTo>
                    <a:pt x="506" y="1133"/>
                  </a:moveTo>
                  <a:cubicBezTo>
                    <a:pt x="496" y="1133"/>
                    <a:pt x="485" y="1137"/>
                    <a:pt x="474" y="1148"/>
                  </a:cubicBezTo>
                  <a:cubicBezTo>
                    <a:pt x="461" y="1164"/>
                    <a:pt x="461" y="1190"/>
                    <a:pt x="474" y="1216"/>
                  </a:cubicBezTo>
                  <a:cubicBezTo>
                    <a:pt x="526" y="1271"/>
                    <a:pt x="594" y="1326"/>
                    <a:pt x="662" y="1378"/>
                  </a:cubicBezTo>
                  <a:cubicBezTo>
                    <a:pt x="662" y="1391"/>
                    <a:pt x="675" y="1391"/>
                    <a:pt x="688" y="1391"/>
                  </a:cubicBezTo>
                  <a:cubicBezTo>
                    <a:pt x="704" y="1391"/>
                    <a:pt x="717" y="1378"/>
                    <a:pt x="730" y="1365"/>
                  </a:cubicBezTo>
                  <a:cubicBezTo>
                    <a:pt x="743" y="1352"/>
                    <a:pt x="730" y="1326"/>
                    <a:pt x="717" y="1310"/>
                  </a:cubicBezTo>
                  <a:cubicBezTo>
                    <a:pt x="662" y="1258"/>
                    <a:pt x="594" y="1203"/>
                    <a:pt x="542" y="1148"/>
                  </a:cubicBezTo>
                  <a:cubicBezTo>
                    <a:pt x="533" y="1140"/>
                    <a:pt x="520" y="1133"/>
                    <a:pt x="506" y="1133"/>
                  </a:cubicBezTo>
                  <a:close/>
                  <a:moveTo>
                    <a:pt x="2440" y="1334"/>
                  </a:moveTo>
                  <a:cubicBezTo>
                    <a:pt x="2433" y="1334"/>
                    <a:pt x="2425" y="1335"/>
                    <a:pt x="2418" y="1339"/>
                  </a:cubicBezTo>
                  <a:cubicBezTo>
                    <a:pt x="2350" y="1378"/>
                    <a:pt x="2282" y="1420"/>
                    <a:pt x="2214" y="1446"/>
                  </a:cubicBezTo>
                  <a:cubicBezTo>
                    <a:pt x="2188" y="1459"/>
                    <a:pt x="2175" y="1488"/>
                    <a:pt x="2188" y="1514"/>
                  </a:cubicBezTo>
                  <a:cubicBezTo>
                    <a:pt x="2201" y="1527"/>
                    <a:pt x="2214" y="1540"/>
                    <a:pt x="2227" y="1540"/>
                  </a:cubicBezTo>
                  <a:cubicBezTo>
                    <a:pt x="2243" y="1540"/>
                    <a:pt x="2243" y="1540"/>
                    <a:pt x="2256" y="1527"/>
                  </a:cubicBezTo>
                  <a:cubicBezTo>
                    <a:pt x="2324" y="1501"/>
                    <a:pt x="2389" y="1459"/>
                    <a:pt x="2470" y="1420"/>
                  </a:cubicBezTo>
                  <a:cubicBezTo>
                    <a:pt x="2499" y="1407"/>
                    <a:pt x="2499" y="1378"/>
                    <a:pt x="2486" y="1352"/>
                  </a:cubicBezTo>
                  <a:cubicBezTo>
                    <a:pt x="2474" y="1343"/>
                    <a:pt x="2458" y="1334"/>
                    <a:pt x="2440" y="1334"/>
                  </a:cubicBezTo>
                  <a:close/>
                  <a:moveTo>
                    <a:pt x="1472" y="1229"/>
                  </a:moveTo>
                  <a:cubicBezTo>
                    <a:pt x="1446" y="1229"/>
                    <a:pt x="1417" y="1245"/>
                    <a:pt x="1417" y="1271"/>
                  </a:cubicBezTo>
                  <a:cubicBezTo>
                    <a:pt x="1404" y="1352"/>
                    <a:pt x="1404" y="1433"/>
                    <a:pt x="1404" y="1514"/>
                  </a:cubicBezTo>
                  <a:cubicBezTo>
                    <a:pt x="1404" y="1540"/>
                    <a:pt x="1417" y="1553"/>
                    <a:pt x="1446" y="1569"/>
                  </a:cubicBezTo>
                  <a:cubicBezTo>
                    <a:pt x="1472" y="1569"/>
                    <a:pt x="1498" y="1540"/>
                    <a:pt x="1498" y="1514"/>
                  </a:cubicBezTo>
                  <a:cubicBezTo>
                    <a:pt x="1498" y="1433"/>
                    <a:pt x="1498" y="1365"/>
                    <a:pt x="1514" y="1284"/>
                  </a:cubicBezTo>
                  <a:cubicBezTo>
                    <a:pt x="1514" y="1258"/>
                    <a:pt x="1498" y="1229"/>
                    <a:pt x="1472" y="1229"/>
                  </a:cubicBezTo>
                  <a:close/>
                  <a:moveTo>
                    <a:pt x="1018" y="1481"/>
                  </a:moveTo>
                  <a:cubicBezTo>
                    <a:pt x="998" y="1481"/>
                    <a:pt x="982" y="1495"/>
                    <a:pt x="973" y="1514"/>
                  </a:cubicBezTo>
                  <a:cubicBezTo>
                    <a:pt x="960" y="1540"/>
                    <a:pt x="973" y="1569"/>
                    <a:pt x="999" y="1569"/>
                  </a:cubicBezTo>
                  <a:cubicBezTo>
                    <a:pt x="1080" y="1595"/>
                    <a:pt x="1161" y="1621"/>
                    <a:pt x="1242" y="1634"/>
                  </a:cubicBezTo>
                  <a:cubicBezTo>
                    <a:pt x="1271" y="1634"/>
                    <a:pt x="1297" y="1621"/>
                    <a:pt x="1297" y="1595"/>
                  </a:cubicBezTo>
                  <a:cubicBezTo>
                    <a:pt x="1297" y="1569"/>
                    <a:pt x="1284" y="1540"/>
                    <a:pt x="1255" y="1540"/>
                  </a:cubicBezTo>
                  <a:cubicBezTo>
                    <a:pt x="1174" y="1527"/>
                    <a:pt x="1109" y="1514"/>
                    <a:pt x="1041" y="1488"/>
                  </a:cubicBezTo>
                  <a:cubicBezTo>
                    <a:pt x="1033" y="1483"/>
                    <a:pt x="1025" y="1481"/>
                    <a:pt x="1018" y="1481"/>
                  </a:cubicBezTo>
                  <a:close/>
                  <a:moveTo>
                    <a:pt x="1864" y="1540"/>
                  </a:moveTo>
                  <a:cubicBezTo>
                    <a:pt x="1783" y="1553"/>
                    <a:pt x="1702" y="1569"/>
                    <a:pt x="1621" y="1569"/>
                  </a:cubicBezTo>
                  <a:cubicBezTo>
                    <a:pt x="1595" y="1569"/>
                    <a:pt x="1579" y="1595"/>
                    <a:pt x="1579" y="1621"/>
                  </a:cubicBezTo>
                  <a:cubicBezTo>
                    <a:pt x="1579" y="1650"/>
                    <a:pt x="1608" y="1663"/>
                    <a:pt x="1634" y="1663"/>
                  </a:cubicBezTo>
                  <a:cubicBezTo>
                    <a:pt x="1715" y="1663"/>
                    <a:pt x="1796" y="1650"/>
                    <a:pt x="1877" y="1634"/>
                  </a:cubicBezTo>
                  <a:cubicBezTo>
                    <a:pt x="1903" y="1634"/>
                    <a:pt x="1919" y="1608"/>
                    <a:pt x="1919" y="1582"/>
                  </a:cubicBezTo>
                  <a:cubicBezTo>
                    <a:pt x="1903" y="1553"/>
                    <a:pt x="1890" y="1540"/>
                    <a:pt x="1864" y="1540"/>
                  </a:cubicBezTo>
                  <a:close/>
                  <a:moveTo>
                    <a:pt x="1459" y="1851"/>
                  </a:moveTo>
                  <a:cubicBezTo>
                    <a:pt x="1433" y="1851"/>
                    <a:pt x="1404" y="1877"/>
                    <a:pt x="1404" y="1906"/>
                  </a:cubicBezTo>
                  <a:cubicBezTo>
                    <a:pt x="1417" y="1987"/>
                    <a:pt x="1433" y="2068"/>
                    <a:pt x="1446" y="2136"/>
                  </a:cubicBezTo>
                  <a:cubicBezTo>
                    <a:pt x="1446" y="2162"/>
                    <a:pt x="1472" y="2175"/>
                    <a:pt x="1485" y="2175"/>
                  </a:cubicBezTo>
                  <a:lnTo>
                    <a:pt x="1498" y="2175"/>
                  </a:lnTo>
                  <a:cubicBezTo>
                    <a:pt x="1527" y="2175"/>
                    <a:pt x="1540" y="2149"/>
                    <a:pt x="1540" y="2120"/>
                  </a:cubicBezTo>
                  <a:cubicBezTo>
                    <a:pt x="1527" y="2039"/>
                    <a:pt x="1514" y="1974"/>
                    <a:pt x="1514" y="1893"/>
                  </a:cubicBezTo>
                  <a:cubicBezTo>
                    <a:pt x="1498" y="1864"/>
                    <a:pt x="1485" y="1851"/>
                    <a:pt x="1459" y="1851"/>
                  </a:cubicBezTo>
                  <a:close/>
                  <a:moveTo>
                    <a:pt x="1589" y="2453"/>
                  </a:moveTo>
                  <a:cubicBezTo>
                    <a:pt x="1582" y="2453"/>
                    <a:pt x="1574" y="2455"/>
                    <a:pt x="1566" y="2460"/>
                  </a:cubicBezTo>
                  <a:cubicBezTo>
                    <a:pt x="1553" y="2460"/>
                    <a:pt x="1540" y="2486"/>
                    <a:pt x="1540" y="2512"/>
                  </a:cubicBezTo>
                  <a:cubicBezTo>
                    <a:pt x="1566" y="2593"/>
                    <a:pt x="1595" y="2674"/>
                    <a:pt x="1634" y="2742"/>
                  </a:cubicBezTo>
                  <a:cubicBezTo>
                    <a:pt x="1634" y="2755"/>
                    <a:pt x="1660" y="2768"/>
                    <a:pt x="1676" y="2768"/>
                  </a:cubicBezTo>
                  <a:lnTo>
                    <a:pt x="1689" y="2768"/>
                  </a:lnTo>
                  <a:cubicBezTo>
                    <a:pt x="1715" y="2755"/>
                    <a:pt x="1728" y="2729"/>
                    <a:pt x="1715" y="2703"/>
                  </a:cubicBezTo>
                  <a:cubicBezTo>
                    <a:pt x="1689" y="2635"/>
                    <a:pt x="1660" y="2554"/>
                    <a:pt x="1634" y="2486"/>
                  </a:cubicBezTo>
                  <a:cubicBezTo>
                    <a:pt x="1624" y="2467"/>
                    <a:pt x="1608" y="2453"/>
                    <a:pt x="1589" y="2453"/>
                  </a:cubicBezTo>
                  <a:close/>
                  <a:moveTo>
                    <a:pt x="1854" y="3005"/>
                  </a:moveTo>
                  <a:cubicBezTo>
                    <a:pt x="1847" y="3005"/>
                    <a:pt x="1842" y="3007"/>
                    <a:pt x="1838" y="3011"/>
                  </a:cubicBezTo>
                  <a:cubicBezTo>
                    <a:pt x="1809" y="3027"/>
                    <a:pt x="1809" y="3066"/>
                    <a:pt x="1822" y="3079"/>
                  </a:cubicBezTo>
                  <a:cubicBezTo>
                    <a:pt x="1864" y="3147"/>
                    <a:pt x="1903" y="3215"/>
                    <a:pt x="1958" y="3283"/>
                  </a:cubicBezTo>
                  <a:cubicBezTo>
                    <a:pt x="1971" y="3296"/>
                    <a:pt x="1984" y="3296"/>
                    <a:pt x="2000" y="3296"/>
                  </a:cubicBezTo>
                  <a:cubicBezTo>
                    <a:pt x="2013" y="3296"/>
                    <a:pt x="2013" y="3296"/>
                    <a:pt x="2026" y="3283"/>
                  </a:cubicBezTo>
                  <a:cubicBezTo>
                    <a:pt x="2052" y="3270"/>
                    <a:pt x="2052" y="3241"/>
                    <a:pt x="2039" y="3215"/>
                  </a:cubicBezTo>
                  <a:cubicBezTo>
                    <a:pt x="1984" y="3160"/>
                    <a:pt x="1945" y="3092"/>
                    <a:pt x="1903" y="3027"/>
                  </a:cubicBezTo>
                  <a:cubicBezTo>
                    <a:pt x="1893" y="3015"/>
                    <a:pt x="1871" y="3005"/>
                    <a:pt x="1854" y="3005"/>
                  </a:cubicBezTo>
                  <a:close/>
                  <a:moveTo>
                    <a:pt x="2257" y="3477"/>
                  </a:moveTo>
                  <a:cubicBezTo>
                    <a:pt x="2245" y="3477"/>
                    <a:pt x="2235" y="3484"/>
                    <a:pt x="2227" y="3497"/>
                  </a:cubicBezTo>
                  <a:cubicBezTo>
                    <a:pt x="2201" y="3513"/>
                    <a:pt x="2201" y="3552"/>
                    <a:pt x="2227" y="3565"/>
                  </a:cubicBezTo>
                  <a:cubicBezTo>
                    <a:pt x="2282" y="3620"/>
                    <a:pt x="2350" y="3675"/>
                    <a:pt x="2405" y="3727"/>
                  </a:cubicBezTo>
                  <a:lnTo>
                    <a:pt x="2431" y="3727"/>
                  </a:lnTo>
                  <a:cubicBezTo>
                    <a:pt x="2457" y="3727"/>
                    <a:pt x="2470" y="3727"/>
                    <a:pt x="2470" y="3714"/>
                  </a:cubicBezTo>
                  <a:cubicBezTo>
                    <a:pt x="2486" y="3701"/>
                    <a:pt x="2486" y="3659"/>
                    <a:pt x="2470" y="3646"/>
                  </a:cubicBezTo>
                  <a:cubicBezTo>
                    <a:pt x="2405" y="3594"/>
                    <a:pt x="2350" y="3552"/>
                    <a:pt x="2295" y="3497"/>
                  </a:cubicBezTo>
                  <a:cubicBezTo>
                    <a:pt x="2282" y="3484"/>
                    <a:pt x="2269" y="3477"/>
                    <a:pt x="2257" y="3477"/>
                  </a:cubicBezTo>
                  <a:close/>
                  <a:moveTo>
                    <a:pt x="2749" y="3854"/>
                  </a:moveTo>
                  <a:cubicBezTo>
                    <a:pt x="2735" y="3854"/>
                    <a:pt x="2722" y="3861"/>
                    <a:pt x="2713" y="3876"/>
                  </a:cubicBezTo>
                  <a:cubicBezTo>
                    <a:pt x="2700" y="3902"/>
                    <a:pt x="2700" y="3931"/>
                    <a:pt x="2729" y="3944"/>
                  </a:cubicBezTo>
                  <a:cubicBezTo>
                    <a:pt x="2794" y="3983"/>
                    <a:pt x="2862" y="4025"/>
                    <a:pt x="2943" y="4064"/>
                  </a:cubicBezTo>
                  <a:lnTo>
                    <a:pt x="2956" y="4064"/>
                  </a:lnTo>
                  <a:cubicBezTo>
                    <a:pt x="2972" y="4064"/>
                    <a:pt x="2998" y="4051"/>
                    <a:pt x="2998" y="4038"/>
                  </a:cubicBezTo>
                  <a:cubicBezTo>
                    <a:pt x="3011" y="4012"/>
                    <a:pt x="3011" y="3983"/>
                    <a:pt x="2985" y="3970"/>
                  </a:cubicBezTo>
                  <a:cubicBezTo>
                    <a:pt x="2917" y="3944"/>
                    <a:pt x="2849" y="3902"/>
                    <a:pt x="2781" y="3863"/>
                  </a:cubicBezTo>
                  <a:cubicBezTo>
                    <a:pt x="2770" y="3857"/>
                    <a:pt x="2759" y="3854"/>
                    <a:pt x="2749" y="3854"/>
                  </a:cubicBezTo>
                  <a:close/>
                  <a:moveTo>
                    <a:pt x="3299" y="4139"/>
                  </a:moveTo>
                  <a:cubicBezTo>
                    <a:pt x="3281" y="4139"/>
                    <a:pt x="3263" y="4149"/>
                    <a:pt x="3254" y="4161"/>
                  </a:cubicBezTo>
                  <a:cubicBezTo>
                    <a:pt x="3254" y="4187"/>
                    <a:pt x="3254" y="4213"/>
                    <a:pt x="3280" y="4226"/>
                  </a:cubicBezTo>
                  <a:cubicBezTo>
                    <a:pt x="3361" y="4255"/>
                    <a:pt x="3429" y="4294"/>
                    <a:pt x="3510" y="4323"/>
                  </a:cubicBezTo>
                  <a:lnTo>
                    <a:pt x="3523" y="4323"/>
                  </a:lnTo>
                  <a:cubicBezTo>
                    <a:pt x="3552" y="4323"/>
                    <a:pt x="3565" y="4307"/>
                    <a:pt x="3565" y="4294"/>
                  </a:cubicBezTo>
                  <a:cubicBezTo>
                    <a:pt x="3578" y="4268"/>
                    <a:pt x="3565" y="4242"/>
                    <a:pt x="3539" y="4226"/>
                  </a:cubicBezTo>
                  <a:cubicBezTo>
                    <a:pt x="3471" y="4200"/>
                    <a:pt x="3403" y="4174"/>
                    <a:pt x="3322" y="4145"/>
                  </a:cubicBezTo>
                  <a:cubicBezTo>
                    <a:pt x="3314" y="4141"/>
                    <a:pt x="3307" y="4139"/>
                    <a:pt x="3299" y="4139"/>
                  </a:cubicBezTo>
                  <a:close/>
                  <a:moveTo>
                    <a:pt x="3902" y="4336"/>
                  </a:moveTo>
                  <a:cubicBezTo>
                    <a:pt x="3876" y="4336"/>
                    <a:pt x="3847" y="4349"/>
                    <a:pt x="3847" y="4375"/>
                  </a:cubicBezTo>
                  <a:cubicBezTo>
                    <a:pt x="3834" y="4404"/>
                    <a:pt x="3847" y="4417"/>
                    <a:pt x="3876" y="4430"/>
                  </a:cubicBezTo>
                  <a:cubicBezTo>
                    <a:pt x="3957" y="4443"/>
                    <a:pt x="4038" y="4469"/>
                    <a:pt x="4119" y="4469"/>
                  </a:cubicBezTo>
                  <a:lnTo>
                    <a:pt x="4132" y="4469"/>
                  </a:lnTo>
                  <a:cubicBezTo>
                    <a:pt x="4145" y="4469"/>
                    <a:pt x="4171" y="4456"/>
                    <a:pt x="4171" y="4430"/>
                  </a:cubicBezTo>
                  <a:cubicBezTo>
                    <a:pt x="4171" y="4404"/>
                    <a:pt x="4158" y="4388"/>
                    <a:pt x="4132" y="4375"/>
                  </a:cubicBezTo>
                  <a:cubicBezTo>
                    <a:pt x="4051" y="4375"/>
                    <a:pt x="3983" y="4349"/>
                    <a:pt x="3902" y="4336"/>
                  </a:cubicBezTo>
                  <a:close/>
                  <a:moveTo>
                    <a:pt x="4738" y="4375"/>
                  </a:moveTo>
                  <a:cubicBezTo>
                    <a:pt x="4657" y="4388"/>
                    <a:pt x="4576" y="4404"/>
                    <a:pt x="4511" y="4404"/>
                  </a:cubicBezTo>
                  <a:cubicBezTo>
                    <a:pt x="4482" y="4404"/>
                    <a:pt x="4456" y="4430"/>
                    <a:pt x="4456" y="4456"/>
                  </a:cubicBezTo>
                  <a:cubicBezTo>
                    <a:pt x="4456" y="4485"/>
                    <a:pt x="4482" y="4498"/>
                    <a:pt x="4511" y="4498"/>
                  </a:cubicBezTo>
                  <a:cubicBezTo>
                    <a:pt x="4592" y="4498"/>
                    <a:pt x="4673" y="4485"/>
                    <a:pt x="4754" y="4469"/>
                  </a:cubicBezTo>
                  <a:cubicBezTo>
                    <a:pt x="4780" y="4469"/>
                    <a:pt x="4793" y="4443"/>
                    <a:pt x="4793" y="4417"/>
                  </a:cubicBezTo>
                  <a:cubicBezTo>
                    <a:pt x="4780" y="4388"/>
                    <a:pt x="4767" y="4375"/>
                    <a:pt x="4738" y="4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67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ình ảnh Hình Vẽ Cây Theo Mẫu Phim Hoạt Hình Hay Minh Họa PNG , Anime, Cây,  Hoạt Hình PNG miễn phí tải tập tin PSDComment và Vector">
            <a:extLst>
              <a:ext uri="{FF2B5EF4-FFF2-40B4-BE49-F238E27FC236}">
                <a16:creationId xmlns:a16="http://schemas.microsoft.com/office/drawing/2014/main" id="{A3CA533A-8AC5-DA9F-6505-909FC189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6094" l="10000" r="90000">
                        <a14:foregroundMark x1="51406" y1="6250" x2="51406" y2="6250"/>
                        <a14:foregroundMark x1="36875" y1="90625" x2="36875" y2="90625"/>
                        <a14:foregroundMark x1="31875" y1="93438" x2="31875" y2="93438"/>
                        <a14:foregroundMark x1="37813" y1="94531" x2="37813" y2="94531"/>
                        <a14:foregroundMark x1="45469" y1="95313" x2="45469" y2="95313"/>
                        <a14:foregroundMark x1="52969" y1="95313" x2="52969" y2="95313"/>
                        <a14:foregroundMark x1="56406" y1="96094" x2="56406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738">
            <a:off x="7399857" y="1976724"/>
            <a:ext cx="5214347" cy="52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him Hoạt Hình Vẽ Hình Ảnh Minh Họa - cây đẹp png tải về - Miễn phí trong  suốt Hoa png Tải về.">
            <a:extLst>
              <a:ext uri="{FF2B5EF4-FFF2-40B4-BE49-F238E27FC236}">
                <a16:creationId xmlns:a16="http://schemas.microsoft.com/office/drawing/2014/main" id="{43F67129-390B-9531-624B-E612DC3F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00" l="9556" r="90000">
                        <a14:foregroundMark x1="9556" y1="55444" x2="9556" y2="55444"/>
                        <a14:foregroundMark x1="50222" y1="91000" x2="50222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589">
            <a:off x="-445555" y="1498201"/>
            <a:ext cx="5712920" cy="57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28,520 Kids Reading Books Cartoon Stock Photos and Images - 123RF">
            <a:extLst>
              <a:ext uri="{FF2B5EF4-FFF2-40B4-BE49-F238E27FC236}">
                <a16:creationId xmlns:a16="http://schemas.microsoft.com/office/drawing/2014/main" id="{E61BD681-A034-287E-01F3-33FE7ACF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17" b="98456" l="889" r="99556">
                        <a14:foregroundMark x1="15111" y1="31660" x2="8000" y2="41313"/>
                        <a14:foregroundMark x1="8000" y1="41313" x2="7778" y2="43243"/>
                        <a14:foregroundMark x1="4889" y1="37838" x2="4889" y2="37838"/>
                        <a14:foregroundMark x1="1111" y1="66409" x2="1111" y2="66409"/>
                        <a14:foregroundMark x1="23333" y1="11583" x2="27111" y2="7336"/>
                        <a14:foregroundMark x1="44889" y1="10425" x2="50000" y2="7722"/>
                        <a14:foregroundMark x1="51111" y1="2317" x2="51111" y2="2317"/>
                        <a14:foregroundMark x1="89778" y1="28958" x2="92889" y2="34363"/>
                        <a14:foregroundMark x1="98222" y1="51351" x2="98222" y2="51351"/>
                        <a14:foregroundMark x1="98222" y1="49421" x2="98222" y2="49421"/>
                        <a14:foregroundMark x1="99556" y1="50193" x2="99556" y2="50193"/>
                        <a14:foregroundMark x1="32222" y1="89961" x2="42000" y2="89189"/>
                        <a14:foregroundMark x1="42000" y1="89189" x2="49778" y2="91506"/>
                        <a14:foregroundMark x1="58667" y1="90347" x2="68000" y2="89189"/>
                        <a14:foregroundMark x1="68000" y1="89189" x2="74889" y2="91506"/>
                        <a14:foregroundMark x1="58222" y1="84942" x2="75778" y2="88031"/>
                        <a14:foregroundMark x1="75778" y1="88031" x2="78889" y2="91120"/>
                        <a14:foregroundMark x1="75778" y1="87645" x2="82444" y2="94208"/>
                        <a14:foregroundMark x1="73556" y1="83012" x2="82667" y2="87645"/>
                        <a14:foregroundMark x1="79778" y1="83012" x2="84000" y2="87259"/>
                        <a14:foregroundMark x1="83556" y1="98456" x2="63556" y2="89189"/>
                        <a14:foregroundMark x1="63556" y1="89189" x2="56667" y2="90347"/>
                        <a14:foregroundMark x1="32000" y1="85328" x2="22000" y2="87259"/>
                        <a14:foregroundMark x1="22000" y1="87259" x2="18444" y2="89575"/>
                        <a14:foregroundMark x1="16000" y1="84556" x2="18000" y2="92278"/>
                        <a14:foregroundMark x1="14667" y1="85328" x2="13333" y2="98069"/>
                        <a14:foregroundMark x1="12000" y1="83012" x2="20444" y2="83012"/>
                        <a14:foregroundMark x1="11778" y1="84556" x2="11556" y2="96525"/>
                        <a14:foregroundMark x1="12000" y1="98456" x2="44222" y2="91120"/>
                        <a14:foregroundMark x1="96000" y1="52896" x2="95111" y2="53668"/>
                        <a14:foregroundMark x1="95111" y1="49035" x2="95111" y2="49035"/>
                        <a14:foregroundMark x1="98000" y1="50193" x2="98000" y2="50193"/>
                        <a14:foregroundMark x1="98222" y1="50193" x2="98222" y2="50193"/>
                        <a14:foregroundMark x1="98000" y1="50965" x2="98000" y2="50965"/>
                        <a14:foregroundMark x1="98000" y1="50965" x2="97778" y2="50579"/>
                        <a14:foregroundMark x1="98000" y1="50579" x2="97556" y2="51351"/>
                        <a14:backgroundMark x1="59556" y1="26255" x2="59556" y2="26255"/>
                        <a14:backgroundMark x1="58889" y1="28958" x2="58889" y2="28958"/>
                        <a14:backgroundMark x1="39333" y1="21236" x2="39333" y2="21236"/>
                        <a14:backgroundMark x1="74222" y1="39768" x2="74222" y2="39768"/>
                        <a14:backgroundMark x1="78222" y1="49035" x2="78222" y2="49035"/>
                        <a14:backgroundMark x1="76667" y1="46718" x2="76667" y2="46718"/>
                        <a14:backgroundMark x1="76222" y1="45174" x2="76222" y2="45174"/>
                        <a14:backgroundMark x1="82444" y1="53282" x2="82444" y2="53282"/>
                        <a14:backgroundMark x1="99111" y1="49807" x2="99111" y2="49807"/>
                        <a14:backgroundMark x1="99556" y1="50965" x2="99556" y2="50965"/>
                        <a14:backgroundMark x1="99778" y1="49807" x2="99778" y2="49807"/>
                        <a14:backgroundMark x1="99556" y1="49421" x2="99556" y2="49421"/>
                        <a14:backgroundMark x1="96222" y1="50579" x2="96222" y2="50579"/>
                        <a14:backgroundMark x1="26444" y1="39768" x2="26444" y2="39768"/>
                        <a14:backgroundMark x1="42889" y1="71042" x2="42889" y2="71042"/>
                        <a14:backgroundMark x1="22222" y1="39382" x2="22222" y2="39382"/>
                        <a14:backgroundMark x1="11333" y1="62162" x2="11333" y2="62162"/>
                        <a14:backgroundMark x1="12222" y1="62162" x2="12222" y2="62162"/>
                        <a14:backgroundMark x1="13556" y1="61390" x2="13556" y2="61390"/>
                        <a14:backgroundMark x1="14444" y1="61004" x2="14444" y2="61004"/>
                        <a14:backgroundMark x1="15333" y1="60232" x2="15333" y2="60232"/>
                        <a14:backgroundMark x1="16667" y1="58687" x2="16667" y2="58687"/>
                        <a14:backgroundMark x1="21333" y1="44015" x2="21333" y2="44015"/>
                        <a14:backgroundMark x1="21778" y1="41313" x2="21778" y2="41313"/>
                        <a14:backgroundMark x1="20667" y1="48649" x2="20667" y2="48649"/>
                        <a14:backgroundMark x1="19778" y1="51737" x2="19778" y2="51737"/>
                        <a14:backgroundMark x1="20444" y1="50193" x2="20444" y2="50193"/>
                        <a14:backgroundMark x1="18889" y1="53282" x2="18889" y2="53282"/>
                        <a14:backgroundMark x1="18889" y1="53668" x2="18889" y2="53668"/>
                        <a14:backgroundMark x1="18889" y1="54054" x2="18889" y2="54054"/>
                        <a14:backgroundMark x1="18444" y1="54826" x2="18444" y2="54826"/>
                        <a14:backgroundMark x1="9333" y1="61390" x2="9333" y2="61390"/>
                        <a14:backgroundMark x1="22444" y1="37838" x2="22444" y2="37838"/>
                        <a14:backgroundMark x1="222" y1="62548" x2="222" y2="62548"/>
                        <a14:backgroundMark x1="0" y1="65637" x2="0" y2="65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14" y="2274104"/>
            <a:ext cx="7964300" cy="45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8" name="Double Wave 2727">
            <a:extLst>
              <a:ext uri="{FF2B5EF4-FFF2-40B4-BE49-F238E27FC236}">
                <a16:creationId xmlns:a16="http://schemas.microsoft.com/office/drawing/2014/main" id="{97DE6D6A-EB7A-53ED-9351-9842BEE22EC1}"/>
              </a:ext>
            </a:extLst>
          </p:cNvPr>
          <p:cNvSpPr/>
          <p:nvPr/>
        </p:nvSpPr>
        <p:spPr>
          <a:xfrm>
            <a:off x="738556" y="160774"/>
            <a:ext cx="10714888" cy="2113329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29" name="TextBox 2728">
            <a:extLst>
              <a:ext uri="{FF2B5EF4-FFF2-40B4-BE49-F238E27FC236}">
                <a16:creationId xmlns:a16="http://schemas.microsoft.com/office/drawing/2014/main" id="{1AFC4A85-2AE4-A7D6-DFBB-32C07232A187}"/>
              </a:ext>
            </a:extLst>
          </p:cNvPr>
          <p:cNvSpPr txBox="1"/>
          <p:nvPr/>
        </p:nvSpPr>
        <p:spPr>
          <a:xfrm>
            <a:off x="787568" y="581019"/>
            <a:ext cx="1080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Chủ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đề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tuần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14: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Góc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nhà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thân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thương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8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238250" y="1584052"/>
            <a:ext cx="5714999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Montserrat-Bold"/>
              </a:rPr>
              <a:t>3.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Montserrat-Bold"/>
              </a:rPr>
              <a:t>Trưng bày tranh ảnh và giới thiệu về góc yêu thích của em ở nhà.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638175" y="114300"/>
            <a:ext cx="10991850" cy="1171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án, sắp xếp hoặc treo tranh để trưng bày trong triển lãm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“Góc nhỏ của tôi”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E70A9-7648-452F-B119-34D46BD8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1614487"/>
            <a:ext cx="7586663" cy="4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Widescreen</PresentationFormat>
  <Paragraphs>13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等线</vt:lpstr>
      <vt:lpstr>Lato</vt:lpstr>
      <vt:lpstr>微软雅黑</vt:lpstr>
      <vt:lpstr>Montserrat-Bold</vt:lpstr>
      <vt:lpstr>Patrick Hand</vt:lpstr>
      <vt:lpstr>Pattaya</vt:lpstr>
      <vt:lpstr>Roboto</vt:lpstr>
      <vt:lpstr>宋体</vt:lpstr>
      <vt:lpstr>思源黑体 Light</vt:lpstr>
      <vt:lpstr>Arial</vt:lpstr>
      <vt:lpstr>Calibri</vt:lpstr>
      <vt:lpstr>Cambria</vt:lpstr>
      <vt:lpstr>Times New Roman</vt:lpstr>
      <vt:lpstr>1_Office 主题​​</vt:lpstr>
      <vt:lpstr>Office 主题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15</cp:revision>
  <dcterms:created xsi:type="dcterms:W3CDTF">2022-09-26T11:58:00Z</dcterms:created>
  <dcterms:modified xsi:type="dcterms:W3CDTF">2025-12-03T09:15:25Z</dcterms:modified>
</cp:coreProperties>
</file>