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13"/>
  </p:notesMasterIdLst>
  <p:sldIdLst>
    <p:sldId id="257" r:id="rId4"/>
    <p:sldId id="275" r:id="rId5"/>
    <p:sldId id="259" r:id="rId6"/>
    <p:sldId id="395" r:id="rId7"/>
    <p:sldId id="288" r:id="rId8"/>
    <p:sldId id="396" r:id="rId9"/>
    <p:sldId id="293" r:id="rId10"/>
    <p:sldId id="302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6588D-F20B-426F-AEC2-50BB181C2D65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FE3E1-4C0A-4EFC-B533-4A012CCA6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3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1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35号-经典雅黑" panose="020000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35号-经典雅黑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6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2787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231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2993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55240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B9-2C4C-89E8-1DD2-B6ECBD7E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0E25-A643-1662-C681-85EA4E0E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E5D1-3D1A-00E2-1CF8-FE93D93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7349-99ED-6ACC-5A64-7F90A3E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B3D3-DC9C-1B91-D872-4C04104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8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372-DBEA-8BB4-A19F-022FEDB9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CFC-741A-4B42-5CED-5277980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B48A-ACFD-5612-A4DF-145E57FA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503-04B7-D22E-C0EA-DFE5F72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F3B-40CE-5F26-E452-90418F2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76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8BC-6F17-E576-BD21-66C965B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53F8-7783-C00A-E0EF-91BCCEC1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B13-7AE4-5822-32F7-2CCF092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A344-9C1F-EEC2-0243-AAD2F9D4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278-36F1-10D0-0943-6DCC34C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9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EF14-48A5-3C85-F052-3FFA1AB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5F9-7E3B-1A89-6B38-0D139A80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629EF-6F0C-60AF-82E7-2143C2F5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EBFB-E1F2-EC5F-E1E5-40888C2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F72B-1DB0-08A7-6FA2-9ECC1DD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A509-8883-0107-6AE4-2045804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CA-F2B2-4F99-D3DD-E4EE5399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DCA5-B46B-9175-DC5C-43E45FEA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C5F2-8FCF-0A68-A6F9-12A3F020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7A1CD-3D7B-CF69-2F40-941BA246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F9623-A9D8-03B2-3348-DFC47AF0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724A3-EEE9-0FE0-40FC-48F129BF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5BCE-C12B-C4AF-6F40-0191226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F9DEF-D707-4BA0-EF6C-9CE25F20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81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24F9-361A-3705-04DF-05CB6ECF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22285-1714-4D13-415F-025E575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B8BB0-7C45-DD9C-5A86-F55C61F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67A1-5010-21EC-86C7-65285AF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27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1F5B5-E196-1C3E-68D2-F66FFBB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E5A2E-1BD0-2EFA-DFB3-A41702B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97A7-0233-EB34-9016-6BC31D0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446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02903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8C75-4617-94F6-2D72-57722306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F6C-3666-3151-3E7B-D47F857D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BFCE-47BB-CF15-B1A0-A4E16D78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A2F0-4304-5ABB-709C-480C66C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4F80-BDD8-4C09-1934-009B150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08E5-2CB0-F896-92EE-978363B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6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D3AC-47B6-6667-324A-42F797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D37F-D244-5C47-3DCE-1394E9FA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F700-2949-E311-2F0C-1DE9327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6D5D-5627-5C2C-442E-120C2A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AFC9-F337-58E9-1400-4E233C19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F6C6-FC93-73C6-B4B6-369A2A7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20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5DC-F8F6-A244-1B78-600E63F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939-B2A1-C317-445A-F01DE8FB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D52-5252-996D-C102-1D740D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FE9EC-4341-EA9F-AD24-2EF428A3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5158-4150-A0F6-C289-7DDD4C0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0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CDA6-8B76-DEC9-6514-76195323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398E-7703-5F12-08C2-BABABFB0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26E4-AADA-4F5C-FDF7-79899CD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41AA-6F66-59C2-5220-5E78335E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8702-5CCB-B9E5-FDAD-D4140697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97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1665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49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0189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0577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350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80352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fld id="{F86BAB08-D03A-4FEF-8092-001CB785BBAB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35号-经典雅黑" panose="02000000000000000000" pitchFamily="2" charset="-122"/>
                <a:ea typeface="字魂35号-经典雅黑" panose="02000000000000000000" pitchFamily="2" charset="-122"/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35CC2BD1-8D74-2E52-D221-61A02633B77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8951" cy="685800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3194DF-AABB-02D2-F5BA-09E595123DC0}"/>
              </a:ext>
            </a:extLst>
          </p:cNvPr>
          <p:cNvSpPr/>
          <p:nvPr userDrawn="1"/>
        </p:nvSpPr>
        <p:spPr>
          <a:xfrm>
            <a:off x="361507" y="414670"/>
            <a:ext cx="11525693" cy="61349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F53FE97-1D71-ACCE-251C-BEBB529FCD5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81097"/>
            <a:ext cx="1697780" cy="16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0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35号-经典雅黑" panose="02000000000000000000" pitchFamily="2" charset="-122"/>
          <a:ea typeface="字魂35号-经典雅黑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B8A1D0B-D500-3A08-14D3-6B10285040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1048048"/>
            <a:ext cx="1697780" cy="1697780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0B50DB0-EA1E-0EAC-423F-76BB04FCE6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81097"/>
            <a:ext cx="1697780" cy="16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7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7B54-4CB9-5F24-D906-A0761F7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4DD1-98C7-3919-378E-04FE4CE8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1F0D-9EAF-A817-4098-665D3E7DF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7ED4-D967-4677-B96C-6D82AEA29F6A}" type="datetimeFigureOut">
              <a:rPr lang="vi-VN" smtClean="0"/>
              <a:t>03/12/2025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3DB4-F1BA-BC5E-419E-7778365E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FC0F-C3D0-4360-30BA-7CBD33DC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90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A668B528-8383-632C-B92C-48ACC21FE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4" b="7075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BCE123-D4C0-B73F-4075-60E98AC7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6600"/>
            <a:ext cx="10117130" cy="25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7E081E02-D548-8A16-74E7-B5C9CDE23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7" name="Freeform 23">
            <a:extLst>
              <a:ext uri="{FF2B5EF4-FFF2-40B4-BE49-F238E27FC236}">
                <a16:creationId xmlns:a16="http://schemas.microsoft.com/office/drawing/2014/main" id="{5623434E-0964-2DC9-83B7-5F67AECF9D24}"/>
              </a:ext>
            </a:extLst>
          </p:cNvPr>
          <p:cNvSpPr/>
          <p:nvPr/>
        </p:nvSpPr>
        <p:spPr>
          <a:xfrm>
            <a:off x="8998472" y="2311242"/>
            <a:ext cx="2587705" cy="4587535"/>
          </a:xfrm>
          <a:custGeom>
            <a:avLst/>
            <a:gdLst/>
            <a:ahLst/>
            <a:cxnLst/>
            <a:rect l="l" t="t" r="r" b="b"/>
            <a:pathLst>
              <a:path w="1132288" h="1935536">
                <a:moveTo>
                  <a:pt x="0" y="0"/>
                </a:moveTo>
                <a:lnTo>
                  <a:pt x="1132288" y="0"/>
                </a:lnTo>
                <a:lnTo>
                  <a:pt x="1132288" y="1935536"/>
                </a:lnTo>
                <a:lnTo>
                  <a:pt x="0" y="19355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914446"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0B4D38-2CD4-6899-88E9-502ED608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268" y="1557418"/>
            <a:ext cx="5261304" cy="2523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9371C2-4F49-541E-44EB-86F0A76FB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753" y="417534"/>
            <a:ext cx="236545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27F4E5-C8BD-ADC8-F2D5-DDEFA2DC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857140"/>
            <a:ext cx="9237174" cy="2176379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32996-C447-D79E-A4B2-DB586089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2E675CE-5B38-6B07-3FCA-6064EDFE9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57CA9D-76B6-E0D5-4171-62C4AB67D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E4F61-CE46-3661-97FF-A79006EB681D}"/>
              </a:ext>
            </a:extLst>
          </p:cNvPr>
          <p:cNvSpPr txBox="1"/>
          <p:nvPr/>
        </p:nvSpPr>
        <p:spPr>
          <a:xfrm>
            <a:off x="4014652" y="1969169"/>
            <a:ext cx="4998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HĐ1: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 về việc xây dựng góc học tập ở nhà</a:t>
            </a: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AE59A996-FB13-244B-0FB8-C798E6D4B027}"/>
              </a:ext>
            </a:extLst>
          </p:cNvPr>
          <p:cNvSpPr/>
          <p:nvPr/>
        </p:nvSpPr>
        <p:spPr>
          <a:xfrm>
            <a:off x="1481376" y="2352018"/>
            <a:ext cx="3049174" cy="4505982"/>
          </a:xfrm>
          <a:custGeom>
            <a:avLst/>
            <a:gdLst/>
            <a:ahLst/>
            <a:cxnLst/>
            <a:rect l="l" t="t" r="r" b="b"/>
            <a:pathLst>
              <a:path w="1841792" h="2828087">
                <a:moveTo>
                  <a:pt x="0" y="0"/>
                </a:moveTo>
                <a:lnTo>
                  <a:pt x="1841792" y="0"/>
                </a:lnTo>
                <a:lnTo>
                  <a:pt x="1841792" y="2828087"/>
                </a:lnTo>
                <a:lnTo>
                  <a:pt x="0" y="2828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914446"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ý tưởng trang trí góc học tập tuyệt đẹp vừa nhìn là thích mê | Cốp Pha  Việt">
            <a:extLst>
              <a:ext uri="{FF2B5EF4-FFF2-40B4-BE49-F238E27FC236}">
                <a16:creationId xmlns:a16="http://schemas.microsoft.com/office/drawing/2014/main" id="{C522AB63-F5A1-4FDD-B88D-3FAF2412E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5" y="1276408"/>
            <a:ext cx="6014435" cy="462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ại học Harvard: Trẻ càng bừa bộn ở 3 nơi này thì trẻ càng thông minh">
            <a:extLst>
              <a:ext uri="{FF2B5EF4-FFF2-40B4-BE49-F238E27FC236}">
                <a16:creationId xmlns:a16="http://schemas.microsoft.com/office/drawing/2014/main" id="{19FBD011-247F-45F6-81FA-20FEF30B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74" y="1276408"/>
            <a:ext cx="5715000" cy="46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FFF19-5FF9-48AC-AA95-B70F7A8DD58C}"/>
              </a:ext>
            </a:extLst>
          </p:cNvPr>
          <p:cNvSpPr txBox="1"/>
          <p:nvPr/>
        </p:nvSpPr>
        <p:spPr>
          <a:xfrm>
            <a:off x="2684587" y="5849337"/>
            <a:ext cx="313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137E8-0C4D-49D0-87FC-45CB3E3CD27C}"/>
              </a:ext>
            </a:extLst>
          </p:cNvPr>
          <p:cNvSpPr txBox="1"/>
          <p:nvPr/>
        </p:nvSpPr>
        <p:spPr>
          <a:xfrm>
            <a:off x="8655772" y="5937362"/>
            <a:ext cx="313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EE537-F2EC-7B47-8488-1B03FFB3BE7D}"/>
              </a:ext>
            </a:extLst>
          </p:cNvPr>
          <p:cNvSpPr txBox="1"/>
          <p:nvPr/>
        </p:nvSpPr>
        <p:spPr>
          <a:xfrm>
            <a:off x="1105786" y="584791"/>
            <a:ext cx="9686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hay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2?</a:t>
            </a:r>
          </a:p>
        </p:txBody>
      </p:sp>
    </p:spTree>
    <p:extLst>
      <p:ext uri="{BB962C8B-B14F-4D97-AF65-F5344CB8AC3E}">
        <p14:creationId xmlns:p14="http://schemas.microsoft.com/office/powerpoint/2010/main" val="301465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E32996-C447-D79E-A4B2-DB586089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2E675CE-5B38-6B07-3FCA-6064EDFE9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57CA9D-76B6-E0D5-4171-62C4AB67D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9E4F61-CE46-3661-97FF-A79006EB681D}"/>
              </a:ext>
            </a:extLst>
          </p:cNvPr>
          <p:cNvSpPr txBox="1"/>
          <p:nvPr/>
        </p:nvSpPr>
        <p:spPr>
          <a:xfrm>
            <a:off x="4014652" y="1969169"/>
            <a:ext cx="4998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46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AE59A996-FB13-244B-0FB8-C798E6D4B027}"/>
              </a:ext>
            </a:extLst>
          </p:cNvPr>
          <p:cNvSpPr/>
          <p:nvPr/>
        </p:nvSpPr>
        <p:spPr>
          <a:xfrm>
            <a:off x="1481376" y="2352018"/>
            <a:ext cx="3049174" cy="4505982"/>
          </a:xfrm>
          <a:custGeom>
            <a:avLst/>
            <a:gdLst/>
            <a:ahLst/>
            <a:cxnLst/>
            <a:rect l="l" t="t" r="r" b="b"/>
            <a:pathLst>
              <a:path w="1841792" h="2828087">
                <a:moveTo>
                  <a:pt x="0" y="0"/>
                </a:moveTo>
                <a:lnTo>
                  <a:pt x="1841792" y="0"/>
                </a:lnTo>
                <a:lnTo>
                  <a:pt x="1841792" y="2828087"/>
                </a:lnTo>
                <a:lnTo>
                  <a:pt x="0" y="2828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6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EE41D87-F861-4B90-873D-95D02FD94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13645" y="3738880"/>
            <a:ext cx="6523337" cy="2872216"/>
          </a:xfrm>
          <a:prstGeom prst="rect">
            <a:avLst/>
          </a:prstGeom>
        </p:spPr>
      </p:pic>
      <p:sp>
        <p:nvSpPr>
          <p:cNvPr id="15" name="矩形: 圆角 17">
            <a:extLst>
              <a:ext uri="{FF2B5EF4-FFF2-40B4-BE49-F238E27FC236}">
                <a16:creationId xmlns:a16="http://schemas.microsoft.com/office/drawing/2014/main" id="{C8897BBE-CABE-45E2-B93F-334AF0B7EDA2}"/>
              </a:ext>
            </a:extLst>
          </p:cNvPr>
          <p:cNvSpPr/>
          <p:nvPr/>
        </p:nvSpPr>
        <p:spPr>
          <a:xfrm>
            <a:off x="5877011" y="1252737"/>
            <a:ext cx="5200574" cy="3114094"/>
          </a:xfrm>
          <a:prstGeom prst="roundRect">
            <a:avLst/>
          </a:prstGeom>
          <a:noFill/>
          <a:ln w="57150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36D60-A01F-49BA-BF41-5D5B304B4668}"/>
              </a:ext>
            </a:extLst>
          </p:cNvPr>
          <p:cNvSpPr txBox="1"/>
          <p:nvPr/>
        </p:nvSpPr>
        <p:spPr>
          <a:xfrm>
            <a:off x="6181368" y="1697601"/>
            <a:ext cx="4896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Lựa chọn một ý tưởng trang trí để thực hiện. </a:t>
            </a:r>
            <a:r>
              <a:rPr lang="vi-VN" sz="3600" dirty="0">
                <a:solidFill>
                  <a:srgbClr val="FF0000"/>
                </a:solidFill>
              </a:rPr>
              <a:t>VD: cắt hình hoa tuyết, làm dây hoa,...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ướng dẫn trang trí góc học tập cho bé gọn gàng, khoa học - Sakawin">
            <a:extLst>
              <a:ext uri="{FF2B5EF4-FFF2-40B4-BE49-F238E27FC236}">
                <a16:creationId xmlns:a16="http://schemas.microsoft.com/office/drawing/2014/main" id="{CABED568-606F-9F0A-0700-41CB6B93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6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6FD4F54-44D8-0F38-BF21-076D94E70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176" y="1509823"/>
            <a:ext cx="15243367" cy="36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70</Words>
  <Application>Microsoft Office PowerPoint</Application>
  <PresentationFormat>Widescreen</PresentationFormat>
  <Paragraphs>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Aptos</vt:lpstr>
      <vt:lpstr>Aptos Display</vt:lpstr>
      <vt:lpstr>等线</vt:lpstr>
      <vt:lpstr>等线 Light</vt:lpstr>
      <vt:lpstr>字魂35号-经典雅黑</vt:lpstr>
      <vt:lpstr>Arial</vt:lpstr>
      <vt:lpstr>Calibri</vt:lpstr>
      <vt:lpstr>Cambria</vt:lpstr>
      <vt:lpstr>Times New Roman</vt:lpstr>
      <vt:lpstr>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42</cp:revision>
  <dcterms:created xsi:type="dcterms:W3CDTF">2022-08-07T03:46:55Z</dcterms:created>
  <dcterms:modified xsi:type="dcterms:W3CDTF">2025-12-03T09:14:06Z</dcterms:modified>
</cp:coreProperties>
</file>