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2" r:id="rId3"/>
    <p:sldMasterId id="2147483729" r:id="rId4"/>
  </p:sldMasterIdLst>
  <p:notesMasterIdLst>
    <p:notesMasterId r:id="rId11"/>
  </p:notesMasterIdLst>
  <p:sldIdLst>
    <p:sldId id="372" r:id="rId5"/>
    <p:sldId id="351" r:id="rId6"/>
    <p:sldId id="352" r:id="rId7"/>
    <p:sldId id="448" r:id="rId8"/>
    <p:sldId id="437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2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1.0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3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6.9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29.7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3.7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5.1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AE83-8CE6-487C-B2F8-9D4AAB8A010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D7B8-A38E-4C46-A20B-DE070D85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7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04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0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2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E618D-82B2-4388-B6ED-632E5C34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BD4818-3F7A-48DF-9956-9472DE369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7D9FE-4542-4B6D-BED3-80FF740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84F39-7134-4A25-9418-62E75323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4D229-D6EA-42FA-8835-A4E749F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3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6C516-A2EE-4CEF-869C-A615EE2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6E3C1-590E-42DF-995E-5B22C47D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DA3DF-01F9-4A06-BC15-FD063155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2040D6-5535-4C9B-8AE3-82C67F80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13879-E2EA-42B1-9EC3-7BA0A2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3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56498-6282-45C9-932B-68C8C0D3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E843B-C634-481D-B38A-6E4CA140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F9AA4-F5E7-4ED6-8D8A-116F39D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C6839-A840-40FC-9246-E5DD3254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4940A-8FEF-4AEB-8775-E03235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1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2717C-0CAF-4105-9648-2C909BF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6A13E-F045-4741-9A78-E9904223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9CEF3E-70C2-4E97-95DB-7B23DB08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DDE664-5A5D-460D-ABCF-8BBA7F0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C4279C-C7C0-4EB9-AB0D-9EC826B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0241DA-6A85-4E10-BCB1-4F664226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1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6FEE-AAB2-442B-8A4A-81EC48F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EF75E-4CBA-4D9E-A8F4-5D49C0DD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07D0E3-069A-4DBC-8B62-247D83B9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B2A748-339C-442D-857A-08C62C04F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B0C134-504B-4646-A456-D0663913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8582DE-EA91-4892-8560-E6398F6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BAD97-CD70-41E9-8F1E-179D265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14AF7-4D86-4572-96EB-39C3600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4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18816-BFA0-447D-847F-5969E008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D41AA-9663-44D9-9FC0-B4BF8B9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BC582-E017-4883-8279-F283D8BD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A0A01E-AD55-4B2D-852B-38634892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663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D8CA2F-D2EE-4D87-AFD1-D52A3EA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FBD07-83DD-4FCA-A480-97A2259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742E5-C07C-4444-B225-02116D9E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6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978EC-9B90-4CB4-BE2E-362577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917AE-55A0-4BAC-9794-7B099A91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DF4CF0-82FD-4CC9-A3CA-13EA9E07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163B42-AD6F-49B1-8810-7C97CA6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D728F6-F877-4762-8EF1-8B0B8B6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C13315-E17E-4F72-9AFE-31C74FF1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7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1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3E569-24C5-442F-8ED6-BC2E2A4C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EE174-6AA9-49B9-AEAB-2439B0FE1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6269A7-BC65-4F13-A73F-18E5304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7DC1C-57C7-4DEC-A548-1382692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320C6-563B-47E6-BBA9-35BAB0CE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311AC6-62A9-4D18-8761-AC607FA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94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FBFD-FB1B-42B6-AFE1-84E59C2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549C3-961C-41AC-BB41-B48FD8F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00141-ADD5-45EA-A05D-84B3AE0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70CA6-15E6-4479-8708-46D574E9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88DD7-C7BC-4059-BC5C-E8A325E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28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695C0-2E4D-47A8-80F8-6E321AB7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C46311-463D-48B4-A3EF-6DD7A0E7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81465-BB0A-4E66-8A85-81D448BD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BABBA-F7DD-4507-882A-F8ACEAF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63F494-431A-4E2D-B445-3E49DDC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44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6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3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5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3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6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0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600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996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705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308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6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37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012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275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325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39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22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2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39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500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9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840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6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048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9696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665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811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3980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243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433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940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1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9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8476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1005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8553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498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29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959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355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939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98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5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4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E68D82-5738-70C5-78E9-8FE64DAE6A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8" cy="16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7307B7-6DCA-49DA-B0F7-BEEAF8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708ED-BB28-4E01-901F-20C5D234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604CF-AE26-40B7-A40A-88DF8D1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CD5-4A2C-483E-934D-5884BF113CC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3C497-A4C5-4AB8-96E7-21144E1A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9D77F-233D-4C89-9FFC-7A29A026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FFDDD4E-5431-1D06-26AD-7CF9561DE2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8" cy="16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71113-9E20-3F66-CA23-E3B0C113FE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461" y="0"/>
            <a:ext cx="1469865" cy="14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82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image" Target="../media/image3.jpg"/><Relationship Id="rId21" Type="http://schemas.openxmlformats.org/officeDocument/2006/relationships/customXml" Target="../ink/ink7.xml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24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customXml" Target="../ink/ink4.xml"/><Relationship Id="rId23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openxmlformats.org/officeDocument/2006/relationships/customXml" Target="../ink/ink6.xm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FF9CA-69F9-6326-B8BC-B331C2034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9070" y="7147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5DDEFE3C-2BA7-684D-962E-9ED04BED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8A1D145-6790-053F-AF30-F355C3CB1BFE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918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1670" y="566658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37650" y="17245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8DEF9ADA-40C8-539D-FF63-511C1651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D77883-2B3B-61D0-F0CC-8DB4D73BACD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67446" y="1442160"/>
            <a:ext cx="779136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6CB482-C5C3-A3DC-299A-0709B2C4A1FB}"/>
              </a:ext>
            </a:extLst>
          </p:cNvPr>
          <p:cNvSpPr/>
          <p:nvPr/>
        </p:nvSpPr>
        <p:spPr>
          <a:xfrm>
            <a:off x="1073887" y="1625297"/>
            <a:ext cx="10685721" cy="23167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C33B9-F275-BB7C-2B37-54638BC9E249}"/>
              </a:ext>
            </a:extLst>
          </p:cNvPr>
          <p:cNvSpPr txBox="1"/>
          <p:nvPr/>
        </p:nvSpPr>
        <p:spPr>
          <a:xfrm>
            <a:off x="472481" y="573892"/>
            <a:ext cx="575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Chủ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9:</a:t>
            </a:r>
          </a:p>
        </p:txBody>
      </p:sp>
      <p:pic>
        <p:nvPicPr>
          <p:cNvPr id="7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77CA25F1-E56B-C23C-F775-E499B6BF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340708"/>
            <a:ext cx="6441320" cy="38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F4298-4F4F-11D2-45AE-DBFF50E08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56" y="2083267"/>
            <a:ext cx="894360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DF0FEE51-7F38-9C92-01DD-F8EEFDE4F457}"/>
              </a:ext>
            </a:extLst>
          </p:cNvPr>
          <p:cNvSpPr/>
          <p:nvPr/>
        </p:nvSpPr>
        <p:spPr>
          <a:xfrm>
            <a:off x="409338" y="163285"/>
            <a:ext cx="11373324" cy="6531429"/>
          </a:xfrm>
          <a:prstGeom prst="roundRect">
            <a:avLst>
              <a:gd name="adj" fmla="val 21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4" name="Google Shape;462;p21">
            <a:extLst>
              <a:ext uri="{FF2B5EF4-FFF2-40B4-BE49-F238E27FC236}">
                <a16:creationId xmlns:a16="http://schemas.microsoft.com/office/drawing/2014/main" id="{6A3D9195-3B92-16EB-57F3-AFE31090D428}"/>
              </a:ext>
            </a:extLst>
          </p:cNvPr>
          <p:cNvSpPr txBox="1">
            <a:spLocks/>
          </p:cNvSpPr>
          <p:nvPr/>
        </p:nvSpPr>
        <p:spPr>
          <a:xfrm>
            <a:off x="1373814" y="306513"/>
            <a:ext cx="92297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1.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Thực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hiện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trang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trí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lớp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321E83-E066-B441-FD12-D9B7250F4B1F}"/>
              </a:ext>
            </a:extLst>
          </p:cNvPr>
          <p:cNvGrpSpPr/>
          <p:nvPr/>
        </p:nvGrpSpPr>
        <p:grpSpPr>
          <a:xfrm>
            <a:off x="882829" y="3396489"/>
            <a:ext cx="4278451" cy="2175001"/>
            <a:chOff x="892354" y="3758439"/>
            <a:chExt cx="4278451" cy="2175001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EE39264-34E0-50C7-00E2-85AE2448A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A172CA-7EBC-540B-5FD4-58DE2F53B93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0367555-0016-FD53-2300-C70F6DE43F9A}"/>
              </a:ext>
            </a:extLst>
          </p:cNvPr>
          <p:cNvSpPr/>
          <p:nvPr/>
        </p:nvSpPr>
        <p:spPr>
          <a:xfrm flipH="1">
            <a:off x="4133848" y="1743075"/>
            <a:ext cx="7162802" cy="179070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cùng bạn về những ý tưởng mới mà người thân khuyên mình thực hiện.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DF0FEE51-7F38-9C92-01DD-F8EEFDE4F457}"/>
              </a:ext>
            </a:extLst>
          </p:cNvPr>
          <p:cNvSpPr/>
          <p:nvPr/>
        </p:nvSpPr>
        <p:spPr>
          <a:xfrm>
            <a:off x="213360" y="163285"/>
            <a:ext cx="11734800" cy="6531429"/>
          </a:xfrm>
          <a:prstGeom prst="roundRect">
            <a:avLst>
              <a:gd name="adj" fmla="val 21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3" name="Google Shape;459;p21">
            <a:extLst>
              <a:ext uri="{FF2B5EF4-FFF2-40B4-BE49-F238E27FC236}">
                <a16:creationId xmlns:a16="http://schemas.microsoft.com/office/drawing/2014/main" id="{C67E7EA8-19E5-E860-36B4-315575307C0B}"/>
              </a:ext>
            </a:extLst>
          </p:cNvPr>
          <p:cNvSpPr/>
          <p:nvPr/>
        </p:nvSpPr>
        <p:spPr>
          <a:xfrm>
            <a:off x="1152525" y="165998"/>
            <a:ext cx="10020300" cy="133895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462;p21">
            <a:extLst>
              <a:ext uri="{FF2B5EF4-FFF2-40B4-BE49-F238E27FC236}">
                <a16:creationId xmlns:a16="http://schemas.microsoft.com/office/drawing/2014/main" id="{C7F22C65-AD5B-0EF4-D884-C1F629216D5F}"/>
              </a:ext>
            </a:extLst>
          </p:cNvPr>
          <p:cNvSpPr txBox="1">
            <a:spLocks/>
          </p:cNvSpPr>
          <p:nvPr/>
        </p:nvSpPr>
        <p:spPr>
          <a:xfrm>
            <a:off x="1352549" y="115127"/>
            <a:ext cx="92297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2. Chia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sẻ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cảm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xúc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khi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thực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hiện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trang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trí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0CFF5B9-780B-99E0-C26E-7E3C8AD02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0" y="3275987"/>
            <a:ext cx="3724338" cy="1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92943B3D-B144-8FC1-5031-BA3EC658E578}"/>
              </a:ext>
            </a:extLst>
          </p:cNvPr>
          <p:cNvSpPr/>
          <p:nvPr/>
        </p:nvSpPr>
        <p:spPr>
          <a:xfrm flipH="1">
            <a:off x="3819523" y="1962150"/>
            <a:ext cx="7162802" cy="123825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kinh nghiệm sử dụng dụng cụ sao cho an toàn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1C2E0-44CE-214B-36AA-5D2466161CC0}"/>
              </a:ext>
            </a:extLst>
          </p:cNvPr>
          <p:cNvSpPr txBox="1"/>
          <p:nvPr/>
        </p:nvSpPr>
        <p:spPr>
          <a:xfrm>
            <a:off x="4274288" y="3409950"/>
            <a:ext cx="689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chồng ghế lên nhau để trèo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7C343-1122-8C54-A105-BFB4EFAEA332}"/>
              </a:ext>
            </a:extLst>
          </p:cNvPr>
          <p:cNvSpPr txBox="1"/>
          <p:nvPr/>
        </p:nvSpPr>
        <p:spPr>
          <a:xfrm>
            <a:off x="4253024" y="3952875"/>
            <a:ext cx="840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sử dụng dao, kéo, không được đi lại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ED952-7E41-72AB-3C51-DB52452AC36F}"/>
              </a:ext>
            </a:extLst>
          </p:cNvPr>
          <p:cNvSpPr txBox="1"/>
          <p:nvPr/>
        </p:nvSpPr>
        <p:spPr>
          <a:xfrm>
            <a:off x="4221127" y="4572000"/>
            <a:ext cx="797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eo sữa sau khi dùng xong phải đậy nắp kín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01834-0279-249A-715D-EF8627B3C732}"/>
              </a:ext>
            </a:extLst>
          </p:cNvPr>
          <p:cNvSpPr txBox="1"/>
          <p:nvPr/>
        </p:nvSpPr>
        <p:spPr>
          <a:xfrm>
            <a:off x="4231759" y="5200649"/>
            <a:ext cx="687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 bị giẻ lau để lau tay cho khỏi dính, ăn tay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22;p75">
            <a:extLst>
              <a:ext uri="{FF2B5EF4-FFF2-40B4-BE49-F238E27FC236}">
                <a16:creationId xmlns:a16="http://schemas.microsoft.com/office/drawing/2014/main" id="{711CE05D-58C4-AF49-D057-0AE9E3293051}"/>
              </a:ext>
            </a:extLst>
          </p:cNvPr>
          <p:cNvSpPr/>
          <p:nvPr/>
        </p:nvSpPr>
        <p:spPr>
          <a:xfrm>
            <a:off x="1759226" y="1091025"/>
            <a:ext cx="9024730" cy="3719514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901C5-74BD-5FA0-DA64-DEA68C6B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15" y="-257010"/>
            <a:ext cx="5809992" cy="167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8122E-CDB9-9F9F-A498-AA5CC0863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9256452" y="4941853"/>
            <a:ext cx="1085825" cy="160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FA92B-919D-110A-C05E-AF181755D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8479745" y="4798184"/>
            <a:ext cx="994410" cy="1611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7E4F8-C2F8-C6A1-5EDF-D75DB257F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165923" y="4754830"/>
            <a:ext cx="982980" cy="1815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B70D5-F067-6DEE-E897-B2992BE0C86B}"/>
              </a:ext>
            </a:extLst>
          </p:cNvPr>
          <p:cNvSpPr txBox="1"/>
          <p:nvPr/>
        </p:nvSpPr>
        <p:spPr>
          <a:xfrm>
            <a:off x="2676631" y="1392864"/>
            <a:ext cx="7235687" cy="316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“Chổi, xẻng làm lớp sạch,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“Chậu cây làm lớp xanh.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 tay nhỏ thanh thanh,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 lớp mình thêm đẹp!”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9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787734-DDA8-B9AE-A27F-F3C3C7603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75" y="461947"/>
            <a:ext cx="1113835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Widescreen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等线</vt:lpstr>
      <vt:lpstr>等线 Light</vt:lpstr>
      <vt:lpstr>Lato</vt:lpstr>
      <vt:lpstr>Odibee Sans</vt:lpstr>
      <vt:lpstr>Roboto Condensed Light</vt:lpstr>
      <vt:lpstr>宋体</vt:lpstr>
      <vt:lpstr>字魂59号-创粗黑</vt:lpstr>
      <vt:lpstr>Arial</vt:lpstr>
      <vt:lpstr>Calibri</vt:lpstr>
      <vt:lpstr>Cambria</vt:lpstr>
      <vt:lpstr>第一PPT，www.1ppt.com</vt:lpstr>
      <vt:lpstr>Office 主题​​</vt:lpstr>
      <vt:lpstr>1_第一PPT，www.1ppt.com</vt:lpstr>
      <vt:lpstr>End of Course Jeopardy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25</cp:revision>
  <dcterms:created xsi:type="dcterms:W3CDTF">2022-02-13T02:17:37Z</dcterms:created>
  <dcterms:modified xsi:type="dcterms:W3CDTF">2025-11-03T07:09:56Z</dcterms:modified>
</cp:coreProperties>
</file>