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93" r:id="rId2"/>
    <p:sldMasterId id="2147483701" r:id="rId3"/>
    <p:sldMasterId id="2147483709" r:id="rId4"/>
  </p:sldMasterIdLst>
  <p:notesMasterIdLst>
    <p:notesMasterId r:id="rId10"/>
  </p:notesMasterIdLst>
  <p:sldIdLst>
    <p:sldId id="264" r:id="rId5"/>
    <p:sldId id="275" r:id="rId6"/>
    <p:sldId id="336" r:id="rId7"/>
    <p:sldId id="327" r:id="rId8"/>
    <p:sldId id="33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4E3D00-F048-4BE9-929C-E0C8625ECEA7}">
  <a:tblStyle styleId="{EA4E3D00-F048-4BE9-929C-E0C8625ECE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8D6FD-882E-45BF-A5B9-112F14699F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80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字魂70号-灵悦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70号-灵悦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53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字魂70号-灵悦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字魂70号-灵悦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49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744378" y="317182"/>
            <a:ext cx="7655243" cy="451770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31" y="98399"/>
            <a:ext cx="7178648" cy="4479644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3734491"/>
            <a:ext cx="2101070" cy="1347057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89" y="331207"/>
            <a:ext cx="2275157" cy="2007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8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3" y="508991"/>
            <a:ext cx="7093375" cy="4026589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219" y="137160"/>
            <a:ext cx="2121261" cy="1871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9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217" y="137160"/>
            <a:ext cx="5554980" cy="4143963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2" y="137160"/>
            <a:ext cx="1930037" cy="1743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6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0" y="106978"/>
            <a:ext cx="2060513" cy="18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7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57150"/>
            <a:ext cx="8922544" cy="5086350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679" y="0"/>
            <a:ext cx="1499321" cy="1322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92" y="17146"/>
            <a:ext cx="7074017" cy="4390874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3734491"/>
            <a:ext cx="2101070" cy="13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744378" y="317182"/>
            <a:ext cx="7655243" cy="451770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9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5603-8C61-FC2F-1243-F4FB09FE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2D0B430-4D70-FA83-2F96-C997B5ED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C639CA-7306-C1A4-E0A2-3D6A1DD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4D9C21-55B4-0068-B83F-D8002C07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C46EED-6699-2F20-1D87-7C82FF6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C6134D-A2A1-2A6B-3808-8AFAD7BF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DDC637-5638-AF20-88E3-B74DBB5D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550FF9-71AF-517E-5B87-7C1534B8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1B712F-7460-6F32-BB1D-51B8807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49FDE8-EE5A-CD21-079A-620EC96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52D7EA-6AB5-BD15-0D6D-0D3A0BA3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5243A7-795C-C77D-D611-39BFB1E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D47D3-314B-A128-A2C2-EB70697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DE231C-C1B0-D391-8D34-8DC658C3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A71F8A-B40F-CD08-3F62-820B624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D388E3-4968-CFF3-BBD5-A6EBB263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3D0290-AB45-DCEA-3686-4CCEB73E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603886-FCFC-ACB4-E465-9345D2B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009509-9046-DFF7-DBE4-94D39CCB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B1BE0F-EC15-F79C-DBEE-CD86EB75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9D0E821-536C-3E37-20E1-EC096D1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9259-FAC0-BB01-F3B1-EF1B9D4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7CEFC2-EC52-FD59-0219-9AEF123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9E8128-C74B-263F-8E42-B2F7FCF8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15A402-317F-37DE-83E6-BCA510D0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2DC4615-CAE8-EEB8-F54E-0EB899B6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B151C40-9D78-878E-DCF2-C4C6001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0637635-32CF-B230-B21B-29E5153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F36475F-FAB9-BCD3-4F1B-F234D06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8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4654D1-A50B-590F-F55E-7CE30CF0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01568A-3D65-3764-DBE3-800EDA6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002BFD8-1FB9-B5C5-4338-44620C8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309E3E-CDAF-74E9-5D6E-9DA95A0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FC71415-47CB-3C9D-4F8D-4C6EDE79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C3D3D6-C2CE-CB6A-2BC2-641BB68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6FDD683-F8B2-C85F-21B5-4F0CD1B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7E40EA-2603-9F4A-239D-03D8581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8CC8FC-AA18-D750-CB92-8A9AE27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B920F3E-73D9-93A1-1ACF-506EE361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ED8A64-98BB-3460-36F1-2B9608F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ECA9D3-3389-9902-1B2D-8A9A358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51A92C-7BFA-D901-4467-C781368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3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B8D570-384D-F9EF-506E-108F31DA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EB1D58-934D-E750-9329-0880D56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A57721-7805-2268-384D-2121AD5F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8E3CA5-42A1-6CA6-C021-18188448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2C1217-B312-046E-928E-50BC98F5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BF6503-B679-F0B4-BCA3-7B9D13C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C67F9E-60F8-43C1-A5AF-3F7173F4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D9C7D8-98C7-8AFA-9B27-34BC1C36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2630F-BFE6-558C-A158-4C72752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D86B48-E135-E120-111F-3CD99C0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8C872-F6AC-BFE6-3513-A1618955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8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62F80C-B564-2E4B-269A-FFF164416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37581F-D206-F5E7-4DF3-FED1C8C1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36D1B9-37A7-F196-2070-11ED572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BA34EE-2AD4-39B2-CD2B-63094C9E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068DE9-9B28-2385-EE3D-7C7A0BF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31" y="98399"/>
            <a:ext cx="7178648" cy="4479644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3734491"/>
            <a:ext cx="2101070" cy="1347057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89" y="331207"/>
            <a:ext cx="2275157" cy="2007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4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3" y="508991"/>
            <a:ext cx="7093375" cy="4026589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219" y="137160"/>
            <a:ext cx="2121261" cy="1871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7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217" y="137160"/>
            <a:ext cx="5554980" cy="4143963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2" y="137160"/>
            <a:ext cx="1930037" cy="1743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5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0" y="106978"/>
            <a:ext cx="2060513" cy="18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0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57150"/>
            <a:ext cx="8922544" cy="5086350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679" y="0"/>
            <a:ext cx="1499321" cy="1322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8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1896724"/>
            <a:ext cx="2725028" cy="30723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015811"/>
            <a:ext cx="3509011" cy="3956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92" y="17146"/>
            <a:ext cx="7074017" cy="4390874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3734491"/>
            <a:ext cx="2101070" cy="13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0985576C-EAC1-953A-1392-7C948BFA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27A0A-27D2-1791-6F52-0B98A615DBC5}"/>
              </a:ext>
            </a:extLst>
          </p:cNvPr>
          <p:cNvSpPr/>
          <p:nvPr userDrawn="1"/>
        </p:nvSpPr>
        <p:spPr>
          <a:xfrm>
            <a:off x="276186" y="121444"/>
            <a:ext cx="8591629" cy="4836319"/>
          </a:xfrm>
          <a:prstGeom prst="roundRect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F4D61E-3DF0-4179-7E36-9519F55E42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02686" y="214652"/>
            <a:ext cx="1216584" cy="121658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479EBDA-21E0-25BA-9FBF-8FFA516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2C27F80-2D3C-0024-325E-3F2E6FD5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E565C7-EEC4-3801-A452-7A24933EB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017-C9EE-40A3-919E-E766EDC3D7C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F62378-D0B9-A50F-5166-33E0F6B4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10C01-6546-DD63-541F-7B1C5E53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4D1612C-CA75-6492-936A-E090084A9D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02686" y="214652"/>
            <a:ext cx="1216584" cy="12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9AEFEE2-D743-8F05-2EB6-EF8DDC248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3843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6763027" y="1805156"/>
            <a:ext cx="2679133" cy="342522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-143093" y="1841174"/>
            <a:ext cx="2424332" cy="3441281"/>
          </a:xfrm>
          <a:prstGeom prst="rect">
            <a:avLst/>
          </a:prstGeom>
        </p:spPr>
      </p:pic>
      <p:pic>
        <p:nvPicPr>
          <p:cNvPr id="30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4342015" y="1939505"/>
            <a:ext cx="3093089" cy="3342950"/>
          </a:xfrm>
          <a:prstGeom prst="rect">
            <a:avLst/>
          </a:prstGeom>
        </p:spPr>
      </p:pic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1760104" y="2029091"/>
            <a:ext cx="2653598" cy="34619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30DBE-C30F-D294-9625-3531777A0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3849" y="331990"/>
            <a:ext cx="9003048" cy="11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507BCAD-27C1-57FA-59EE-32476CA5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 b="1313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F45DDCB-DEEA-744B-3866-50828F7BE3C3}"/>
              </a:ext>
            </a:extLst>
          </p:cNvPr>
          <p:cNvSpPr/>
          <p:nvPr/>
        </p:nvSpPr>
        <p:spPr>
          <a:xfrm>
            <a:off x="612817" y="393630"/>
            <a:ext cx="6132329" cy="4514126"/>
          </a:xfrm>
          <a:custGeom>
            <a:avLst/>
            <a:gdLst>
              <a:gd name="connsiteX0" fmla="*/ 0 w 6132329"/>
              <a:gd name="connsiteY0" fmla="*/ 752369 h 4514126"/>
              <a:gd name="connsiteX1" fmla="*/ 752369 w 6132329"/>
              <a:gd name="connsiteY1" fmla="*/ 0 h 4514126"/>
              <a:gd name="connsiteX2" fmla="*/ 5379960 w 6132329"/>
              <a:gd name="connsiteY2" fmla="*/ 0 h 4514126"/>
              <a:gd name="connsiteX3" fmla="*/ 6132329 w 6132329"/>
              <a:gd name="connsiteY3" fmla="*/ 752369 h 4514126"/>
              <a:gd name="connsiteX4" fmla="*/ 6132329 w 6132329"/>
              <a:gd name="connsiteY4" fmla="*/ 3761757 h 4514126"/>
              <a:gd name="connsiteX5" fmla="*/ 5379960 w 6132329"/>
              <a:gd name="connsiteY5" fmla="*/ 4514126 h 4514126"/>
              <a:gd name="connsiteX6" fmla="*/ 752369 w 6132329"/>
              <a:gd name="connsiteY6" fmla="*/ 4514126 h 4514126"/>
              <a:gd name="connsiteX7" fmla="*/ 0 w 6132329"/>
              <a:gd name="connsiteY7" fmla="*/ 3761757 h 4514126"/>
              <a:gd name="connsiteX8" fmla="*/ 0 w 6132329"/>
              <a:gd name="connsiteY8" fmla="*/ 752369 h 451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2329" h="4514126" fill="none" extrusionOk="0">
                <a:moveTo>
                  <a:pt x="0" y="752369"/>
                </a:moveTo>
                <a:cubicBezTo>
                  <a:pt x="-70539" y="341233"/>
                  <a:pt x="323263" y="77135"/>
                  <a:pt x="752369" y="0"/>
                </a:cubicBezTo>
                <a:cubicBezTo>
                  <a:pt x="2283144" y="77600"/>
                  <a:pt x="4491171" y="-27269"/>
                  <a:pt x="5379960" y="0"/>
                </a:cubicBezTo>
                <a:cubicBezTo>
                  <a:pt x="5813236" y="-23420"/>
                  <a:pt x="6181943" y="351453"/>
                  <a:pt x="6132329" y="752369"/>
                </a:cubicBezTo>
                <a:cubicBezTo>
                  <a:pt x="6241329" y="1183314"/>
                  <a:pt x="6054120" y="2618977"/>
                  <a:pt x="6132329" y="3761757"/>
                </a:cubicBezTo>
                <a:cubicBezTo>
                  <a:pt x="6112056" y="4169348"/>
                  <a:pt x="5747470" y="4535300"/>
                  <a:pt x="5379960" y="4514126"/>
                </a:cubicBezTo>
                <a:cubicBezTo>
                  <a:pt x="4568438" y="4563303"/>
                  <a:pt x="2452412" y="4391424"/>
                  <a:pt x="752369" y="4514126"/>
                </a:cubicBezTo>
                <a:cubicBezTo>
                  <a:pt x="331242" y="4557170"/>
                  <a:pt x="-38419" y="4210358"/>
                  <a:pt x="0" y="3761757"/>
                </a:cubicBezTo>
                <a:cubicBezTo>
                  <a:pt x="47022" y="2922715"/>
                  <a:pt x="104569" y="1894527"/>
                  <a:pt x="0" y="752369"/>
                </a:cubicBezTo>
                <a:close/>
              </a:path>
              <a:path w="6132329" h="4514126" stroke="0" extrusionOk="0">
                <a:moveTo>
                  <a:pt x="0" y="752369"/>
                </a:moveTo>
                <a:cubicBezTo>
                  <a:pt x="61778" y="329785"/>
                  <a:pt x="356470" y="-1309"/>
                  <a:pt x="752369" y="0"/>
                </a:cubicBezTo>
                <a:cubicBezTo>
                  <a:pt x="2032087" y="-129276"/>
                  <a:pt x="3315756" y="-77778"/>
                  <a:pt x="5379960" y="0"/>
                </a:cubicBezTo>
                <a:cubicBezTo>
                  <a:pt x="5770929" y="-78275"/>
                  <a:pt x="6126235" y="371984"/>
                  <a:pt x="6132329" y="752369"/>
                </a:cubicBezTo>
                <a:cubicBezTo>
                  <a:pt x="6213928" y="1062930"/>
                  <a:pt x="6286629" y="3281141"/>
                  <a:pt x="6132329" y="3761757"/>
                </a:cubicBezTo>
                <a:cubicBezTo>
                  <a:pt x="6160939" y="4237615"/>
                  <a:pt x="5745277" y="4531189"/>
                  <a:pt x="5379960" y="4514126"/>
                </a:cubicBezTo>
                <a:cubicBezTo>
                  <a:pt x="4056716" y="4558346"/>
                  <a:pt x="1624002" y="4484744"/>
                  <a:pt x="752369" y="4514126"/>
                </a:cubicBezTo>
                <a:cubicBezTo>
                  <a:pt x="316469" y="4435827"/>
                  <a:pt x="-19281" y="4172823"/>
                  <a:pt x="0" y="3761757"/>
                </a:cubicBezTo>
                <a:cubicBezTo>
                  <a:pt x="-159954" y="3356751"/>
                  <a:pt x="22140" y="1111026"/>
                  <a:pt x="0" y="752369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Hình ảnh 1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0A07B72-174B-A980-2377-A6B36B728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94" b="74388" l="13388" r="81143">
                        <a14:foregroundMark x1="47429" y1="21224" x2="35429" y2="30408"/>
                        <a14:foregroundMark x1="41224" y1="23163" x2="42531" y2="22551"/>
                        <a14:foregroundMark x1="38857" y1="24388" x2="41878" y2="30816"/>
                        <a14:foregroundMark x1="74204" y1="44184" x2="75429" y2="44184"/>
                        <a14:foregroundMark x1="20082" y1="47041" x2="20898" y2="46224"/>
                        <a14:foregroundMark x1="20898" y1="54592" x2="20408" y2="54592"/>
                        <a14:foregroundMark x1="13388" y1="59592" x2="13388" y2="59592"/>
                        <a14:foregroundMark x1="44571" y1="14796" x2="47184" y2="15612"/>
                        <a14:foregroundMark x1="45388" y1="72959" x2="47755" y2="73571"/>
                        <a14:foregroundMark x1="52735" y1="74184" x2="54367" y2="74388"/>
                        <a14:foregroundMark x1="43429" y1="23061" x2="45061" y2="26837"/>
                        <a14:backgroundMark x1="70041" y1="26122" x2="75837" y2="23163"/>
                        <a14:backgroundMark x1="77469" y1="22653" x2="73061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" t="7480" r="10611" b="20000"/>
          <a:stretch/>
        </p:blipFill>
        <p:spPr>
          <a:xfrm flipH="1">
            <a:off x="5908887" y="2571751"/>
            <a:ext cx="3782594" cy="2670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E613D-A6B6-7D20-B595-4E784A8E8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" y="1884419"/>
            <a:ext cx="6486706" cy="2133785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407A88A-E044-135E-B51A-AFBAFE55C84D}"/>
              </a:ext>
            </a:extLst>
          </p:cNvPr>
          <p:cNvSpPr/>
          <p:nvPr/>
        </p:nvSpPr>
        <p:spPr>
          <a:xfrm>
            <a:off x="2213934" y="1008035"/>
            <a:ext cx="3350104" cy="691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54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1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39D7B6-472F-4A21-9886-50E595510394}"/>
              </a:ext>
            </a:extLst>
          </p:cNvPr>
          <p:cNvSpPr txBox="1"/>
          <p:nvPr/>
        </p:nvSpPr>
        <p:spPr>
          <a:xfrm>
            <a:off x="3597216" y="1586753"/>
            <a:ext cx="5017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1.  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sẻ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quyết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bất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DBF9DF63-EA28-05B2-ED3B-74BAB4C00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082329"/>
            <a:ext cx="3741528" cy="39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39D7B6-472F-4A21-9886-50E595510394}"/>
              </a:ext>
            </a:extLst>
          </p:cNvPr>
          <p:cNvSpPr txBox="1"/>
          <p:nvPr/>
        </p:nvSpPr>
        <p:spPr>
          <a:xfrm>
            <a:off x="3631721" y="1871425"/>
            <a:ext cx="5017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</a:t>
            </a:r>
            <a:endParaRPr lang="en-US" sz="54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“Hiểu bạn”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DBF9DF63-EA28-05B2-ED3B-74BAB4C00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082329"/>
            <a:ext cx="3741528" cy="39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A469F09-3982-4203-8392-1E45BAAE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29301" y="-155140"/>
            <a:ext cx="2044460" cy="43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2FE2C4B-27B0-44C7-9299-B5709D4112B8}"/>
              </a:ext>
            </a:extLst>
          </p:cNvPr>
          <p:cNvSpPr txBox="1"/>
          <p:nvPr/>
        </p:nvSpPr>
        <p:spPr>
          <a:xfrm>
            <a:off x="2609714" y="1514854"/>
            <a:ext cx="398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xúc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A27F151-8C0E-45D0-B635-83DCB268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361"/>
            <a:ext cx="3111343" cy="31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75EC315-65F3-48D3-83B4-0966A52A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05" y="2104845"/>
            <a:ext cx="3198773" cy="31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oogle Shape;880;p49">
            <a:extLst>
              <a:ext uri="{FF2B5EF4-FFF2-40B4-BE49-F238E27FC236}">
                <a16:creationId xmlns:a16="http://schemas.microsoft.com/office/drawing/2014/main" id="{80A01357-366A-4916-B8A7-D2AE6C50B61D}"/>
              </a:ext>
            </a:extLst>
          </p:cNvPr>
          <p:cNvGrpSpPr/>
          <p:nvPr/>
        </p:nvGrpSpPr>
        <p:grpSpPr>
          <a:xfrm>
            <a:off x="7861492" y="317623"/>
            <a:ext cx="741250" cy="792000"/>
            <a:chOff x="-3118700" y="2365900"/>
            <a:chExt cx="741250" cy="792000"/>
          </a:xfrm>
        </p:grpSpPr>
        <p:sp>
          <p:nvSpPr>
            <p:cNvPr id="14" name="Google Shape;881;p49">
              <a:extLst>
                <a:ext uri="{FF2B5EF4-FFF2-40B4-BE49-F238E27FC236}">
                  <a16:creationId xmlns:a16="http://schemas.microsoft.com/office/drawing/2014/main" id="{FBD60F99-BEE0-4F46-B740-6AEDB55F0025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2;p49">
              <a:extLst>
                <a:ext uri="{FF2B5EF4-FFF2-40B4-BE49-F238E27FC236}">
                  <a16:creationId xmlns:a16="http://schemas.microsoft.com/office/drawing/2014/main" id="{35177429-B3C9-41B4-BFE6-62F4A4BBC17F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83;p49">
              <a:extLst>
                <a:ext uri="{FF2B5EF4-FFF2-40B4-BE49-F238E27FC236}">
                  <a16:creationId xmlns:a16="http://schemas.microsoft.com/office/drawing/2014/main" id="{465132F8-29FA-4217-81E5-CB9C867C4C2F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84;p49">
              <a:extLst>
                <a:ext uri="{FF2B5EF4-FFF2-40B4-BE49-F238E27FC236}">
                  <a16:creationId xmlns:a16="http://schemas.microsoft.com/office/drawing/2014/main" id="{27469E3C-FBBF-49CF-8383-82AA70AD559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85;p49">
              <a:extLst>
                <a:ext uri="{FF2B5EF4-FFF2-40B4-BE49-F238E27FC236}">
                  <a16:creationId xmlns:a16="http://schemas.microsoft.com/office/drawing/2014/main" id="{00C3484D-7FC2-4190-9AFE-B910DF7546F6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86;p49">
              <a:extLst>
                <a:ext uri="{FF2B5EF4-FFF2-40B4-BE49-F238E27FC236}">
                  <a16:creationId xmlns:a16="http://schemas.microsoft.com/office/drawing/2014/main" id="{4F90337B-1BF7-48AB-9940-B46E48A35D94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87;p49">
              <a:extLst>
                <a:ext uri="{FF2B5EF4-FFF2-40B4-BE49-F238E27FC236}">
                  <a16:creationId xmlns:a16="http://schemas.microsoft.com/office/drawing/2014/main" id="{7B63B423-CEF3-4A6D-8FE5-578D1300AF1D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88;p49">
              <a:extLst>
                <a:ext uri="{FF2B5EF4-FFF2-40B4-BE49-F238E27FC236}">
                  <a16:creationId xmlns:a16="http://schemas.microsoft.com/office/drawing/2014/main" id="{45BFB1AD-839A-4B04-89B5-8058BB2914D3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89;p49">
              <a:extLst>
                <a:ext uri="{FF2B5EF4-FFF2-40B4-BE49-F238E27FC236}">
                  <a16:creationId xmlns:a16="http://schemas.microsoft.com/office/drawing/2014/main" id="{7E13C787-EB4E-4386-85E2-6F8022530418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90;p49">
              <a:extLst>
                <a:ext uri="{FF2B5EF4-FFF2-40B4-BE49-F238E27FC236}">
                  <a16:creationId xmlns:a16="http://schemas.microsoft.com/office/drawing/2014/main" id="{3FA4ACCA-79AB-4720-B89D-6D9B6A3DE0CF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891;p49">
            <a:extLst>
              <a:ext uri="{FF2B5EF4-FFF2-40B4-BE49-F238E27FC236}">
                <a16:creationId xmlns:a16="http://schemas.microsoft.com/office/drawing/2014/main" id="{9CFF6D67-FD67-443C-9960-4ECAEF52D28A}"/>
              </a:ext>
            </a:extLst>
          </p:cNvPr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25" name="Google Shape;892;p49">
              <a:extLst>
                <a:ext uri="{FF2B5EF4-FFF2-40B4-BE49-F238E27FC236}">
                  <a16:creationId xmlns:a16="http://schemas.microsoft.com/office/drawing/2014/main" id="{FB6F14A1-EBED-47FF-9FB9-1A2784E77648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893;p49">
              <a:extLst>
                <a:ext uri="{FF2B5EF4-FFF2-40B4-BE49-F238E27FC236}">
                  <a16:creationId xmlns:a16="http://schemas.microsoft.com/office/drawing/2014/main" id="{8AE8F745-A732-45EF-8493-828C8AA70832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894;p49">
            <a:extLst>
              <a:ext uri="{FF2B5EF4-FFF2-40B4-BE49-F238E27FC236}">
                <a16:creationId xmlns:a16="http://schemas.microsoft.com/office/drawing/2014/main" id="{F0384122-0AC9-4AF5-8918-B8A9E3E51188}"/>
              </a:ext>
            </a:extLst>
          </p:cNvPr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28" name="Google Shape;895;p49">
              <a:extLst>
                <a:ext uri="{FF2B5EF4-FFF2-40B4-BE49-F238E27FC236}">
                  <a16:creationId xmlns:a16="http://schemas.microsoft.com/office/drawing/2014/main" id="{EB5D4C68-77B2-45B3-95C0-75A067853E22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96;p49">
              <a:extLst>
                <a:ext uri="{FF2B5EF4-FFF2-40B4-BE49-F238E27FC236}">
                  <a16:creationId xmlns:a16="http://schemas.microsoft.com/office/drawing/2014/main" id="{CB6C6064-E017-46CA-A54A-F8DBFC01CCD5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45BB8510-14F4-4DA5-95F7-D792F72C5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2" y="110515"/>
            <a:ext cx="2678247" cy="20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0"/>
        </a:solidFill>
        <a:ln w="76200">
          <a:solidFill>
            <a:srgbClr val="F5B8F6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72</Words>
  <Application>Microsoft Office PowerPoint</Application>
  <PresentationFormat>On-screen Show (16:9)</PresentationFormat>
  <Paragraphs>10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Patrick Hand</vt:lpstr>
      <vt:lpstr>Patrick Hand SC</vt:lpstr>
      <vt:lpstr>字魂70号-灵悦黑体</vt:lpstr>
      <vt:lpstr>Arial</vt:lpstr>
      <vt:lpstr>Calibri</vt:lpstr>
      <vt:lpstr>Calibri Light</vt:lpstr>
      <vt:lpstr>Cambria</vt:lpstr>
      <vt:lpstr>Symbol</vt:lpstr>
      <vt:lpstr>Times New Roman</vt:lpstr>
      <vt:lpstr>English Language Grammar Rules by Slidesgo</vt:lpstr>
      <vt:lpstr>千图网海量PPT模板www.58pic.com​​</vt:lpstr>
      <vt:lpstr>1_千图网海量PPT模板www.58pic.com​​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Phạm Vân</dc:creator>
  <cp:lastModifiedBy>Windows User</cp:lastModifiedBy>
  <cp:revision>59</cp:revision>
  <dcterms:modified xsi:type="dcterms:W3CDTF">2025-11-03T09:16:07Z</dcterms:modified>
</cp:coreProperties>
</file>