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80" r:id="rId3"/>
  </p:sldMasterIdLst>
  <p:notesMasterIdLst>
    <p:notesMasterId r:id="rId12"/>
  </p:notesMasterIdLst>
  <p:sldIdLst>
    <p:sldId id="321" r:id="rId4"/>
    <p:sldId id="322" r:id="rId5"/>
    <p:sldId id="264" r:id="rId6"/>
    <p:sldId id="265" r:id="rId7"/>
    <p:sldId id="323" r:id="rId8"/>
    <p:sldId id="294" r:id="rId9"/>
    <p:sldId id="318" r:id="rId10"/>
    <p:sldId id="32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C3F32-E517-4E01-A7B0-A54C89EBDF6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7DB09-3DAE-4D72-87B9-CE29CACBD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1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4753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1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4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51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3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89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08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15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90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24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010AD-EE28-3117-E1C5-652F8B9203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60E960-F8CE-B12C-E84E-6E05BC367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2F919-1A45-75D1-660B-667AB7A58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B7368-485E-52B4-9F9A-8D8340269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81073-A1E1-5E3B-FF2A-42867F988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A0C125-81B7-F956-DDE7-08684A81E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827"/>
          <a:stretch/>
        </p:blipFill>
        <p:spPr>
          <a:xfrm>
            <a:off x="-51405" y="0"/>
            <a:ext cx="1229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55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889889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1E865-F9C7-A1F1-66F2-43C826D79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B8AF7-4396-118D-7A2B-E2DBC8C41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150E8-F8A3-9BB1-84E3-8B5F4D4E5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701D8-8FD2-3814-A201-106370E64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CD2DC-4B28-A2E0-49FA-D6045548F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803AAC-F32C-13B1-4EC3-1B43CFF952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9748" y="0"/>
            <a:ext cx="12431496" cy="706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05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7F96C-B8D8-D096-939F-C4A577F2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A37D1-AE11-A9CC-53E9-2ABEC98EB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EE3A9-08F4-CB7D-D428-0AAF9BA58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891F0-5F27-4294-0D33-E5595496C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FD3E5-318F-CDEA-B11C-675FC00D9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C66B7F-67EF-0903-630D-7186171868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8954" y="0"/>
            <a:ext cx="12320954" cy="70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16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2E0E83-C580-CAE1-2B08-08B22EF446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8180" y="-1"/>
            <a:ext cx="12290180" cy="69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97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7124D-FF04-3424-5CB6-8868824F1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8B2BE-2B12-E023-31C6-D2285A5D6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4A62DE-D262-7E0E-CDF7-79CBA4E44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A60CFB-6805-F767-3273-9E56D7156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64C07E-9032-EB43-0FE3-4D5DDB5C22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7F64D-CCF2-0989-D3FB-24864DB682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7874D1-B015-3536-6974-C38EE7BD0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A1E057-17D4-55DC-81F8-2B834D8D2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78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A2ED88-1E05-CFE8-5E97-BC5595B2F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895" y="-105508"/>
            <a:ext cx="12470464" cy="7069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80BC8B-965A-CD81-97F4-745EEFB21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E1F957-CD77-1899-E8FE-2B1F8119A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112858-0E3E-058D-873F-0E89964F4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52DD6-2487-8AC5-C6F2-F88C3E082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220DB12-3790-7D74-4B18-60F4A1DE58FF}"/>
              </a:ext>
            </a:extLst>
          </p:cNvPr>
          <p:cNvSpPr/>
          <p:nvPr userDrawn="1"/>
        </p:nvSpPr>
        <p:spPr>
          <a:xfrm>
            <a:off x="353210" y="995233"/>
            <a:ext cx="11485580" cy="5631904"/>
          </a:xfrm>
          <a:custGeom>
            <a:avLst/>
            <a:gdLst>
              <a:gd name="connsiteX0" fmla="*/ 0 w 11485580"/>
              <a:gd name="connsiteY0" fmla="*/ 938669 h 5631904"/>
              <a:gd name="connsiteX1" fmla="*/ 938669 w 11485580"/>
              <a:gd name="connsiteY1" fmla="*/ 0 h 5631904"/>
              <a:gd name="connsiteX2" fmla="*/ 10546911 w 11485580"/>
              <a:gd name="connsiteY2" fmla="*/ 0 h 5631904"/>
              <a:gd name="connsiteX3" fmla="*/ 11485580 w 11485580"/>
              <a:gd name="connsiteY3" fmla="*/ 938669 h 5631904"/>
              <a:gd name="connsiteX4" fmla="*/ 11485580 w 11485580"/>
              <a:gd name="connsiteY4" fmla="*/ 4693235 h 5631904"/>
              <a:gd name="connsiteX5" fmla="*/ 10546911 w 11485580"/>
              <a:gd name="connsiteY5" fmla="*/ 5631904 h 5631904"/>
              <a:gd name="connsiteX6" fmla="*/ 938669 w 11485580"/>
              <a:gd name="connsiteY6" fmla="*/ 5631904 h 5631904"/>
              <a:gd name="connsiteX7" fmla="*/ 0 w 11485580"/>
              <a:gd name="connsiteY7" fmla="*/ 4693235 h 5631904"/>
              <a:gd name="connsiteX8" fmla="*/ 0 w 11485580"/>
              <a:gd name="connsiteY8" fmla="*/ 938669 h 563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85580" h="5631904" fill="none" extrusionOk="0">
                <a:moveTo>
                  <a:pt x="0" y="938669"/>
                </a:moveTo>
                <a:cubicBezTo>
                  <a:pt x="3350" y="510922"/>
                  <a:pt x="425554" y="8891"/>
                  <a:pt x="938669" y="0"/>
                </a:cubicBezTo>
                <a:cubicBezTo>
                  <a:pt x="2109281" y="72427"/>
                  <a:pt x="7990490" y="61419"/>
                  <a:pt x="10546911" y="0"/>
                </a:cubicBezTo>
                <a:cubicBezTo>
                  <a:pt x="11059635" y="-39163"/>
                  <a:pt x="11408864" y="397051"/>
                  <a:pt x="11485580" y="938669"/>
                </a:cubicBezTo>
                <a:cubicBezTo>
                  <a:pt x="11586456" y="2323087"/>
                  <a:pt x="11378267" y="2900336"/>
                  <a:pt x="11485580" y="4693235"/>
                </a:cubicBezTo>
                <a:cubicBezTo>
                  <a:pt x="11500817" y="5134318"/>
                  <a:pt x="11031389" y="5593862"/>
                  <a:pt x="10546911" y="5631904"/>
                </a:cubicBezTo>
                <a:cubicBezTo>
                  <a:pt x="8133221" y="5661731"/>
                  <a:pt x="4063608" y="5552598"/>
                  <a:pt x="938669" y="5631904"/>
                </a:cubicBezTo>
                <a:cubicBezTo>
                  <a:pt x="465977" y="5626735"/>
                  <a:pt x="-30236" y="5217627"/>
                  <a:pt x="0" y="4693235"/>
                </a:cubicBezTo>
                <a:cubicBezTo>
                  <a:pt x="50037" y="3390047"/>
                  <a:pt x="770" y="2757878"/>
                  <a:pt x="0" y="938669"/>
                </a:cubicBezTo>
                <a:close/>
              </a:path>
              <a:path w="11485580" h="5631904" stroke="0" extrusionOk="0">
                <a:moveTo>
                  <a:pt x="0" y="938669"/>
                </a:moveTo>
                <a:cubicBezTo>
                  <a:pt x="42602" y="431868"/>
                  <a:pt x="442881" y="47138"/>
                  <a:pt x="938669" y="0"/>
                </a:cubicBezTo>
                <a:cubicBezTo>
                  <a:pt x="3041528" y="123000"/>
                  <a:pt x="6358703" y="-96860"/>
                  <a:pt x="10546911" y="0"/>
                </a:cubicBezTo>
                <a:cubicBezTo>
                  <a:pt x="11044356" y="-15981"/>
                  <a:pt x="11492337" y="406633"/>
                  <a:pt x="11485580" y="938669"/>
                </a:cubicBezTo>
                <a:cubicBezTo>
                  <a:pt x="11488753" y="2023864"/>
                  <a:pt x="11579847" y="3924282"/>
                  <a:pt x="11485580" y="4693235"/>
                </a:cubicBezTo>
                <a:cubicBezTo>
                  <a:pt x="11407980" y="5239761"/>
                  <a:pt x="10984551" y="5618685"/>
                  <a:pt x="10546911" y="5631904"/>
                </a:cubicBezTo>
                <a:cubicBezTo>
                  <a:pt x="6938321" y="5471197"/>
                  <a:pt x="5605631" y="5671571"/>
                  <a:pt x="938669" y="5631904"/>
                </a:cubicBezTo>
                <a:cubicBezTo>
                  <a:pt x="356860" y="5619100"/>
                  <a:pt x="-15770" y="5204504"/>
                  <a:pt x="0" y="4693235"/>
                </a:cubicBezTo>
                <a:cubicBezTo>
                  <a:pt x="32216" y="2975654"/>
                  <a:pt x="57206" y="1824351"/>
                  <a:pt x="0" y="9386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2D61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74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7A8E70-8819-4DAE-DD42-0272AEE5D4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66DAFC-2E97-174C-7593-667CEBBA4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51447-9393-A9FD-AF50-145FFE6E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15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1B651-2BAA-843F-4F38-1CC117CE1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744AB-1B62-E2EE-96C0-F9D3A02CE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50ECF-A8CF-55E0-DD1E-E1059D850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F4D8C-5921-E3CA-7D04-78ADB465A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9610E-1BCE-F6BC-5CE3-9E81372C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61C479-ED32-274D-F728-57DBC6E72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81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E875-6D21-A16B-3AAA-343AB14CE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780A4F-E773-2540-DF7D-A9466F61F3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ECE8A-4718-B89E-5482-40D7DB855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5BA4A-ED3A-73FE-F946-FCAF66D0E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54F0F-193A-1CC3-C1F7-5C5926725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1B4F7-4FB2-F6AD-8D56-2FD16F2E8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06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5F885-848F-AB14-95CA-148622BC2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D22045-C480-105A-9393-AD3009109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0D18E-19F8-66BC-4C95-10396CDDC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C345C-72EF-BCF5-06F6-0CAD34495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00DD4-3307-A23E-1D46-FB5E2DBE9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30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E9DA5A-1DA2-73B7-0BCD-053D60B3A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5A75F3-CA0F-403A-7AE1-2350F8C00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4157F-0AD4-FC16-2CBE-470B661EF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C99CA-EE13-F01F-C02F-A22EF9D2E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05CDB-E697-F020-0D59-D9142EF29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34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819877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551019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44302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450051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09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29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86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B4A654-71B2-B7A9-4682-8923815B8E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t="4909"/>
          <a:stretch/>
        </p:blipFill>
        <p:spPr>
          <a:xfrm>
            <a:off x="-128954" y="0"/>
            <a:ext cx="12320954" cy="706499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E0119ED-BADE-EA9C-B5A0-7F71C9B55EDE}"/>
              </a:ext>
            </a:extLst>
          </p:cNvPr>
          <p:cNvSpPr/>
          <p:nvPr userDrawn="1"/>
        </p:nvSpPr>
        <p:spPr>
          <a:xfrm>
            <a:off x="353210" y="273268"/>
            <a:ext cx="11485580" cy="6584731"/>
          </a:xfrm>
          <a:custGeom>
            <a:avLst/>
            <a:gdLst>
              <a:gd name="connsiteX0" fmla="*/ 0 w 11485580"/>
              <a:gd name="connsiteY0" fmla="*/ 1097477 h 6584731"/>
              <a:gd name="connsiteX1" fmla="*/ 1097477 w 11485580"/>
              <a:gd name="connsiteY1" fmla="*/ 0 h 6584731"/>
              <a:gd name="connsiteX2" fmla="*/ 10388103 w 11485580"/>
              <a:gd name="connsiteY2" fmla="*/ 0 h 6584731"/>
              <a:gd name="connsiteX3" fmla="*/ 11485580 w 11485580"/>
              <a:gd name="connsiteY3" fmla="*/ 1097477 h 6584731"/>
              <a:gd name="connsiteX4" fmla="*/ 11485580 w 11485580"/>
              <a:gd name="connsiteY4" fmla="*/ 5487254 h 6584731"/>
              <a:gd name="connsiteX5" fmla="*/ 10388103 w 11485580"/>
              <a:gd name="connsiteY5" fmla="*/ 6584731 h 6584731"/>
              <a:gd name="connsiteX6" fmla="*/ 1097477 w 11485580"/>
              <a:gd name="connsiteY6" fmla="*/ 6584731 h 6584731"/>
              <a:gd name="connsiteX7" fmla="*/ 0 w 11485580"/>
              <a:gd name="connsiteY7" fmla="*/ 5487254 h 6584731"/>
              <a:gd name="connsiteX8" fmla="*/ 0 w 11485580"/>
              <a:gd name="connsiteY8" fmla="*/ 1097477 h 6584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85580" h="6584731" fill="none" extrusionOk="0">
                <a:moveTo>
                  <a:pt x="0" y="1097477"/>
                </a:moveTo>
                <a:cubicBezTo>
                  <a:pt x="720" y="510840"/>
                  <a:pt x="537901" y="78115"/>
                  <a:pt x="1097477" y="0"/>
                </a:cubicBezTo>
                <a:cubicBezTo>
                  <a:pt x="5062677" y="72427"/>
                  <a:pt x="8051994" y="61419"/>
                  <a:pt x="10388103" y="0"/>
                </a:cubicBezTo>
                <a:cubicBezTo>
                  <a:pt x="10990883" y="-22995"/>
                  <a:pt x="11434484" y="475902"/>
                  <a:pt x="11485580" y="1097477"/>
                </a:cubicBezTo>
                <a:cubicBezTo>
                  <a:pt x="11586456" y="1767089"/>
                  <a:pt x="11378267" y="3899162"/>
                  <a:pt x="11485580" y="5487254"/>
                </a:cubicBezTo>
                <a:cubicBezTo>
                  <a:pt x="11504881" y="5995415"/>
                  <a:pt x="10949759" y="6534886"/>
                  <a:pt x="10388103" y="6584731"/>
                </a:cubicBezTo>
                <a:cubicBezTo>
                  <a:pt x="6677090" y="6614558"/>
                  <a:pt x="2381253" y="6505425"/>
                  <a:pt x="1097477" y="6584731"/>
                </a:cubicBezTo>
                <a:cubicBezTo>
                  <a:pt x="555703" y="6577457"/>
                  <a:pt x="-20631" y="6097453"/>
                  <a:pt x="0" y="5487254"/>
                </a:cubicBezTo>
                <a:cubicBezTo>
                  <a:pt x="50037" y="4930383"/>
                  <a:pt x="770" y="2833310"/>
                  <a:pt x="0" y="1097477"/>
                </a:cubicBezTo>
                <a:close/>
              </a:path>
              <a:path w="11485580" h="6584731" stroke="0" extrusionOk="0">
                <a:moveTo>
                  <a:pt x="0" y="1097477"/>
                </a:moveTo>
                <a:cubicBezTo>
                  <a:pt x="69417" y="510279"/>
                  <a:pt x="527687" y="75692"/>
                  <a:pt x="1097477" y="0"/>
                </a:cubicBezTo>
                <a:cubicBezTo>
                  <a:pt x="4311992" y="123000"/>
                  <a:pt x="7434272" y="-96860"/>
                  <a:pt x="10388103" y="0"/>
                </a:cubicBezTo>
                <a:cubicBezTo>
                  <a:pt x="10908088" y="-65647"/>
                  <a:pt x="11515112" y="431819"/>
                  <a:pt x="11485580" y="1097477"/>
                </a:cubicBezTo>
                <a:cubicBezTo>
                  <a:pt x="11488753" y="1781155"/>
                  <a:pt x="11579847" y="3770697"/>
                  <a:pt x="11485580" y="5487254"/>
                </a:cubicBezTo>
                <a:cubicBezTo>
                  <a:pt x="11450167" y="6106204"/>
                  <a:pt x="10935537" y="6575126"/>
                  <a:pt x="10388103" y="6584731"/>
                </a:cubicBezTo>
                <a:cubicBezTo>
                  <a:pt x="8941465" y="6424024"/>
                  <a:pt x="3318796" y="6624398"/>
                  <a:pt x="1097477" y="6584731"/>
                </a:cubicBezTo>
                <a:cubicBezTo>
                  <a:pt x="421610" y="6570644"/>
                  <a:pt x="-81425" y="6056486"/>
                  <a:pt x="0" y="5487254"/>
                </a:cubicBezTo>
                <a:cubicBezTo>
                  <a:pt x="32216" y="4305037"/>
                  <a:pt x="57206" y="2399119"/>
                  <a:pt x="0" y="109747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2D61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D57BC4D-FB31-8597-1A8A-417A9F18B96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77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E9C9C2-CB82-7879-749C-B51D80FBB46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378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D54C04-6648-112B-82EC-B873A6C1E7C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5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29036D-3BD3-5B60-787C-36D83C365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5294" y="3625327"/>
            <a:ext cx="2183727" cy="3207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6F2FB3-67B4-A48F-EF20-9E30278A4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033" y="3391773"/>
            <a:ext cx="2016239" cy="3287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8DC243-1FF0-B3CC-DE3F-9E2FF946C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730" y="3650829"/>
            <a:ext cx="2366182" cy="3207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8E02A9-76C8-2D3B-E693-FD917DE0D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79" y="3391773"/>
            <a:ext cx="2379453" cy="3440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BC13D5-9930-1D8B-FF17-9FF1835FC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9192" y="1062390"/>
            <a:ext cx="8827773" cy="362743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57A48DB-DE47-4F1B-8535-7CA53BC3B3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7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761C0-AA5C-0F5E-A526-9D1C17CDF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A236F5-903F-486F-C2B4-769F6F5A7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5294" y="3625327"/>
            <a:ext cx="2183727" cy="3207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2713BF-C2F6-33A2-B3D9-55E0F0E7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033" y="3391773"/>
            <a:ext cx="2016239" cy="3287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B139C4-ABCD-FC16-7436-2E5A7817E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730" y="3650829"/>
            <a:ext cx="2366182" cy="3207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1EB19-1A99-094C-63AE-7A9C2EAA3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79" y="3391773"/>
            <a:ext cx="2379453" cy="3440725"/>
          </a:xfrm>
          <a:prstGeom prst="rect">
            <a:avLst/>
          </a:prstGeom>
        </p:spPr>
      </p:pic>
      <p:pic>
        <p:nvPicPr>
          <p:cNvPr id="3" name="Picture 2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F2DB95E3-8D1C-79E9-A32F-4D7146AD20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96" y="362273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6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C7916B-BC1C-4F9F-A152-33EF6C1D4B96}"/>
              </a:ext>
            </a:extLst>
          </p:cNvPr>
          <p:cNvSpPr txBox="1"/>
          <p:nvPr/>
        </p:nvSpPr>
        <p:spPr>
          <a:xfrm>
            <a:off x="914400" y="548640"/>
            <a:ext cx="10576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đứng từ giữa sân trường hướng lên lớp của mình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ular Callout 16">
            <a:extLst>
              <a:ext uri="{FF2B5EF4-FFF2-40B4-BE49-F238E27FC236}">
                <a16:creationId xmlns:a16="http://schemas.microsoft.com/office/drawing/2014/main" id="{A163C468-F404-4B2A-B84C-E3AA9502B1E7}"/>
              </a:ext>
            </a:extLst>
          </p:cNvPr>
          <p:cNvSpPr/>
          <p:nvPr/>
        </p:nvSpPr>
        <p:spPr>
          <a:xfrm>
            <a:off x="2097450" y="1474922"/>
            <a:ext cx="7012458" cy="784554"/>
          </a:xfrm>
          <a:prstGeom prst="wedgeRoundRectCallout">
            <a:avLst>
              <a:gd name="adj1" fmla="val 22861"/>
              <a:gd name="adj2" fmla="val 95762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4000" kern="0" dirty="0">
                <a:solidFill>
                  <a:srgbClr val="00527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 em nhìn thấy những gì?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Rounded Rectangular Callout 16">
            <a:extLst>
              <a:ext uri="{FF2B5EF4-FFF2-40B4-BE49-F238E27FC236}">
                <a16:creationId xmlns:a16="http://schemas.microsoft.com/office/drawing/2014/main" id="{51D7EF4D-4019-4654-8199-71768A3312CC}"/>
              </a:ext>
            </a:extLst>
          </p:cNvPr>
          <p:cNvSpPr/>
          <p:nvPr/>
        </p:nvSpPr>
        <p:spPr>
          <a:xfrm>
            <a:off x="639488" y="2595454"/>
            <a:ext cx="5892802" cy="1045538"/>
          </a:xfrm>
          <a:prstGeom prst="wedgeRoundRectCallout">
            <a:avLst>
              <a:gd name="adj1" fmla="val 45792"/>
              <a:gd name="adj2" fmla="val 8798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00527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 điều gì đặc biệt ở lớp mình, khác những lớp khác không?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Rounded Rectangular Callout 16">
            <a:extLst>
              <a:ext uri="{FF2B5EF4-FFF2-40B4-BE49-F238E27FC236}">
                <a16:creationId xmlns:a16="http://schemas.microsoft.com/office/drawing/2014/main" id="{1C6BA6B5-1CF7-4F2C-B8D1-6789E29FE0BC}"/>
              </a:ext>
            </a:extLst>
          </p:cNvPr>
          <p:cNvSpPr/>
          <p:nvPr/>
        </p:nvSpPr>
        <p:spPr>
          <a:xfrm>
            <a:off x="329608" y="4244517"/>
            <a:ext cx="6096002" cy="1621237"/>
          </a:xfrm>
          <a:prstGeom prst="wedgeRoundRectCallout">
            <a:avLst>
              <a:gd name="adj1" fmla="val 50792"/>
              <a:gd name="adj2" fmla="val 94790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000" kern="0" dirty="0">
                <a:solidFill>
                  <a:srgbClr val="00527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</a:t>
            </a:r>
            <a:r>
              <a:rPr lang="vi-VN" sz="3000" kern="0" dirty="0">
                <a:solidFill>
                  <a:srgbClr val="00527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 có muốn đưa ra ý tưởng để trang trí lớp, khiến lớp có sự khác biệt so với lớp khác không?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C16F41E-5D00-112F-AC2C-CECF66E4C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622811" y="1424261"/>
            <a:ext cx="3676515" cy="580375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C54A5C9-DACA-6249-2F76-56F7A8FB8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74436" cy="1474436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E612A1E0-0B15-4775-ABA5-0D321018E19C}"/>
              </a:ext>
            </a:extLst>
          </p:cNvPr>
          <p:cNvSpPr txBox="1"/>
          <p:nvPr/>
        </p:nvSpPr>
        <p:spPr>
          <a:xfrm>
            <a:off x="1584960" y="474828"/>
            <a:ext cx="8829040" cy="769441"/>
          </a:xfrm>
          <a:custGeom>
            <a:avLst/>
            <a:gdLst>
              <a:gd name="connsiteX0" fmla="*/ 0 w 8829040"/>
              <a:gd name="connsiteY0" fmla="*/ 0 h 769441"/>
              <a:gd name="connsiteX1" fmla="*/ 8829040 w 8829040"/>
              <a:gd name="connsiteY1" fmla="*/ 0 h 769441"/>
              <a:gd name="connsiteX2" fmla="*/ 8829040 w 8829040"/>
              <a:gd name="connsiteY2" fmla="*/ 769441 h 769441"/>
              <a:gd name="connsiteX3" fmla="*/ 0 w 8829040"/>
              <a:gd name="connsiteY3" fmla="*/ 769441 h 769441"/>
              <a:gd name="connsiteX4" fmla="*/ 0 w 8829040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9040" h="769441" fill="none" extrusionOk="0">
                <a:moveTo>
                  <a:pt x="0" y="0"/>
                </a:moveTo>
                <a:cubicBezTo>
                  <a:pt x="1567294" y="5222"/>
                  <a:pt x="5912137" y="24918"/>
                  <a:pt x="8829040" y="0"/>
                </a:cubicBezTo>
                <a:cubicBezTo>
                  <a:pt x="8837093" y="136447"/>
                  <a:pt x="8796660" y="415250"/>
                  <a:pt x="8829040" y="769441"/>
                </a:cubicBezTo>
                <a:cubicBezTo>
                  <a:pt x="7635035" y="604680"/>
                  <a:pt x="3994327" y="887591"/>
                  <a:pt x="0" y="769441"/>
                </a:cubicBezTo>
                <a:cubicBezTo>
                  <a:pt x="-63285" y="415593"/>
                  <a:pt x="-48607" y="149513"/>
                  <a:pt x="0" y="0"/>
                </a:cubicBezTo>
                <a:close/>
              </a:path>
              <a:path w="8829040" h="769441" stroke="0" extrusionOk="0">
                <a:moveTo>
                  <a:pt x="0" y="0"/>
                </a:moveTo>
                <a:cubicBezTo>
                  <a:pt x="1344683" y="11849"/>
                  <a:pt x="7599948" y="-161459"/>
                  <a:pt x="8829040" y="0"/>
                </a:cubicBezTo>
                <a:cubicBezTo>
                  <a:pt x="8880457" y="236383"/>
                  <a:pt x="8864812" y="641266"/>
                  <a:pt x="8829040" y="769441"/>
                </a:cubicBezTo>
                <a:cubicBezTo>
                  <a:pt x="4480273" y="623581"/>
                  <a:pt x="3517922" y="691117"/>
                  <a:pt x="0" y="769441"/>
                </a:cubicBezTo>
                <a:cubicBezTo>
                  <a:pt x="63536" y="508616"/>
                  <a:pt x="33017" y="312939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44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601A08-7422-43B5-971A-07402E6F8592}"/>
              </a:ext>
            </a:extLst>
          </p:cNvPr>
          <p:cNvGrpSpPr/>
          <p:nvPr/>
        </p:nvGrpSpPr>
        <p:grpSpPr>
          <a:xfrm rot="20863988">
            <a:off x="416920" y="2521569"/>
            <a:ext cx="4226344" cy="2983484"/>
            <a:chOff x="283029" y="1746956"/>
            <a:chExt cx="4656642" cy="152702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64D1734-8F54-453D-9F0E-DBC914FA6058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8C5E22BE-77CD-4565-B9DF-3968DB1DCF74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/>
                  <a:ea typeface="+mn-ea"/>
                  <a:cs typeface="+mn-cs"/>
                </a:endParaRPr>
              </a:p>
            </p:txBody>
          </p:sp>
          <p:sp>
            <p:nvSpPr>
              <p:cNvPr id="10" name="Speech Bubble: Rectangle with Corners Rounded 9">
                <a:extLst>
                  <a:ext uri="{FF2B5EF4-FFF2-40B4-BE49-F238E27FC236}">
                    <a16:creationId xmlns:a16="http://schemas.microsoft.com/office/drawing/2014/main" id="{F9406FB3-1D67-4ABA-B2A7-31D9C09F7C8F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/>
                  <a:ea typeface="+mn-ea"/>
                  <a:cs typeface="+mn-cs"/>
                </a:endParaRPr>
              </a:p>
            </p:txBody>
          </p:sp>
        </p:grpSp>
        <p:sp>
          <p:nvSpPr>
            <p:cNvPr id="8" name="文本框 18">
              <a:extLst>
                <a:ext uri="{FF2B5EF4-FFF2-40B4-BE49-F238E27FC236}">
                  <a16:creationId xmlns:a16="http://schemas.microsoft.com/office/drawing/2014/main" id="{FF5C938B-4E38-4AB8-88E9-BDD8D437C0BF}"/>
                </a:ext>
              </a:extLst>
            </p:cNvPr>
            <p:cNvSpPr txBox="1"/>
            <p:nvPr/>
          </p:nvSpPr>
          <p:spPr>
            <a:xfrm>
              <a:off x="497176" y="2070328"/>
              <a:ext cx="4220653" cy="8979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XANH (có cây xanh, thân thiện với môi trường) </a:t>
              </a:r>
              <a:endParaRPr kumimoji="0" lang="zh-CN" altLang="en-US" sz="36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3F6C44-2603-4362-8BB1-2231FC468724}"/>
              </a:ext>
            </a:extLst>
          </p:cNvPr>
          <p:cNvGrpSpPr/>
          <p:nvPr/>
        </p:nvGrpSpPr>
        <p:grpSpPr>
          <a:xfrm rot="20863988">
            <a:off x="4866242" y="3072266"/>
            <a:ext cx="3402719" cy="2983484"/>
            <a:chOff x="283029" y="1746956"/>
            <a:chExt cx="4656642" cy="152702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ACED6DD-F8CF-4B65-9880-46063F811540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1" name="Speech Bubble: Rectangle with Corners Rounded 20">
                <a:extLst>
                  <a:ext uri="{FF2B5EF4-FFF2-40B4-BE49-F238E27FC236}">
                    <a16:creationId xmlns:a16="http://schemas.microsoft.com/office/drawing/2014/main" id="{A192B8B8-F1F0-4E2E-A6BE-ECE38F66F658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/>
                  <a:ea typeface="+mn-ea"/>
                  <a:cs typeface="+mn-cs"/>
                </a:endParaRPr>
              </a:p>
            </p:txBody>
          </p:sp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id="{954531D4-770F-493C-B8F6-8401CEA5E6A0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/>
                  <a:ea typeface="+mn-ea"/>
                  <a:cs typeface="+mn-cs"/>
                </a:endParaRPr>
              </a:p>
            </p:txBody>
          </p:sp>
        </p:grpSp>
        <p:sp>
          <p:nvSpPr>
            <p:cNvPr id="20" name="文本框 18">
              <a:extLst>
                <a:ext uri="{FF2B5EF4-FFF2-40B4-BE49-F238E27FC236}">
                  <a16:creationId xmlns:a16="http://schemas.microsoft.com/office/drawing/2014/main" id="{5B27CD0E-BFFB-4D5C-AA52-97CFB7F2A7F4}"/>
                </a:ext>
              </a:extLst>
            </p:cNvPr>
            <p:cNvSpPr txBox="1"/>
            <p:nvPr/>
          </p:nvSpPr>
          <p:spPr>
            <a:xfrm>
              <a:off x="416635" y="2350642"/>
              <a:ext cx="4220652" cy="6143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SẠCH (sạch, gọn, ngăn nắp) </a:t>
              </a:r>
              <a:endParaRPr kumimoji="0" lang="zh-CN" altLang="en-US" sz="36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06B094-81D7-44AF-B9AC-B26E19BF6513}"/>
              </a:ext>
            </a:extLst>
          </p:cNvPr>
          <p:cNvGrpSpPr/>
          <p:nvPr/>
        </p:nvGrpSpPr>
        <p:grpSpPr>
          <a:xfrm rot="20863988">
            <a:off x="8214992" y="1811514"/>
            <a:ext cx="3757616" cy="2983484"/>
            <a:chOff x="283029" y="1746956"/>
            <a:chExt cx="4656642" cy="152702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992AA07-24E7-47A3-AD16-AC7EFA81B1E0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0" name="Speech Bubble: Rectangle with Corners Rounded 29">
                <a:extLst>
                  <a:ext uri="{FF2B5EF4-FFF2-40B4-BE49-F238E27FC236}">
                    <a16:creationId xmlns:a16="http://schemas.microsoft.com/office/drawing/2014/main" id="{34677FFD-82AB-4B9E-AEA2-14579176F95D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/>
                  <a:ea typeface="+mn-ea"/>
                  <a:cs typeface="+mn-cs"/>
                </a:endParaRPr>
              </a:p>
            </p:txBody>
          </p:sp>
          <p:sp>
            <p:nvSpPr>
              <p:cNvPr id="31" name="Speech Bubble: Rectangle with Corners Rounded 30">
                <a:extLst>
                  <a:ext uri="{FF2B5EF4-FFF2-40B4-BE49-F238E27FC236}">
                    <a16:creationId xmlns:a16="http://schemas.microsoft.com/office/drawing/2014/main" id="{B2525E26-D842-45AB-9E69-482BDBDDED00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/>
                  <a:ea typeface="+mn-ea"/>
                  <a:cs typeface="+mn-cs"/>
                </a:endParaRPr>
              </a:p>
            </p:txBody>
          </p:sp>
        </p:grpSp>
        <p:sp>
          <p:nvSpPr>
            <p:cNvPr id="29" name="文本框 18">
              <a:extLst>
                <a:ext uri="{FF2B5EF4-FFF2-40B4-BE49-F238E27FC236}">
                  <a16:creationId xmlns:a16="http://schemas.microsoft.com/office/drawing/2014/main" id="{676BA29D-6655-4EC4-97EA-F9F7A36EF53D}"/>
                </a:ext>
              </a:extLst>
            </p:cNvPr>
            <p:cNvSpPr txBox="1"/>
            <p:nvPr/>
          </p:nvSpPr>
          <p:spPr>
            <a:xfrm>
              <a:off x="497176" y="2212104"/>
              <a:ext cx="4220653" cy="6143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ĐẸP (được trang trí bắt mắt)</a:t>
              </a:r>
              <a:endParaRPr kumimoji="0" lang="zh-CN" altLang="en-US" sz="36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62746-563C-F783-0E65-08FB31082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9B3A4E-60B9-6254-3C5E-E9B41C420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5294" y="3625327"/>
            <a:ext cx="2183727" cy="3207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4572E8-CCDA-259A-3445-7572B36EA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033" y="3391773"/>
            <a:ext cx="2016239" cy="3287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FB146B-1006-47D9-A4B7-5E5841FA2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730" y="3650829"/>
            <a:ext cx="2366182" cy="3207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FA3B27-2672-B41C-220D-2641760DD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79" y="3391773"/>
            <a:ext cx="2379453" cy="3440725"/>
          </a:xfrm>
          <a:prstGeom prst="rect">
            <a:avLst/>
          </a:prstGeom>
        </p:spPr>
      </p:pic>
      <p:pic>
        <p:nvPicPr>
          <p:cNvPr id="8" name="Picture 7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4B44BE9D-45EA-A86D-56C8-1B3EF102BB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96" y="1099266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7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271740C-0041-4C7B-A715-01D01F92A208}"/>
              </a:ext>
            </a:extLst>
          </p:cNvPr>
          <p:cNvGrpSpPr/>
          <p:nvPr/>
        </p:nvGrpSpPr>
        <p:grpSpPr>
          <a:xfrm>
            <a:off x="7394754" y="3058162"/>
            <a:ext cx="4278451" cy="2175001"/>
            <a:chOff x="892354" y="3758439"/>
            <a:chExt cx="4278451" cy="2175001"/>
          </a:xfrm>
        </p:grpSpPr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025A4738-3798-4FE4-A493-8B012A936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0559723A-EAFC-45DD-8FDF-DB80597FA23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32" name="Rounded Rectangular Callout 16">
            <a:extLst>
              <a:ext uri="{FF2B5EF4-FFF2-40B4-BE49-F238E27FC236}">
                <a16:creationId xmlns:a16="http://schemas.microsoft.com/office/drawing/2014/main" id="{3D1F48ED-7CC4-4D37-9834-0BE6E5F3DC75}"/>
              </a:ext>
            </a:extLst>
          </p:cNvPr>
          <p:cNvSpPr/>
          <p:nvPr/>
        </p:nvSpPr>
        <p:spPr>
          <a:xfrm>
            <a:off x="1879600" y="761673"/>
            <a:ext cx="9377680" cy="1438635"/>
          </a:xfrm>
          <a:prstGeom prst="wedgeRoundRectCallout">
            <a:avLst>
              <a:gd name="adj1" fmla="val 22861"/>
              <a:gd name="adj2" fmla="val 95762"/>
              <a:gd name="adj3" fmla="val 16667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kern="0" dirty="0">
                <a:solidFill>
                  <a:srgbClr val="00527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 ý tưởng về các ý tưởng trang trí lớp dựa trên ba tiêu chí “xanh-sạch-đẹp”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Rounded Rectangular Callout 16">
            <a:extLst>
              <a:ext uri="{FF2B5EF4-FFF2-40B4-BE49-F238E27FC236}">
                <a16:creationId xmlns:a16="http://schemas.microsoft.com/office/drawing/2014/main" id="{F7FD4177-B47F-4EAE-88AB-272B736D77D2}"/>
              </a:ext>
            </a:extLst>
          </p:cNvPr>
          <p:cNvSpPr/>
          <p:nvPr/>
        </p:nvSpPr>
        <p:spPr>
          <a:xfrm>
            <a:off x="772160" y="2550594"/>
            <a:ext cx="6400800" cy="1438635"/>
          </a:xfrm>
          <a:prstGeom prst="wedgeRoundRectCallout">
            <a:avLst>
              <a:gd name="adj1" fmla="val 56671"/>
              <a:gd name="adj2" fmla="val 75281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srgbClr val="00527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</a:t>
            </a:r>
            <a:r>
              <a:rPr lang="vi-VN" sz="3600" kern="0" dirty="0">
                <a:solidFill>
                  <a:srgbClr val="00527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hân công công việc cụ thể cho từng thành viên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4959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8FFA5A-DAEE-464A-BC26-92A5904C40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22859" y="1791552"/>
            <a:ext cx="587705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B4240-8D11-EEEA-1222-C6734BB7F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5FF544-4543-57F3-97C0-84E7B0FDC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5294" y="3625327"/>
            <a:ext cx="2183727" cy="3207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DE8B0B-93BF-C227-F665-3DF8D4F45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033" y="3391773"/>
            <a:ext cx="2016239" cy="3287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59088B-6F37-05B5-C494-01B2F71C5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730" y="3650829"/>
            <a:ext cx="2366182" cy="3207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24C053-361A-E7EC-1F11-1E410745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79" y="3391773"/>
            <a:ext cx="2379453" cy="3440725"/>
          </a:xfrm>
          <a:prstGeom prst="rect">
            <a:avLst/>
          </a:prstGeom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50B22B50-2699-1D7F-FF59-9E1BBA209C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00" y="256603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0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138</Words>
  <Application>Microsoft Office PowerPoint</Application>
  <PresentationFormat>Widescreen</PresentationFormat>
  <Paragraphs>12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Aptos</vt:lpstr>
      <vt:lpstr>Aptos Display</vt:lpstr>
      <vt:lpstr>仓耳今楷05-6763 W05</vt:lpstr>
      <vt:lpstr>字魂58号-创中黑</vt:lpstr>
      <vt:lpstr>Arial</vt:lpstr>
      <vt:lpstr>Calibri</vt:lpstr>
      <vt:lpstr>Cambria</vt:lpstr>
      <vt:lpstr>Georgia</vt:lpstr>
      <vt:lpstr>Office 主题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42</cp:revision>
  <dcterms:created xsi:type="dcterms:W3CDTF">2022-07-19T22:38:53Z</dcterms:created>
  <dcterms:modified xsi:type="dcterms:W3CDTF">2025-11-03T07:09:01Z</dcterms:modified>
</cp:coreProperties>
</file>