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4" r:id="rId2"/>
  </p:sldMasterIdLst>
  <p:notesMasterIdLst>
    <p:notesMasterId r:id="rId10"/>
  </p:notesMasterIdLst>
  <p:sldIdLst>
    <p:sldId id="259" r:id="rId3"/>
    <p:sldId id="257" r:id="rId4"/>
    <p:sldId id="2659" r:id="rId5"/>
    <p:sldId id="2646" r:id="rId6"/>
    <p:sldId id="287" r:id="rId7"/>
    <p:sldId id="2650" r:id="rId8"/>
    <p:sldId id="265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D9B38-9F30-4ED7-ACCD-3BF1C71F8EC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B415A-5A04-4B4C-ACBB-0E987FE2C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14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0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86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40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5F441-BA27-4D1A-9A13-05155C413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3B6E29-430C-420B-9D34-8C89DDCC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E9B79-96D2-4483-AF4F-F41232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032C75-8AFF-422F-B434-1A2597AB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089CB-2DEA-4E65-AE74-4EA2262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6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28CE7-CF14-4940-A95B-FBE580F4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48680-868D-405D-8570-DE469DFE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56F11-8CDA-4DAB-9925-1BC78111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B991C3-CB7C-4BF7-9EA8-1E5D7C7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BD3AC-7018-477F-817F-322423E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7EA4D-A3CF-4FAB-A0FB-230320904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787D43-B3B2-419A-9F39-1275EFF4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EECBA-ABA0-47FA-8FAA-50C9308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A66ADA-9B95-438A-B5D1-869693DA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A0A3A1-5A3C-48BC-8D41-9362B8D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9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9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DDC72-9CAC-4679-A980-5B3D8786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A55264-4DA0-44D2-BF6D-54373F34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C5FAD-AFAC-4529-A734-798E41F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2238F-B81F-4444-AD47-4431DF0A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88D67F-14DB-44B4-85A1-A89E2BF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0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3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4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8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0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45189-0D48-4D62-ACB8-363B8B4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54B7C4-26CC-4900-9FBC-112D5FD2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5BD0D-46F8-499D-9889-44E956D4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3EECB-1B46-4AAF-82FA-8341E6E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34F59-D5C9-45C0-95BB-25530399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02147-91C0-4202-A049-8C26C361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F78434-07FA-4018-98AF-2DFF55D6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259499-0952-4C06-9230-F1BC6AB2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CBE8A-F31A-4FC1-B01E-5B40266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E9106-A51D-41B8-A6DD-3B370CB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7E40EC-35A1-4918-88F4-ED2B2A9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7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FEC4A-A03A-40EF-91D3-06CEC80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FD8B1-E238-45FA-AE19-BCA2CFC7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51CD6C-C740-47E9-BB94-1AB87710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0E742E-9501-4526-8000-C57F5B2BB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F3933A-FA1B-4BA6-BECD-B9F4FDF6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EB09E3-F9BF-4169-93BD-31EE046D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8F773C-4C5F-477F-81A2-ECD9A18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D10B08-662E-457B-9666-06AB86C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10382-258C-4B34-8FDC-BBA005AA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7A26AA-0F94-450C-8A35-C6E1CB6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FBC98B-80C2-4E12-B989-13E5C19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B137B8-05FB-4C5B-84AD-D15BD2E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1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2629FF-121F-4B3B-AE37-DDB8B1A1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7F2E3A-CE2D-486A-8880-48C9675B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EEAFE-4653-4CA8-A59F-04A60C6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4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9F4FE-882A-47C0-8C46-B8DBF609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2394E-D218-48FB-8A2F-2DD5FD6B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2CA12-A78A-441C-8B00-B8B51A8F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EDE3BB-C843-419D-AEC9-3A166B9F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33323-637A-4CE1-BE8F-B869193A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A6DCC8-E8F0-4C7F-9328-D5006B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3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A90F6-AECE-47D2-A701-44DD7B6D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77105F-0226-480E-89D0-588888F2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A2B967-DE5D-4006-83C9-662C87D2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6B451C-C81B-4840-B0CE-EBAF69C7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474BE2-6579-4145-B26D-A759557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186C81-6EDF-4C18-8059-858242EE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C408C653-437D-EF10-15FE-EE33F518E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AD1E2E4D-4C46-88B2-8923-632AADB434E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82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EDDF99F-C991-6C70-CA39-6DEFB01D5E9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41" y="0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5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26.png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26.png"/><Relationship Id="rId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0517" y="482358"/>
            <a:ext cx="5636904" cy="4314140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08117D5-FE91-341C-A5B0-99C7F30AE8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41" y="0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21" y="3977639"/>
            <a:ext cx="3612423" cy="3612423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b="53723"/>
          <a:stretch/>
        </p:blipFill>
        <p:spPr>
          <a:xfrm rot="182133">
            <a:off x="2723733" y="1153631"/>
            <a:ext cx="7754784" cy="1847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3E417B-7D19-93A7-0B47-5565F2ED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08" b="91693" l="9744" r="89776">
                        <a14:foregroundMark x1="36581" y1="91853" x2="42971" y2="90895"/>
                        <a14:foregroundMark x1="39457" y1="7508" x2="47444" y2="8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2937511"/>
            <a:ext cx="4124324" cy="41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0C26CC-2787-04AC-5B54-33C399753D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4050" y="2461897"/>
            <a:ext cx="9906859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0AAE8-199E-072E-C041-13492FB92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8C8F9756-FA70-3215-33B1-0CD1A16D9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4FA146C6-46C7-072E-3907-43296E2E7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7C68D8EC-9159-26F7-42FE-96E09A7441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EE56F230-1A14-CC7E-1CD2-2853000BAD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5AFDCF0C-B896-D2FB-8398-0E48CF3084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2ACC30B4-8F39-A604-428D-0178BFA216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44157D69-4211-A279-3390-C198994DEA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B5321B97-42EE-4267-EC86-2931EAD7A3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0" name="Picture 9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F85EF6D5-CA32-C6E1-450A-1910A4E27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73" y="636790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11335A-E55D-45F6-84FC-17A415331A40}"/>
              </a:ext>
            </a:extLst>
          </p:cNvPr>
          <p:cNvSpPr/>
          <p:nvPr/>
        </p:nvSpPr>
        <p:spPr>
          <a:xfrm>
            <a:off x="384048" y="795528"/>
            <a:ext cx="11283696" cy="572414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Google Shape;62;p13">
            <a:extLst>
              <a:ext uri="{FF2B5EF4-FFF2-40B4-BE49-F238E27FC236}">
                <a16:creationId xmlns:a16="http://schemas.microsoft.com/office/drawing/2014/main" id="{C03FFA74-9F7C-4671-89B4-DD2A2AE96C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6B9EF05-038C-4ABD-9CF2-0B75BB492471}"/>
              </a:ext>
            </a:extLst>
          </p:cNvPr>
          <p:cNvSpPr/>
          <p:nvPr/>
        </p:nvSpPr>
        <p:spPr>
          <a:xfrm>
            <a:off x="1277874" y="608260"/>
            <a:ext cx="9921240" cy="708951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D3C2D-E6C6-4A96-9CE8-CDD7AB40B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" y="2158643"/>
            <a:ext cx="6646735" cy="3657114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3B97406-7A79-4889-8393-D228280456B0}"/>
              </a:ext>
            </a:extLst>
          </p:cNvPr>
          <p:cNvSpPr/>
          <p:nvPr/>
        </p:nvSpPr>
        <p:spPr>
          <a:xfrm flipH="1">
            <a:off x="6958584" y="2158643"/>
            <a:ext cx="4553712" cy="141036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tóc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tóc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876FF1C-3A04-4A15-9466-382BD1AF31D4}"/>
              </a:ext>
            </a:extLst>
          </p:cNvPr>
          <p:cNvSpPr/>
          <p:nvPr/>
        </p:nvSpPr>
        <p:spPr>
          <a:xfrm flipH="1">
            <a:off x="7114032" y="3961754"/>
            <a:ext cx="4306824" cy="1524646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FEABEBB-2420-BA60-C396-40FA3638C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41" y="0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4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AD0B418-0841-4468-989F-CAF88AA353BE}"/>
              </a:ext>
            </a:extLst>
          </p:cNvPr>
          <p:cNvGrpSpPr/>
          <p:nvPr/>
        </p:nvGrpSpPr>
        <p:grpSpPr>
          <a:xfrm>
            <a:off x="-135158" y="439837"/>
            <a:ext cx="12520069" cy="7336743"/>
            <a:chOff x="-135158" y="439837"/>
            <a:chExt cx="12520069" cy="7336743"/>
          </a:xfrm>
        </p:grpSpPr>
        <p:pic>
          <p:nvPicPr>
            <p:cNvPr id="250" name="Graphic 249">
              <a:extLst>
                <a:ext uri="{FF2B5EF4-FFF2-40B4-BE49-F238E27FC236}">
                  <a16:creationId xmlns:a16="http://schemas.microsoft.com/office/drawing/2014/main" id="{A01E01B0-D109-4CE4-999D-2425B94A5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-135158" y="439837"/>
              <a:ext cx="12520069" cy="6643869"/>
            </a:xfrm>
            <a:prstGeom prst="rect">
              <a:avLst/>
            </a:prstGeom>
          </p:spPr>
        </p:pic>
        <p:pic>
          <p:nvPicPr>
            <p:cNvPr id="247" name="Graphic 246">
              <a:extLst>
                <a:ext uri="{FF2B5EF4-FFF2-40B4-BE49-F238E27FC236}">
                  <a16:creationId xmlns:a16="http://schemas.microsoft.com/office/drawing/2014/main" id="{03C2DC82-2D5B-4560-83B3-530900C5B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981238" y="1550030"/>
              <a:ext cx="4321411" cy="622655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727E12-3D70-4902-A810-7034262B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764" y="667452"/>
            <a:ext cx="6370872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59;p13">
            <a:extLst>
              <a:ext uri="{FF2B5EF4-FFF2-40B4-BE49-F238E27FC236}">
                <a16:creationId xmlns:a16="http://schemas.microsoft.com/office/drawing/2014/main" id="{707E9A59-8ECA-4EBB-9B49-D08DC3A5D5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0;p13">
            <a:extLst>
              <a:ext uri="{FF2B5EF4-FFF2-40B4-BE49-F238E27FC236}">
                <a16:creationId xmlns:a16="http://schemas.microsoft.com/office/drawing/2014/main" id="{77E2EA3B-51F6-4234-8625-2BC0AE76002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1;p13">
            <a:extLst>
              <a:ext uri="{FF2B5EF4-FFF2-40B4-BE49-F238E27FC236}">
                <a16:creationId xmlns:a16="http://schemas.microsoft.com/office/drawing/2014/main" id="{E6D5511D-5F5F-43C4-BDCA-31AC2D7F435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2;p13">
            <a:extLst>
              <a:ext uri="{FF2B5EF4-FFF2-40B4-BE49-F238E27FC236}">
                <a16:creationId xmlns:a16="http://schemas.microsoft.com/office/drawing/2014/main" id="{C03FFA74-9F7C-4671-89B4-DD2A2AE96C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6B9EF05-038C-4ABD-9CF2-0B75BB492471}"/>
              </a:ext>
            </a:extLst>
          </p:cNvPr>
          <p:cNvSpPr/>
          <p:nvPr/>
        </p:nvSpPr>
        <p:spPr>
          <a:xfrm>
            <a:off x="852678" y="196272"/>
            <a:ext cx="10326624" cy="708951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021F5-A52D-4F19-9C1F-FD441BFCE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25" y="1143635"/>
            <a:ext cx="83248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7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AD0B418-0841-4468-989F-CAF88AA353BE}"/>
              </a:ext>
            </a:extLst>
          </p:cNvPr>
          <p:cNvGrpSpPr/>
          <p:nvPr/>
        </p:nvGrpSpPr>
        <p:grpSpPr>
          <a:xfrm>
            <a:off x="-135158" y="439837"/>
            <a:ext cx="12520069" cy="7336743"/>
            <a:chOff x="-135158" y="439837"/>
            <a:chExt cx="12520069" cy="7336743"/>
          </a:xfrm>
        </p:grpSpPr>
        <p:pic>
          <p:nvPicPr>
            <p:cNvPr id="250" name="Graphic 249">
              <a:extLst>
                <a:ext uri="{FF2B5EF4-FFF2-40B4-BE49-F238E27FC236}">
                  <a16:creationId xmlns:a16="http://schemas.microsoft.com/office/drawing/2014/main" id="{A01E01B0-D109-4CE4-999D-2425B94A5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-135158" y="439837"/>
              <a:ext cx="12520069" cy="6643869"/>
            </a:xfrm>
            <a:prstGeom prst="rect">
              <a:avLst/>
            </a:prstGeom>
          </p:spPr>
        </p:pic>
        <p:pic>
          <p:nvPicPr>
            <p:cNvPr id="247" name="Graphic 246">
              <a:extLst>
                <a:ext uri="{FF2B5EF4-FFF2-40B4-BE49-F238E27FC236}">
                  <a16:creationId xmlns:a16="http://schemas.microsoft.com/office/drawing/2014/main" id="{03C2DC82-2D5B-4560-83B3-530900C5B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981238" y="1550030"/>
              <a:ext cx="4321411" cy="622655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2A9272-73EC-4321-BCEC-5698D6B98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1412" y="111674"/>
            <a:ext cx="8754615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64</Words>
  <Application>Microsoft Office PowerPoint</Application>
  <PresentationFormat>Widescreen</PresentationFormat>
  <Paragraphs>10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等线 Light</vt:lpstr>
      <vt:lpstr>微软雅黑</vt:lpstr>
      <vt:lpstr>宋体</vt:lpstr>
      <vt:lpstr>Arial</vt:lpstr>
      <vt:lpstr>Calibri</vt:lpstr>
      <vt:lpstr>Cambria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55</cp:revision>
  <dcterms:created xsi:type="dcterms:W3CDTF">2022-07-19T10:00:07Z</dcterms:created>
  <dcterms:modified xsi:type="dcterms:W3CDTF">2025-10-06T03:38:38Z</dcterms:modified>
</cp:coreProperties>
</file>