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308" r:id="rId3"/>
    <p:sldId id="328" r:id="rId4"/>
    <p:sldId id="329" r:id="rId5"/>
    <p:sldId id="291" r:id="rId6"/>
    <p:sldId id="331" r:id="rId7"/>
    <p:sldId id="299" r:id="rId8"/>
    <p:sldId id="323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3D7E-23B0-48BB-A736-A31659C5213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BA36-FAC2-4ABB-BE6B-A761855EA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7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4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8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3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77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5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5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25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9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30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7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31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3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0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7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7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1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7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0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1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1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7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2637E4C-8D23-55CC-9A1A-F8C2F2A1D09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7568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6553200" y="0"/>
            <a:ext cx="563880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45" y="10402"/>
            <a:ext cx="649264" cy="7791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76" y="5194396"/>
            <a:ext cx="952496" cy="914257"/>
          </a:xfrm>
          <a:prstGeom prst="rect">
            <a:avLst/>
          </a:prstGeom>
        </p:spPr>
      </p:pic>
      <p:pic>
        <p:nvPicPr>
          <p:cNvPr id="24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F49C23D-07BC-4296-90FF-1CB36A44B15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06" y="64233"/>
            <a:ext cx="4226748" cy="4226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5304AF-3702-48BB-B443-9B59A67E46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204" y="1394951"/>
            <a:ext cx="8047417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09F74E-568B-560F-EE0A-6CDB5798C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550" y="2228778"/>
            <a:ext cx="7425572" cy="235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F5EE9-F765-47BB-BFA3-B6208299F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1774" y="3524610"/>
            <a:ext cx="532226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D569D-0754-95AF-33E4-D467242AFE52}"/>
              </a:ext>
            </a:extLst>
          </p:cNvPr>
          <p:cNvSpPr txBox="1"/>
          <p:nvPr/>
        </p:nvSpPr>
        <p:spPr>
          <a:xfrm>
            <a:off x="914400" y="532907"/>
            <a:ext cx="5927126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 GIA TIỂU PHẨM:</a:t>
            </a:r>
            <a:endParaRPr lang="en-US" sz="3600" dirty="0">
              <a:solidFill>
                <a:srgbClr val="105C52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80D9A-D8E1-15C7-F22E-DF2480D98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77" t="39784" r="51978" b="27423"/>
          <a:stretch/>
        </p:blipFill>
        <p:spPr>
          <a:xfrm>
            <a:off x="6841526" y="1951074"/>
            <a:ext cx="4263080" cy="398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164BEA-D26B-F3A8-506A-EB837A293A6F}"/>
              </a:ext>
            </a:extLst>
          </p:cNvPr>
          <p:cNvGrpSpPr/>
          <p:nvPr/>
        </p:nvGrpSpPr>
        <p:grpSpPr>
          <a:xfrm>
            <a:off x="996778" y="2059863"/>
            <a:ext cx="5539946" cy="4040273"/>
            <a:chOff x="996778" y="2128867"/>
            <a:chExt cx="5539946" cy="40402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FAB2A25-E4A0-3B7B-BED7-4E579E4D0959}"/>
                </a:ext>
              </a:extLst>
            </p:cNvPr>
            <p:cNvSpPr/>
            <p:nvPr/>
          </p:nvSpPr>
          <p:spPr>
            <a:xfrm>
              <a:off x="996778" y="2128867"/>
              <a:ext cx="5539946" cy="4040273"/>
            </a:xfrm>
            <a:prstGeom prst="roundRect">
              <a:avLst>
                <a:gd name="adj" fmla="val 11374"/>
              </a:avLst>
            </a:prstGeom>
            <a:solidFill>
              <a:srgbClr val="FFF1EF"/>
            </a:solidFill>
            <a:ln w="38100">
              <a:solidFill>
                <a:srgbClr val="E35F5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7500E8-56E1-EA73-7A74-11F37AEA0CB7}"/>
                </a:ext>
              </a:extLst>
            </p:cNvPr>
            <p:cNvSpPr txBox="1"/>
            <p:nvPr/>
          </p:nvSpPr>
          <p:spPr>
            <a:xfrm>
              <a:off x="1149177" y="2247399"/>
              <a:ext cx="5235148" cy="3743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Sắm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quần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áo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tủ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342900" marR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Tưởng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áo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tới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quần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mặc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quên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tất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rơi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gầm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tủ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bụi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bám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đầy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5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BE2CFC-0A66-D511-6933-2919109D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471" y="1111393"/>
            <a:ext cx="7876715" cy="957155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A314176-FE5F-4422-06E7-2E9D664AE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7568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8D680-0161-223C-2715-5CBB1A9A04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90495" y="43225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2DC9B7-D9C7-C232-5719-248185364F81}"/>
              </a:ext>
            </a:extLst>
          </p:cNvPr>
          <p:cNvSpPr txBox="1"/>
          <p:nvPr/>
        </p:nvSpPr>
        <p:spPr>
          <a:xfrm>
            <a:off x="889687" y="560262"/>
            <a:ext cx="4522573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105C52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2503E-0283-0B96-7507-06E8771C1A68}"/>
              </a:ext>
            </a:extLst>
          </p:cNvPr>
          <p:cNvGrpSpPr/>
          <p:nvPr/>
        </p:nvGrpSpPr>
        <p:grpSpPr>
          <a:xfrm>
            <a:off x="3789639" y="2687028"/>
            <a:ext cx="6330305" cy="1949589"/>
            <a:chOff x="1851902" y="2990122"/>
            <a:chExt cx="6330305" cy="194958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1384652B-B195-6E81-77DE-BDE07EDD85AD}"/>
                </a:ext>
              </a:extLst>
            </p:cNvPr>
            <p:cNvSpPr/>
            <p:nvPr/>
          </p:nvSpPr>
          <p:spPr>
            <a:xfrm>
              <a:off x="1851902" y="2990122"/>
              <a:ext cx="6295151" cy="1949589"/>
            </a:xfrm>
            <a:prstGeom prst="wedgeRoundRectCallout">
              <a:avLst>
                <a:gd name="adj1" fmla="val -59474"/>
                <a:gd name="adj2" fmla="val -16054"/>
                <a:gd name="adj3" fmla="val 16667"/>
              </a:avLst>
            </a:prstGeom>
            <a:solidFill>
              <a:srgbClr val="EB95B5">
                <a:lumMod val="20000"/>
                <a:lumOff val="80000"/>
              </a:srgbClr>
            </a:solidFill>
            <a:ln w="28575" cap="flat" cmpd="sng" algn="ctr">
              <a:solidFill>
                <a:srgbClr val="F96B8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7BF643-2286-4AFB-E67A-7BCB9C52D0C1}"/>
                </a:ext>
              </a:extLst>
            </p:cNvPr>
            <p:cNvSpPr txBox="1"/>
            <p:nvPr/>
          </p:nvSpPr>
          <p:spPr>
            <a:xfrm>
              <a:off x="2038393" y="3087754"/>
              <a:ext cx="61438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Kể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các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lí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do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em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muốn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loại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bỏ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hoặc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tiếp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tục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sử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dụng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một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đồ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vật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cũ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của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em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65BE8B7-BD0C-3E5C-8A5C-0D5321800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876"/>
          <a:stretch/>
        </p:blipFill>
        <p:spPr>
          <a:xfrm flipH="1">
            <a:off x="771557" y="1507525"/>
            <a:ext cx="2519512" cy="4979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94C11-6AC9-CA37-9084-3F6E97F4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56" y="1193422"/>
            <a:ext cx="8504657" cy="154242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1D876B-59E1-27A1-06B2-3B33FEDD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7568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046390" y="80389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ý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lời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339" y="912154"/>
            <a:ext cx="5521164" cy="2727945"/>
            <a:chOff x="553540" y="1069809"/>
            <a:chExt cx="1776593" cy="1284957"/>
          </a:xfrm>
        </p:grpSpPr>
        <p:pic>
          <p:nvPicPr>
            <p:cNvPr id="22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99768" y="1341393"/>
              <a:ext cx="1602941" cy="82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í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do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loại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bỏ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hoặc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tiếp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tục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sử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dụng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đồ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cũ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33125" y="1808571"/>
            <a:ext cx="6584998" cy="1670766"/>
            <a:chOff x="1629819" y="733985"/>
            <a:chExt cx="9439138" cy="1670766"/>
          </a:xfrm>
        </p:grpSpPr>
        <p:pic>
          <p:nvPicPr>
            <p:cNvPr id="2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591503" y="823192"/>
            <a:ext cx="6289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Quần áo: bị ố vàng, rách, hỏng khóa, đứt khuy, bục chỉ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….</a:t>
            </a:r>
            <a:endParaRPr lang="vi-VN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 chơi: bị gãy, vỡ, nứt, hỏng hoặc bị thiếu mất một phụ kiện,...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9D1DE-AC32-477E-AA4C-3BE595AD8ADF}"/>
              </a:ext>
            </a:extLst>
          </p:cNvPr>
          <p:cNvGrpSpPr/>
          <p:nvPr/>
        </p:nvGrpSpPr>
        <p:grpSpPr>
          <a:xfrm>
            <a:off x="70339" y="4049666"/>
            <a:ext cx="5521164" cy="2727945"/>
            <a:chOff x="553540" y="1069809"/>
            <a:chExt cx="1776593" cy="1284957"/>
          </a:xfrm>
        </p:grpSpPr>
        <p:pic>
          <p:nvPicPr>
            <p:cNvPr id="25" name="图片 17">
              <a:extLst>
                <a:ext uri="{FF2B5EF4-FFF2-40B4-BE49-F238E27FC236}">
                  <a16:creationId xmlns:a16="http://schemas.microsoft.com/office/drawing/2014/main" id="{0732DAFC-711F-488A-A746-82FE969E5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D4AAA1-8D9F-41CC-9774-C9AC1382F7D4}"/>
                </a:ext>
              </a:extLst>
            </p:cNvPr>
            <p:cNvSpPr txBox="1"/>
            <p:nvPr/>
          </p:nvSpPr>
          <p:spPr>
            <a:xfrm>
              <a:off x="684420" y="1278217"/>
              <a:ext cx="1535136" cy="82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Cách sửa chữa một số đồ cũ bị hỏng để có thể tiếp tục dùng được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9A9B8C-52AE-418C-B2AE-F15227929AAA}"/>
              </a:ext>
            </a:extLst>
          </p:cNvPr>
          <p:cNvGrpSpPr/>
          <p:nvPr/>
        </p:nvGrpSpPr>
        <p:grpSpPr>
          <a:xfrm>
            <a:off x="5733125" y="4946083"/>
            <a:ext cx="6584998" cy="1670766"/>
            <a:chOff x="1629819" y="733985"/>
            <a:chExt cx="9439138" cy="1670766"/>
          </a:xfrm>
        </p:grpSpPr>
        <p:pic>
          <p:nvPicPr>
            <p:cNvPr id="33" name="图片 16">
              <a:extLst>
                <a:ext uri="{FF2B5EF4-FFF2-40B4-BE49-F238E27FC236}">
                  <a16:creationId xmlns:a16="http://schemas.microsoft.com/office/drawing/2014/main" id="{BEF365A1-8186-445C-864D-757E43ACA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DB53AC-E535-4A23-ACBF-449603CF3686}"/>
                </a:ext>
              </a:extLst>
            </p:cNvPr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E559C54-66F3-4DEE-88DC-EAE2CC12EB65}"/>
              </a:ext>
            </a:extLst>
          </p:cNvPr>
          <p:cNvSpPr txBox="1"/>
          <p:nvPr/>
        </p:nvSpPr>
        <p:spPr>
          <a:xfrm>
            <a:off x="5591503" y="4395490"/>
            <a:ext cx="6289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Quần áo: khâu, vá, ghép các bộ đồ cũ với nhau,...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 chơi: dùng keo gắn, dùng băng dính dán,...</a:t>
            </a:r>
          </a:p>
        </p:txBody>
      </p:sp>
    </p:spTree>
    <p:extLst>
      <p:ext uri="{BB962C8B-B14F-4D97-AF65-F5344CB8AC3E}">
        <p14:creationId xmlns:p14="http://schemas.microsoft.com/office/powerpoint/2010/main" val="15029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99BC12-E62E-9CDB-0E6A-4EBF6DEA87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29808" y="247250"/>
            <a:ext cx="7712227" cy="57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2C4EB-B9D1-E9A8-5357-BC5083246410}"/>
              </a:ext>
            </a:extLst>
          </p:cNvPr>
          <p:cNvSpPr txBox="1"/>
          <p:nvPr/>
        </p:nvSpPr>
        <p:spPr>
          <a:xfrm>
            <a:off x="954268" y="1602929"/>
            <a:ext cx="8203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Những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đồ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vật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của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chúng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 ta: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2D610-02DA-2EE9-8A6A-9A962EB211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68" y="2807656"/>
            <a:ext cx="3011276" cy="342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80908-A71D-0095-A27A-FF3B8E8A7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58" r="80086"/>
          <a:stretch/>
        </p:blipFill>
        <p:spPr>
          <a:xfrm>
            <a:off x="4766397" y="2789782"/>
            <a:ext cx="1181916" cy="1278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B2D53-7EEF-2496-A5CA-1D34DE2DE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2" t="61084" r="20948" b="1073"/>
          <a:stretch/>
        </p:blipFill>
        <p:spPr>
          <a:xfrm>
            <a:off x="6308024" y="2780382"/>
            <a:ext cx="2207867" cy="1278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4463FF-C0BA-A059-3D7F-1873AD0463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4380" r="23364" b="50928"/>
          <a:stretch/>
        </p:blipFill>
        <p:spPr>
          <a:xfrm>
            <a:off x="4436457" y="4251410"/>
            <a:ext cx="1659543" cy="1509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2618F3-86D1-4A83-8233-AC7AB72C76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76062" r="73864" b="7972"/>
          <a:stretch/>
        </p:blipFill>
        <p:spPr>
          <a:xfrm>
            <a:off x="8777557" y="2878085"/>
            <a:ext cx="1690091" cy="123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B4AF3-45BB-C8E7-6F03-0A25631F38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3" t="10" r="49163" b="84024"/>
          <a:stretch/>
        </p:blipFill>
        <p:spPr>
          <a:xfrm>
            <a:off x="6695361" y="4736165"/>
            <a:ext cx="1690091" cy="123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3AF9C7-1AC1-4457-16C7-DD4EE4067D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0" t="83921" r="2066" b="113"/>
          <a:stretch/>
        </p:blipFill>
        <p:spPr>
          <a:xfrm>
            <a:off x="8515891" y="4620107"/>
            <a:ext cx="1690091" cy="123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DFF9B5-E64B-E9BD-A503-24888FAB34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6263" y="746312"/>
            <a:ext cx="944352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12" name="Picture 11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83268E8-39AB-CB4F-A0F6-F970C8244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375" y="543782"/>
            <a:ext cx="6740645" cy="54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EE70B9-45BB-DF0F-2543-37CBF8016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91" t="41352" r="15652" b="26571"/>
          <a:stretch/>
        </p:blipFill>
        <p:spPr>
          <a:xfrm>
            <a:off x="4889232" y="1658549"/>
            <a:ext cx="6215270" cy="4160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A4555C-E2B5-EA01-EB17-D2BACBFA9AA2}"/>
              </a:ext>
            </a:extLst>
          </p:cNvPr>
          <p:cNvGrpSpPr/>
          <p:nvPr/>
        </p:nvGrpSpPr>
        <p:grpSpPr>
          <a:xfrm>
            <a:off x="1178960" y="1685053"/>
            <a:ext cx="3578569" cy="2794184"/>
            <a:chOff x="1252523" y="2892492"/>
            <a:chExt cx="6474153" cy="1406728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000FE50F-1862-FC59-19E6-8E0822EF8196}"/>
                </a:ext>
              </a:extLst>
            </p:cNvPr>
            <p:cNvSpPr/>
            <p:nvPr/>
          </p:nvSpPr>
          <p:spPr>
            <a:xfrm>
              <a:off x="1252523" y="2892492"/>
              <a:ext cx="6474153" cy="1406728"/>
            </a:xfrm>
            <a:prstGeom prst="wedgeRoundRectCallout">
              <a:avLst>
                <a:gd name="adj1" fmla="val -26644"/>
                <a:gd name="adj2" fmla="val 49400"/>
                <a:gd name="adj3" fmla="val 16667"/>
              </a:avLst>
            </a:prstGeom>
            <a:solidFill>
              <a:srgbClr val="EB95B5">
                <a:lumMod val="20000"/>
                <a:lumOff val="80000"/>
              </a:srgbClr>
            </a:solidFill>
            <a:ln w="28575" cap="flat" cmpd="sng" algn="ctr">
              <a:solidFill>
                <a:srgbClr val="F96B8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49FCF5-6395-9565-23B4-5BA863A523CA}"/>
                </a:ext>
              </a:extLst>
            </p:cNvPr>
            <p:cNvSpPr txBox="1"/>
            <p:nvPr/>
          </p:nvSpPr>
          <p:spPr>
            <a:xfrm>
              <a:off x="1252525" y="2904408"/>
              <a:ext cx="6295151" cy="1286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Em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hãy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cùng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người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thân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mình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tìm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ra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những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món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đồ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cũ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không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dùng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nữa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DD11F7-1881-B938-A795-F118787533F2}"/>
              </a:ext>
            </a:extLst>
          </p:cNvPr>
          <p:cNvGrpSpPr/>
          <p:nvPr/>
        </p:nvGrpSpPr>
        <p:grpSpPr>
          <a:xfrm>
            <a:off x="1129490" y="4797141"/>
            <a:ext cx="3479626" cy="1126581"/>
            <a:chOff x="1252525" y="2892491"/>
            <a:chExt cx="6295151" cy="814031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39901F6D-FFAA-4746-C7D8-A8B7781A5F2D}"/>
                </a:ext>
              </a:extLst>
            </p:cNvPr>
            <p:cNvSpPr/>
            <p:nvPr/>
          </p:nvSpPr>
          <p:spPr>
            <a:xfrm>
              <a:off x="1252525" y="2892491"/>
              <a:ext cx="6295151" cy="814031"/>
            </a:xfrm>
            <a:prstGeom prst="wedgeRoundRectCallout">
              <a:avLst>
                <a:gd name="adj1" fmla="val -26644"/>
                <a:gd name="adj2" fmla="val 49400"/>
                <a:gd name="adj3" fmla="val 16667"/>
              </a:avLst>
            </a:prstGeom>
            <a:solidFill>
              <a:srgbClr val="E9F3D8"/>
            </a:solidFill>
            <a:ln w="28575" cap="flat" cmpd="sng" algn="ctr">
              <a:solidFill>
                <a:srgbClr val="00B05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4E30CB-43DD-A408-2827-598F89E5AE78}"/>
                </a:ext>
              </a:extLst>
            </p:cNvPr>
            <p:cNvSpPr txBox="1"/>
            <p:nvPr/>
          </p:nvSpPr>
          <p:spPr>
            <a:xfrm>
              <a:off x="1252525" y="2943107"/>
              <a:ext cx="6295151" cy="54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Cùng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phân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loại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đồ</a:t>
              </a:r>
              <a:r>
                <a:rPr lang="en-US" sz="32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 </a:t>
              </a:r>
              <a:r>
                <a:rPr lang="en-US" sz="32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cũ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7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230</Words>
  <Application>Microsoft Office PowerPoint</Application>
  <PresentationFormat>Widescreen</PresentationFormat>
  <Paragraphs>24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Humanst521 BT</vt:lpstr>
      <vt:lpstr>微软雅黑</vt:lpstr>
      <vt:lpstr>字魂59号-创粗黑</vt:lpstr>
      <vt:lpstr>Arial</vt:lpstr>
      <vt:lpstr>Calibri</vt:lpstr>
      <vt:lpstr>Calibri Light</vt:lpstr>
      <vt:lpstr>Cambria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71</cp:revision>
  <dcterms:created xsi:type="dcterms:W3CDTF">2022-07-19T06:40:44Z</dcterms:created>
  <dcterms:modified xsi:type="dcterms:W3CDTF">2025-10-06T03:33:54Z</dcterms:modified>
</cp:coreProperties>
</file>