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694" r:id="rId3"/>
  </p:sldMasterIdLst>
  <p:notesMasterIdLst>
    <p:notesMasterId r:id="rId13"/>
  </p:notesMasterIdLst>
  <p:sldIdLst>
    <p:sldId id="270" r:id="rId4"/>
    <p:sldId id="331" r:id="rId5"/>
    <p:sldId id="298" r:id="rId6"/>
    <p:sldId id="292" r:id="rId7"/>
    <p:sldId id="336" r:id="rId8"/>
    <p:sldId id="332" r:id="rId9"/>
    <p:sldId id="333" r:id="rId10"/>
    <p:sldId id="334" r:id="rId11"/>
    <p:sldId id="33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p" initials="Bap" lastIdx="1" clrIdx="0">
    <p:extLst>
      <p:ext uri="{19B8F6BF-5375-455C-9EA6-DF929625EA0E}">
        <p15:presenceInfo xmlns:p15="http://schemas.microsoft.com/office/powerpoint/2012/main" userId="Ba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58E"/>
    <a:srgbClr val="F7CA4F"/>
    <a:srgbClr val="FFB848"/>
    <a:srgbClr val="FFC233"/>
    <a:srgbClr val="FFEAAC"/>
    <a:srgbClr val="C64700"/>
    <a:srgbClr val="DB9231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5" autoAdjust="0"/>
  </p:normalViewPr>
  <p:slideViewPr>
    <p:cSldViewPr>
      <p:cViewPr varScale="1">
        <p:scale>
          <a:sx n="71" d="100"/>
          <a:sy n="71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88BA0-3ECB-4EC5-B475-7AE560D2535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86AB8-6C17-4552-8B07-77DB6E0C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2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2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1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03A523-488E-42A2-845A-2A40DFAE87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858" y="0"/>
            <a:ext cx="333014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85CD8F-448A-4DE7-9829-43E7EAC527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6025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D733B7-4922-4915-BC3E-D9D96F9D01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3691"/>
            <a:ext cx="12192000" cy="10443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75C745-896E-44FD-8E18-CA68B00A2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66756"/>
            <a:ext cx="2451384" cy="1991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1298408-F831-4A7B-BD2D-C3E88703F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58350" y="4866756"/>
            <a:ext cx="2533351" cy="199124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2726D2-166A-4ED3-A7B5-65C18E7D9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" y="5813691"/>
            <a:ext cx="12192000" cy="10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1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010E27-BB68-4C79-B06A-F330A984C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" y="0"/>
            <a:ext cx="12191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45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5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03A523-488E-42A2-845A-2A40DFAE87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858" y="0"/>
            <a:ext cx="333014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85CD8F-448A-4DE7-9829-43E7EAC527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6025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D733B7-4922-4915-BC3E-D9D96F9D01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3691"/>
            <a:ext cx="12192000" cy="10443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75C745-896E-44FD-8E18-CA68B00A2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66756"/>
            <a:ext cx="2451384" cy="1991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1298408-F831-4A7B-BD2D-C3E88703F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58350" y="4866756"/>
            <a:ext cx="2533351" cy="199124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2726D2-166A-4ED3-A7B5-65C18E7D9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" y="5813691"/>
            <a:ext cx="12192000" cy="10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E7E6E47-BB1F-43FE-956A-EC56990E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" y="0"/>
            <a:ext cx="121917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75C745-896E-44FD-8E18-CA68B00A2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4533901"/>
            <a:ext cx="12192598" cy="23240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503A523-488E-42A2-845A-2A40DFAE87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858" y="0"/>
            <a:ext cx="333014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85CD8F-448A-4DE7-9829-43E7EAC527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6025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D733B7-4922-4915-BC3E-D9D96F9D01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3690"/>
            <a:ext cx="12192000" cy="10443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2726D2-166A-4ED3-A7B5-65C18E7D9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" y="5813691"/>
            <a:ext cx="12192000" cy="10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48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6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24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9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0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86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6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2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38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85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2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8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8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3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E83ABA-8E80-8EE7-2C88-78AD0A93C0F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76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1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71EAEF-3654-51EF-120A-47195A1A29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76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86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7150BA9-9296-4909-A3F2-C46F6A92333E}"/>
              </a:ext>
            </a:extLst>
          </p:cNvPr>
          <p:cNvSpPr txBox="1"/>
          <p:nvPr/>
        </p:nvSpPr>
        <p:spPr>
          <a:xfrm>
            <a:off x="1219200" y="1360457"/>
            <a:ext cx="9906000" cy="3631763"/>
          </a:xfrm>
          <a:prstGeom prst="rect">
            <a:avLst/>
          </a:prstGeom>
          <a:solidFill>
            <a:schemeClr val="bg1">
              <a:alpha val="42000"/>
            </a:schemeClr>
          </a:solidFill>
          <a:ln w="5715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Picture 2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03B3703D-89E5-03D6-F8B9-7DC78D854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10120237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7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7150BA9-9296-4909-A3F2-C46F6A92333E}"/>
              </a:ext>
            </a:extLst>
          </p:cNvPr>
          <p:cNvSpPr txBox="1"/>
          <p:nvPr/>
        </p:nvSpPr>
        <p:spPr>
          <a:xfrm>
            <a:off x="1219200" y="1360457"/>
            <a:ext cx="9906000" cy="3631763"/>
          </a:xfrm>
          <a:prstGeom prst="rect">
            <a:avLst/>
          </a:prstGeom>
          <a:solidFill>
            <a:schemeClr val="bg1">
              <a:alpha val="42000"/>
            </a:schemeClr>
          </a:solidFill>
          <a:ln w="5715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3F0C54F9-02A8-F14B-CE57-D57F4312E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33600"/>
            <a:ext cx="9888569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29" y="-98156"/>
            <a:ext cx="8565622" cy="615749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C1C5A81-AB9A-4496-8566-7173A2F0DB19}"/>
              </a:ext>
            </a:extLst>
          </p:cNvPr>
          <p:cNvSpPr txBox="1"/>
          <p:nvPr/>
        </p:nvSpPr>
        <p:spPr>
          <a:xfrm>
            <a:off x="3828374" y="1757114"/>
            <a:ext cx="7478534" cy="3220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vi-VN" sz="5400" i="1" dirty="0">
                <a:solidFill>
                  <a:prstClr val="black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1. Xác định thời gian dành cho mỗi hoạt động trong ngày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51" y="1635369"/>
            <a:ext cx="7100610" cy="56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2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516" y="1018572"/>
            <a:ext cx="11424214" cy="5301205"/>
          </a:xfrm>
          <a:prstGeom prst="rect">
            <a:avLst/>
          </a:prstGeom>
          <a:solidFill>
            <a:srgbClr val="D63A37">
              <a:alpha val="7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7712" y="1193545"/>
            <a:ext cx="11424212" cy="535772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8B1E9C1-21B9-4C7D-B333-1EFEBD4FF469}"/>
              </a:ext>
            </a:extLst>
          </p:cNvPr>
          <p:cNvSpPr txBox="1"/>
          <p:nvPr/>
        </p:nvSpPr>
        <p:spPr>
          <a:xfrm>
            <a:off x="1143000" y="228600"/>
            <a:ext cx="9902004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575F4E-5699-7327-3DB9-1D5B8F039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000187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891A6F-AA00-5004-6DCB-0E5616FD9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665" y="2102630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2EB124-7D01-7A5C-0E84-1BFA5FF94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970" y="1966921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505E74-FBA9-DEB9-F790-AC4C2AEC1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894" y="1835711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2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7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1DFFA-8C2F-5B06-7375-E4024B8BA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83A93AF3-27C0-0703-7363-5EB624A86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4906"/>
            <a:ext cx="3627265" cy="6331226"/>
          </a:xfrm>
          <a:prstGeom prst="rect">
            <a:avLst/>
          </a:prstGeom>
        </p:spPr>
      </p:pic>
      <p:pic>
        <p:nvPicPr>
          <p:cNvPr id="7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4C7646A9-5588-51E4-2DDC-BFA158158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28600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00FDBF-A64F-F841-4840-F8DEFC2D3545}"/>
              </a:ext>
            </a:extLst>
          </p:cNvPr>
          <p:cNvSpPr/>
          <p:nvPr/>
        </p:nvSpPr>
        <p:spPr>
          <a:xfrm>
            <a:off x="685800" y="838200"/>
            <a:ext cx="6477000" cy="419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Những việc em thường làm 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làm bài tập, đọc truyện, chơi đá bóng, ca hát, giúp đỡ bố mẹ làm việc nhà, …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Thời gian cho mỗi hoạt động là: 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Học tập: 20h- 22h15’.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Chăm sóc bản thân: 18h-18h20’.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Giải trí: 18h50’-19h45’.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Làm việc nhà: 17h05’- 18h.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D1CA0D8-555C-8AA4-49A9-F7FDD4E966B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1524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DB9FF-54D9-3D2B-6442-493960790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865C0C-1BB4-6DDF-211F-C03075DCDF3E}"/>
              </a:ext>
            </a:extLst>
          </p:cNvPr>
          <p:cNvSpPr/>
          <p:nvPr/>
        </p:nvSpPr>
        <p:spPr>
          <a:xfrm>
            <a:off x="312516" y="1018572"/>
            <a:ext cx="11424214" cy="5301205"/>
          </a:xfrm>
          <a:prstGeom prst="rect">
            <a:avLst/>
          </a:prstGeom>
          <a:solidFill>
            <a:srgbClr val="D63A37">
              <a:alpha val="7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E8FD32-1022-13C8-1F71-E0DE18AF28E1}"/>
              </a:ext>
            </a:extLst>
          </p:cNvPr>
          <p:cNvSpPr/>
          <p:nvPr/>
        </p:nvSpPr>
        <p:spPr>
          <a:xfrm>
            <a:off x="497712" y="1193545"/>
            <a:ext cx="11424212" cy="535772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3875408-5F73-6428-722E-6DEDCF76F9D4}"/>
              </a:ext>
            </a:extLst>
          </p:cNvPr>
          <p:cNvSpPr txBox="1"/>
          <p:nvPr/>
        </p:nvSpPr>
        <p:spPr>
          <a:xfrm>
            <a:off x="1143000" y="231992"/>
            <a:ext cx="10591799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mẩu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CB8FE92C-3D48-52E9-20CA-651C87361BCD}"/>
              </a:ext>
            </a:extLst>
          </p:cNvPr>
          <p:cNvSpPr/>
          <p:nvPr/>
        </p:nvSpPr>
        <p:spPr>
          <a:xfrm>
            <a:off x="1447800" y="1805649"/>
            <a:ext cx="9144000" cy="708951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tập: 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ở trường;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 học ở nhà;…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9B44CF6C-CA18-F04C-0EBB-54D4AC6E9EC9}"/>
              </a:ext>
            </a:extLst>
          </p:cNvPr>
          <p:cNvSpPr/>
          <p:nvPr/>
        </p:nvSpPr>
        <p:spPr>
          <a:xfrm>
            <a:off x="1447800" y="2849299"/>
            <a:ext cx="9144000" cy="708952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trí: Đánh cầu lông, đọc sách;…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3FF660D8-B90D-931C-9108-0F3980419DBE}"/>
              </a:ext>
            </a:extLst>
          </p:cNvPr>
          <p:cNvSpPr/>
          <p:nvPr/>
        </p:nvSpPr>
        <p:spPr>
          <a:xfrm>
            <a:off x="1320800" y="3854561"/>
            <a:ext cx="9271000" cy="1043647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sóc bản thân: Đánh răng, rửa mặt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E4EB5D44-D321-D35B-AA58-1D83EEF11E02}"/>
              </a:ext>
            </a:extLst>
          </p:cNvPr>
          <p:cNvSpPr/>
          <p:nvPr/>
        </p:nvSpPr>
        <p:spPr>
          <a:xfrm>
            <a:off x="1447800" y="5115563"/>
            <a:ext cx="9067800" cy="1043648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việc nhà: Sắp xếp mâm bát, lau bàn,….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535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757" objId="3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29" y="-98156"/>
            <a:ext cx="8565622" cy="615749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C1C5A81-AB9A-4496-8566-7173A2F0DB19}"/>
              </a:ext>
            </a:extLst>
          </p:cNvPr>
          <p:cNvSpPr txBox="1"/>
          <p:nvPr/>
        </p:nvSpPr>
        <p:spPr>
          <a:xfrm>
            <a:off x="3828374" y="1757114"/>
            <a:ext cx="7478534" cy="3833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vi-VN" sz="4800" b="1" i="1" dirty="0">
                <a:solidFill>
                  <a:prstClr val="black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Em đã lớn, rất cần nhớ  các việc cần làm trong một ngày để không ai phải nhắc nhở 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51" y="1635369"/>
            <a:ext cx="7100610" cy="5679127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79D3A1BD-0705-A9B5-05E3-79960B219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720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E9664-4CEB-9318-426B-E9C94CC92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1AED21A-9B1C-CB32-73A2-6B9F060BFEA3}"/>
              </a:ext>
            </a:extLst>
          </p:cNvPr>
          <p:cNvSpPr txBox="1"/>
          <p:nvPr/>
        </p:nvSpPr>
        <p:spPr>
          <a:xfrm>
            <a:off x="1219200" y="1360457"/>
            <a:ext cx="9906000" cy="3631763"/>
          </a:xfrm>
          <a:prstGeom prst="rect">
            <a:avLst/>
          </a:prstGeom>
          <a:solidFill>
            <a:schemeClr val="bg1">
              <a:alpha val="42000"/>
            </a:schemeClr>
          </a:solidFill>
          <a:ln w="5715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34071CB7-7B5A-1753-C139-9E1BE8C48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A63C7-D97D-2AC0-C409-4E5D02E5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4466A-FB34-7B4A-07FF-1E2BDA047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29" y="-98156"/>
            <a:ext cx="8565622" cy="615749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FD6660B-F257-CBE3-B561-E53ACCFFA94D}"/>
              </a:ext>
            </a:extLst>
          </p:cNvPr>
          <p:cNvSpPr txBox="1"/>
          <p:nvPr/>
        </p:nvSpPr>
        <p:spPr>
          <a:xfrm>
            <a:off x="3828374" y="1757114"/>
            <a:ext cx="74785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lnSpc>
                <a:spcPct val="100000"/>
              </a:lnSpc>
            </a:pPr>
            <a:r>
              <a:rPr lang="vi-VN" sz="4400" b="1" i="1" dirty="0">
                <a:solidFill>
                  <a:prstClr val="black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Hằng ngày, có những hoạt động chúng ta thường xuyên thực hiện. Thời gian biểu sẽ giúp chúng ta làm việc có kế hoạch, giờ nào việc ấy.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E7A1F-6F50-EB0E-F7E9-D0896ECBB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51" y="1635369"/>
            <a:ext cx="7100610" cy="5679127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1C420B17-360C-B599-0386-EFF24575D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720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3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5|0.5|0.5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5|0.5|0.5|0.5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812</TotalTime>
  <Words>212</Words>
  <Application>Microsoft Office PowerPoint</Application>
  <PresentationFormat>Widescreen</PresentationFormat>
  <Paragraphs>15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微软雅黑</vt:lpstr>
      <vt:lpstr>SVN-Prima</vt:lpstr>
      <vt:lpstr>思源黑体 CN Bold</vt:lpstr>
      <vt:lpstr>Arial</vt:lpstr>
      <vt:lpstr>Calibri</vt:lpstr>
      <vt:lpstr>Calibri Light</vt:lpstr>
      <vt:lpstr>Cambria</vt:lpstr>
      <vt:lpstr>Open Sans</vt:lpstr>
      <vt:lpstr>Office Theme</vt:lpstr>
      <vt:lpstr>1_Office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dc:description>9Slide.vn</dc:description>
  <cp:lastModifiedBy>Windows User</cp:lastModifiedBy>
  <cp:revision>184</cp:revision>
  <dcterms:created xsi:type="dcterms:W3CDTF">2021-08-28T06:41:59Z</dcterms:created>
  <dcterms:modified xsi:type="dcterms:W3CDTF">2025-10-06T03:17:50Z</dcterms:modified>
  <cp:category>9Slide.vn</cp:category>
</cp:coreProperties>
</file>