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mp4" ContentType="video/mp4"/>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7" r:id="rId2"/>
    <p:sldId id="262" r:id="rId3"/>
    <p:sldId id="284" r:id="rId4"/>
    <p:sldId id="269" r:id="rId5"/>
    <p:sldId id="270" r:id="rId6"/>
    <p:sldId id="271" r:id="rId7"/>
    <p:sldId id="283" r:id="rId8"/>
    <p:sldId id="279" r:id="rId9"/>
    <p:sldId id="280" r:id="rId10"/>
    <p:sldId id="282" r:id="rId11"/>
    <p:sldId id="26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109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E83CB6-D3AF-4BF7-A9B7-CFD37DC23E66}" type="datetimeFigureOut">
              <a:rPr lang="en-US" smtClean="0"/>
              <a:t>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3A866F-0F49-47EC-BF97-212B9CC740D2}" type="slidenum">
              <a:rPr lang="en-US" smtClean="0"/>
              <a:t>‹#›</a:t>
            </a:fld>
            <a:endParaRPr lang="en-US"/>
          </a:p>
        </p:txBody>
      </p:sp>
    </p:spTree>
    <p:extLst>
      <p:ext uri="{BB962C8B-B14F-4D97-AF65-F5344CB8AC3E}">
        <p14:creationId xmlns:p14="http://schemas.microsoft.com/office/powerpoint/2010/main" val="147653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81C92-FB04-4531-AA7B-867E9634CAD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115611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B9CB86B5-C493-90DD-6D0D-AA137D06DA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grpSp>
        <p:nvGrpSpPr>
          <p:cNvPr id="8" name="组合 7">
            <a:extLst>
              <a:ext uri="{FF2B5EF4-FFF2-40B4-BE49-F238E27FC236}">
                <a16:creationId xmlns:a16="http://schemas.microsoft.com/office/drawing/2014/main" id="{780FD33C-80CD-6DB9-78A7-58E2587B2A09}"/>
              </a:ext>
            </a:extLst>
          </p:cNvPr>
          <p:cNvGrpSpPr/>
          <p:nvPr userDrawn="1"/>
        </p:nvGrpSpPr>
        <p:grpSpPr>
          <a:xfrm>
            <a:off x="620198" y="547122"/>
            <a:ext cx="11161154" cy="5910828"/>
            <a:chOff x="620198" y="509022"/>
            <a:chExt cx="11161154" cy="5910828"/>
          </a:xfrm>
        </p:grpSpPr>
        <p:pic>
          <p:nvPicPr>
            <p:cNvPr id="9" name="图片 8">
              <a:extLst>
                <a:ext uri="{FF2B5EF4-FFF2-40B4-BE49-F238E27FC236}">
                  <a16:creationId xmlns:a16="http://schemas.microsoft.com/office/drawing/2014/main" id="{C8EA79BC-3C3F-6222-6ABE-CD91046DD7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6615" y="509022"/>
              <a:ext cx="8404737" cy="5263128"/>
            </a:xfrm>
            <a:prstGeom prst="rect">
              <a:avLst/>
            </a:prstGeom>
          </p:spPr>
        </p:pic>
        <p:pic>
          <p:nvPicPr>
            <p:cNvPr id="10" name="图片 9">
              <a:extLst>
                <a:ext uri="{FF2B5EF4-FFF2-40B4-BE49-F238E27FC236}">
                  <a16:creationId xmlns:a16="http://schemas.microsoft.com/office/drawing/2014/main" id="{B6F3A268-69B7-DFC2-392C-03562A23928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8461"/>
            <a:stretch/>
          </p:blipFill>
          <p:spPr>
            <a:xfrm>
              <a:off x="620198" y="509022"/>
              <a:ext cx="7152202" cy="5910828"/>
            </a:xfrm>
            <a:prstGeom prst="rect">
              <a:avLst/>
            </a:prstGeom>
          </p:spPr>
        </p:pic>
      </p:grpSp>
      <p:pic>
        <p:nvPicPr>
          <p:cNvPr id="11" name="图片 10">
            <a:extLst>
              <a:ext uri="{FF2B5EF4-FFF2-40B4-BE49-F238E27FC236}">
                <a16:creationId xmlns:a16="http://schemas.microsoft.com/office/drawing/2014/main" id="{795C9E28-5402-A563-F106-AA04C019AB6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8564548" y="0"/>
            <a:ext cx="3627452" cy="1323975"/>
          </a:xfrm>
          <a:prstGeom prst="rect">
            <a:avLst/>
          </a:prstGeom>
        </p:spPr>
      </p:pic>
      <p:sp>
        <p:nvSpPr>
          <p:cNvPr id="13" name="Title 1">
            <a:extLst>
              <a:ext uri="{FF2B5EF4-FFF2-40B4-BE49-F238E27FC236}">
                <a16:creationId xmlns:a16="http://schemas.microsoft.com/office/drawing/2014/main" id="{839CB496-B064-1976-8A73-F5C96C8179F1}"/>
              </a:ext>
            </a:extLst>
          </p:cNvPr>
          <p:cNvSpPr txBox="1">
            <a:spLocks/>
          </p:cNvSpPr>
          <p:nvPr userDrawn="1"/>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14"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40624805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8B34A34B-03A5-2801-5CBC-783ABDAC7BB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pic>
        <p:nvPicPr>
          <p:cNvPr id="3" name="Picture 2"/>
          <p:cNvPicPr>
            <a:picLocks noChangeAspect="1"/>
          </p:cNvPicPr>
          <p:nvPr userDrawn="1"/>
        </p:nvPicPr>
        <p:blipFill>
          <a:blip r:embed="rId3"/>
          <a:stretch>
            <a:fillRect/>
          </a:stretch>
        </p:blipFill>
        <p:spPr>
          <a:xfrm>
            <a:off x="-5112616" y="-1247833"/>
            <a:ext cx="17680425" cy="14586162"/>
          </a:xfrm>
          <a:prstGeom prst="rect">
            <a:avLst/>
          </a:prstGeom>
        </p:spPr>
      </p:pic>
      <p:sp>
        <p:nvSpPr>
          <p:cNvPr id="4" name="Title 1">
            <a:extLst>
              <a:ext uri="{FF2B5EF4-FFF2-40B4-BE49-F238E27FC236}">
                <a16:creationId xmlns:a16="http://schemas.microsoft.com/office/drawing/2014/main" id="{839CB496-B064-1976-8A73-F5C96C8179F1}"/>
              </a:ext>
            </a:extLst>
          </p:cNvPr>
          <p:cNvSpPr txBox="1">
            <a:spLocks/>
          </p:cNvSpPr>
          <p:nvPr userDrawn="1"/>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5"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22883764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B528986B-ECB0-9092-D4DA-BF161A5A2B6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pic>
        <p:nvPicPr>
          <p:cNvPr id="3" name="Picture 2"/>
          <p:cNvPicPr>
            <a:picLocks noChangeAspect="1"/>
          </p:cNvPicPr>
          <p:nvPr userDrawn="1"/>
        </p:nvPicPr>
        <p:blipFill>
          <a:blip r:embed="rId3"/>
          <a:stretch>
            <a:fillRect/>
          </a:stretch>
        </p:blipFill>
        <p:spPr>
          <a:xfrm>
            <a:off x="-5112616" y="-1247833"/>
            <a:ext cx="17680425" cy="14586162"/>
          </a:xfrm>
          <a:prstGeom prst="rect">
            <a:avLst/>
          </a:prstGeom>
        </p:spPr>
      </p:pic>
      <p:sp>
        <p:nvSpPr>
          <p:cNvPr id="4" name="Title 1">
            <a:extLst>
              <a:ext uri="{FF2B5EF4-FFF2-40B4-BE49-F238E27FC236}">
                <a16:creationId xmlns:a16="http://schemas.microsoft.com/office/drawing/2014/main" id="{839CB496-B064-1976-8A73-F5C96C8179F1}"/>
              </a:ext>
            </a:extLst>
          </p:cNvPr>
          <p:cNvSpPr txBox="1">
            <a:spLocks/>
          </p:cNvSpPr>
          <p:nvPr userDrawn="1"/>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5"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23697107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836BE575-D4FC-CCDE-F36E-192CE0BE1FB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sp>
        <p:nvSpPr>
          <p:cNvPr id="11" name="矩形: 圆角 10">
            <a:extLst>
              <a:ext uri="{FF2B5EF4-FFF2-40B4-BE49-F238E27FC236}">
                <a16:creationId xmlns:a16="http://schemas.microsoft.com/office/drawing/2014/main" id="{92D416F4-B0EC-5827-0E4D-CDB0582C10D6}"/>
              </a:ext>
            </a:extLst>
          </p:cNvPr>
          <p:cNvSpPr/>
          <p:nvPr userDrawn="1"/>
        </p:nvSpPr>
        <p:spPr>
          <a:xfrm>
            <a:off x="410648" y="400050"/>
            <a:ext cx="11370704" cy="6057900"/>
          </a:xfrm>
          <a:prstGeom prst="roundRect">
            <a:avLst>
              <a:gd name="adj" fmla="val 0"/>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12" name="图片 11">
            <a:extLst>
              <a:ext uri="{FF2B5EF4-FFF2-40B4-BE49-F238E27FC236}">
                <a16:creationId xmlns:a16="http://schemas.microsoft.com/office/drawing/2014/main" id="{CA2FF0BE-2377-3AD9-6A3F-80E4B2370A59}"/>
              </a:ext>
            </a:extLst>
          </p:cNvPr>
          <p:cNvPicPr>
            <a:picLocks noChangeAspect="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63861" t="9005" r="5993" b="48864"/>
          <a:stretch/>
        </p:blipFill>
        <p:spPr>
          <a:xfrm>
            <a:off x="9723120" y="400050"/>
            <a:ext cx="2058232" cy="1801340"/>
          </a:xfrm>
          <a:prstGeom prst="rect">
            <a:avLst/>
          </a:prstGeom>
        </p:spPr>
      </p:pic>
      <p:pic>
        <p:nvPicPr>
          <p:cNvPr id="6" name="Picture 5"/>
          <p:cNvPicPr>
            <a:picLocks noChangeAspect="1"/>
          </p:cNvPicPr>
          <p:nvPr userDrawn="1"/>
        </p:nvPicPr>
        <p:blipFill>
          <a:blip r:embed="rId4"/>
          <a:stretch>
            <a:fillRect/>
          </a:stretch>
        </p:blipFill>
        <p:spPr>
          <a:xfrm>
            <a:off x="-5112616" y="-1247833"/>
            <a:ext cx="17680425" cy="14586162"/>
          </a:xfrm>
          <a:prstGeom prst="rect">
            <a:avLst/>
          </a:prstGeom>
        </p:spPr>
      </p:pic>
      <p:sp>
        <p:nvSpPr>
          <p:cNvPr id="7" name="Title 1">
            <a:extLst>
              <a:ext uri="{FF2B5EF4-FFF2-40B4-BE49-F238E27FC236}">
                <a16:creationId xmlns:a16="http://schemas.microsoft.com/office/drawing/2014/main" id="{839CB496-B064-1976-8A73-F5C96C8179F1}"/>
              </a:ext>
            </a:extLst>
          </p:cNvPr>
          <p:cNvSpPr txBox="1">
            <a:spLocks/>
          </p:cNvSpPr>
          <p:nvPr userDrawn="1"/>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8"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23631019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44675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B9CB86B5-C493-90DD-6D0D-AA137D06DA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grpSp>
        <p:nvGrpSpPr>
          <p:cNvPr id="8" name="组合 7">
            <a:extLst>
              <a:ext uri="{FF2B5EF4-FFF2-40B4-BE49-F238E27FC236}">
                <a16:creationId xmlns:a16="http://schemas.microsoft.com/office/drawing/2014/main" id="{780FD33C-80CD-6DB9-78A7-58E2587B2A09}"/>
              </a:ext>
            </a:extLst>
          </p:cNvPr>
          <p:cNvGrpSpPr/>
          <p:nvPr userDrawn="1"/>
        </p:nvGrpSpPr>
        <p:grpSpPr>
          <a:xfrm>
            <a:off x="620198" y="547122"/>
            <a:ext cx="11161154" cy="5910828"/>
            <a:chOff x="620198" y="509022"/>
            <a:chExt cx="11161154" cy="5910828"/>
          </a:xfrm>
        </p:grpSpPr>
        <p:pic>
          <p:nvPicPr>
            <p:cNvPr id="9" name="图片 8">
              <a:extLst>
                <a:ext uri="{FF2B5EF4-FFF2-40B4-BE49-F238E27FC236}">
                  <a16:creationId xmlns:a16="http://schemas.microsoft.com/office/drawing/2014/main" id="{C8EA79BC-3C3F-6222-6ABE-CD91046DD7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6615" y="509022"/>
              <a:ext cx="8404737" cy="5263128"/>
            </a:xfrm>
            <a:prstGeom prst="rect">
              <a:avLst/>
            </a:prstGeom>
          </p:spPr>
        </p:pic>
        <p:pic>
          <p:nvPicPr>
            <p:cNvPr id="10" name="图片 9">
              <a:extLst>
                <a:ext uri="{FF2B5EF4-FFF2-40B4-BE49-F238E27FC236}">
                  <a16:creationId xmlns:a16="http://schemas.microsoft.com/office/drawing/2014/main" id="{B6F3A268-69B7-DFC2-392C-03562A23928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8461"/>
            <a:stretch/>
          </p:blipFill>
          <p:spPr>
            <a:xfrm>
              <a:off x="620198" y="509022"/>
              <a:ext cx="7152202" cy="5910828"/>
            </a:xfrm>
            <a:prstGeom prst="rect">
              <a:avLst/>
            </a:prstGeom>
          </p:spPr>
        </p:pic>
      </p:grpSp>
      <p:pic>
        <p:nvPicPr>
          <p:cNvPr id="11" name="图片 10">
            <a:extLst>
              <a:ext uri="{FF2B5EF4-FFF2-40B4-BE49-F238E27FC236}">
                <a16:creationId xmlns:a16="http://schemas.microsoft.com/office/drawing/2014/main" id="{795C9E28-5402-A563-F106-AA04C019AB6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8564548" y="0"/>
            <a:ext cx="3627452" cy="1323975"/>
          </a:xfrm>
          <a:prstGeom prst="rect">
            <a:avLst/>
          </a:prstGeom>
        </p:spPr>
      </p:pic>
      <p:pic>
        <p:nvPicPr>
          <p:cNvPr id="12" name="Picture 11"/>
          <p:cNvPicPr>
            <a:picLocks noChangeAspect="1"/>
          </p:cNvPicPr>
          <p:nvPr userDrawn="1"/>
        </p:nvPicPr>
        <p:blipFill>
          <a:blip r:embed="rId6"/>
          <a:stretch>
            <a:fillRect/>
          </a:stretch>
        </p:blipFill>
        <p:spPr>
          <a:xfrm>
            <a:off x="-5112616" y="-1247833"/>
            <a:ext cx="17680425" cy="14586162"/>
          </a:xfrm>
          <a:prstGeom prst="rect">
            <a:avLst/>
          </a:prstGeom>
        </p:spPr>
      </p:pic>
      <p:sp>
        <p:nvSpPr>
          <p:cNvPr id="13" name="Title 1">
            <a:extLst>
              <a:ext uri="{FF2B5EF4-FFF2-40B4-BE49-F238E27FC236}">
                <a16:creationId xmlns:a16="http://schemas.microsoft.com/office/drawing/2014/main" id="{839CB496-B064-1976-8A73-F5C96C8179F1}"/>
              </a:ext>
            </a:extLst>
          </p:cNvPr>
          <p:cNvSpPr txBox="1">
            <a:spLocks/>
          </p:cNvSpPr>
          <p:nvPr userDrawn="1"/>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14"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31088288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8B34A34B-03A5-2801-5CBC-783ABDAC7BB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pic>
        <p:nvPicPr>
          <p:cNvPr id="3" name="Picture 2"/>
          <p:cNvPicPr>
            <a:picLocks noChangeAspect="1"/>
          </p:cNvPicPr>
          <p:nvPr userDrawn="1"/>
        </p:nvPicPr>
        <p:blipFill>
          <a:blip r:embed="rId3"/>
          <a:stretch>
            <a:fillRect/>
          </a:stretch>
        </p:blipFill>
        <p:spPr>
          <a:xfrm>
            <a:off x="-5112616" y="-1247833"/>
            <a:ext cx="17680425" cy="14586162"/>
          </a:xfrm>
          <a:prstGeom prst="rect">
            <a:avLst/>
          </a:prstGeom>
        </p:spPr>
      </p:pic>
      <p:sp>
        <p:nvSpPr>
          <p:cNvPr id="4" name="Title 1">
            <a:extLst>
              <a:ext uri="{FF2B5EF4-FFF2-40B4-BE49-F238E27FC236}">
                <a16:creationId xmlns:a16="http://schemas.microsoft.com/office/drawing/2014/main" id="{839CB496-B064-1976-8A73-F5C96C8179F1}"/>
              </a:ext>
            </a:extLst>
          </p:cNvPr>
          <p:cNvSpPr txBox="1">
            <a:spLocks/>
          </p:cNvSpPr>
          <p:nvPr userDrawn="1"/>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5"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7069086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B528986B-ECB0-9092-D4DA-BF161A5A2B6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pic>
        <p:nvPicPr>
          <p:cNvPr id="3" name="Picture 2"/>
          <p:cNvPicPr>
            <a:picLocks noChangeAspect="1"/>
          </p:cNvPicPr>
          <p:nvPr userDrawn="1"/>
        </p:nvPicPr>
        <p:blipFill>
          <a:blip r:embed="rId3"/>
          <a:stretch>
            <a:fillRect/>
          </a:stretch>
        </p:blipFill>
        <p:spPr>
          <a:xfrm>
            <a:off x="-5112616" y="-1247833"/>
            <a:ext cx="17680425" cy="14586162"/>
          </a:xfrm>
          <a:prstGeom prst="rect">
            <a:avLst/>
          </a:prstGeom>
        </p:spPr>
      </p:pic>
      <p:sp>
        <p:nvSpPr>
          <p:cNvPr id="4" name="Title 1">
            <a:extLst>
              <a:ext uri="{FF2B5EF4-FFF2-40B4-BE49-F238E27FC236}">
                <a16:creationId xmlns:a16="http://schemas.microsoft.com/office/drawing/2014/main" id="{839CB496-B064-1976-8A73-F5C96C8179F1}"/>
              </a:ext>
            </a:extLst>
          </p:cNvPr>
          <p:cNvSpPr txBox="1">
            <a:spLocks/>
          </p:cNvSpPr>
          <p:nvPr userDrawn="1"/>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5"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23351491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0"/>
          <a:stretch>
            <a:fillRect/>
          </a:stretch>
        </p:blipFill>
        <p:spPr>
          <a:xfrm>
            <a:off x="-5112616" y="-1247833"/>
            <a:ext cx="17680425" cy="14586162"/>
          </a:xfrm>
          <a:prstGeom prst="rect">
            <a:avLst/>
          </a:prstGeom>
        </p:spPr>
      </p:pic>
      <p:sp>
        <p:nvSpPr>
          <p:cNvPr id="3" name="Title 1">
            <a:extLst>
              <a:ext uri="{FF2B5EF4-FFF2-40B4-BE49-F238E27FC236}">
                <a16:creationId xmlns:a16="http://schemas.microsoft.com/office/drawing/2014/main" id="{839CB496-B064-1976-8A73-F5C96C8179F1}"/>
              </a:ext>
            </a:extLst>
          </p:cNvPr>
          <p:cNvSpPr txBox="1">
            <a:spLocks/>
          </p:cNvSpPr>
          <p:nvPr userDrawn="1"/>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4"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14683706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7" r:id="rId4"/>
    <p:sldLayoutId id="2147483672" r:id="rId5"/>
    <p:sldLayoutId id="2147483674" r:id="rId6"/>
    <p:sldLayoutId id="2147483675" r:id="rId7"/>
    <p:sldLayoutId id="2147483676" r:id="rId8"/>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png"/><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4.xml"/><Relationship Id="rId6" Type="http://schemas.microsoft.com/office/2007/relationships/hdphoto" Target="../media/hdphoto2.wdp"/><Relationship Id="rId5" Type="http://schemas.openxmlformats.org/officeDocument/2006/relationships/image" Target="../media/image18.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4.xml"/><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圆角 19">
            <a:extLst>
              <a:ext uri="{FF2B5EF4-FFF2-40B4-BE49-F238E27FC236}">
                <a16:creationId xmlns:a16="http://schemas.microsoft.com/office/drawing/2014/main" id="{53C9839C-9FA9-0AAD-E559-B09DF0C594F2}"/>
              </a:ext>
            </a:extLst>
          </p:cNvPr>
          <p:cNvSpPr/>
          <p:nvPr/>
        </p:nvSpPr>
        <p:spPr>
          <a:xfrm>
            <a:off x="4030463" y="1068888"/>
            <a:ext cx="3284737" cy="757785"/>
          </a:xfrm>
          <a:prstGeom prst="roundRect">
            <a:avLst>
              <a:gd name="adj" fmla="val 50000"/>
            </a:avLst>
          </a:prstGeom>
          <a:gradFill>
            <a:gsLst>
              <a:gs pos="100000">
                <a:schemeClr val="accent1"/>
              </a:gs>
              <a:gs pos="0">
                <a:schemeClr val="accent1">
                  <a:lumMod val="90000"/>
                  <a:lumOff val="10000"/>
                </a:schemeClr>
              </a:gs>
            </a:gsLst>
            <a:lin ang="5400000" scaled="1"/>
          </a:gradFill>
          <a:ln>
            <a:noFill/>
          </a:ln>
          <a:effectLst>
            <a:outerShdw blurRad="508000" dist="190500" dir="5400000" sx="101000" sy="101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0" bIns="72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200" spc="300" noProof="0" dirty="0">
                <a:solidFill>
                  <a:prstClr val="white"/>
                </a:solidFill>
                <a:latin typeface="#9Slide03 SVNEvery Movie Every " panose="02000500000000000000" pitchFamily="2" charset="0"/>
                <a:ea typeface="Cambria" panose="02040503050406030204" pitchFamily="18" charset="0"/>
                <a:sym typeface="思源黑体 CN Regular" panose="020B0500000000000000" pitchFamily="34" charset="-122"/>
              </a:rPr>
              <a:t>TIẾNG VIỆT</a:t>
            </a:r>
            <a:endParaRPr kumimoji="0" lang="zh-CN" altLang="en-US" sz="3200" b="0" i="0" u="none" strike="noStrike" kern="1200" cap="none" spc="300" normalizeH="0" baseline="0" noProof="0" dirty="0">
              <a:ln>
                <a:noFill/>
              </a:ln>
              <a:solidFill>
                <a:prstClr val="white"/>
              </a:solidFill>
              <a:effectLst/>
              <a:uLnTx/>
              <a:uFillTx/>
              <a:latin typeface="#9Slide03 SVNEvery Movie Every " panose="02000500000000000000" pitchFamily="2" charset="0"/>
              <a:ea typeface="思源黑体 CN Regular" panose="020B0500000000000000" pitchFamily="34" charset="-122"/>
              <a:sym typeface="思源黑体 CN Regular" panose="020B0500000000000000" pitchFamily="34" charset="-122"/>
            </a:endParaRPr>
          </a:p>
        </p:txBody>
      </p:sp>
      <p:pic>
        <p:nvPicPr>
          <p:cNvPr id="23" name="图片 22">
            <a:extLst>
              <a:ext uri="{FF2B5EF4-FFF2-40B4-BE49-F238E27FC236}">
                <a16:creationId xmlns:a16="http://schemas.microsoft.com/office/drawing/2014/main" id="{E935A43D-558A-A347-FAF3-F957088F99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4526" y="4649125"/>
            <a:ext cx="2158698" cy="1027476"/>
          </a:xfrm>
          <a:prstGeom prst="rect">
            <a:avLst/>
          </a:prstGeom>
        </p:spPr>
      </p:pic>
      <p:pic>
        <p:nvPicPr>
          <p:cNvPr id="24" name="图片 23">
            <a:extLst>
              <a:ext uri="{FF2B5EF4-FFF2-40B4-BE49-F238E27FC236}">
                <a16:creationId xmlns:a16="http://schemas.microsoft.com/office/drawing/2014/main" id="{1DAAC03A-B04F-59A7-F72D-C838A0654A4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462" b="10755"/>
          <a:stretch/>
        </p:blipFill>
        <p:spPr>
          <a:xfrm>
            <a:off x="7315200" y="4730139"/>
            <a:ext cx="4876800" cy="2127861"/>
          </a:xfrm>
          <a:prstGeom prst="rect">
            <a:avLst/>
          </a:prstGeom>
        </p:spPr>
      </p:pic>
      <p:pic>
        <p:nvPicPr>
          <p:cNvPr id="5" name="Picture 4">
            <a:extLst>
              <a:ext uri="{FF2B5EF4-FFF2-40B4-BE49-F238E27FC236}">
                <a16:creationId xmlns:a16="http://schemas.microsoft.com/office/drawing/2014/main" id="{416AA52A-2568-3B14-1382-2943F1A7FFD1}"/>
              </a:ext>
            </a:extLst>
          </p:cNvPr>
          <p:cNvPicPr>
            <a:picLocks noChangeAspect="1"/>
          </p:cNvPicPr>
          <p:nvPr/>
        </p:nvPicPr>
        <p:blipFill>
          <a:blip r:embed="rId4"/>
          <a:stretch>
            <a:fillRect/>
          </a:stretch>
        </p:blipFill>
        <p:spPr>
          <a:xfrm>
            <a:off x="0" y="-230618"/>
            <a:ext cx="1523956" cy="1678399"/>
          </a:xfrm>
          <a:prstGeom prst="rect">
            <a:avLst/>
          </a:prstGeom>
        </p:spPr>
      </p:pic>
      <p:pic>
        <p:nvPicPr>
          <p:cNvPr id="2" name="Picture 1"/>
          <p:cNvPicPr>
            <a:picLocks noChangeAspect="1"/>
          </p:cNvPicPr>
          <p:nvPr/>
        </p:nvPicPr>
        <p:blipFill>
          <a:blip r:embed="rId5"/>
          <a:stretch>
            <a:fillRect/>
          </a:stretch>
        </p:blipFill>
        <p:spPr>
          <a:xfrm>
            <a:off x="2418954" y="1670323"/>
            <a:ext cx="8502184" cy="2779410"/>
          </a:xfrm>
          <a:prstGeom prst="rect">
            <a:avLst/>
          </a:prstGeom>
        </p:spPr>
      </p:pic>
      <p:pic>
        <p:nvPicPr>
          <p:cNvPr id="13" name="图片 9" descr="图片包含 文本&#10;&#10;描述已自动生成">
            <a:extLst>
              <a:ext uri="{FF2B5EF4-FFF2-40B4-BE49-F238E27FC236}">
                <a16:creationId xmlns:a16="http://schemas.microsoft.com/office/drawing/2014/main" id="{C49C93E8-9803-592F-60CB-3646BF100CA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4286" t="40130" r="14286" b="40130"/>
          <a:stretch/>
        </p:blipFill>
        <p:spPr>
          <a:xfrm>
            <a:off x="-162758" y="5517552"/>
            <a:ext cx="5236214" cy="1447128"/>
          </a:xfrm>
          <a:prstGeom prst="rect">
            <a:avLst/>
          </a:prstGeom>
        </p:spPr>
      </p:pic>
      <p:sp>
        <p:nvSpPr>
          <p:cNvPr id="6" name="TextBox 5">
            <a:extLst>
              <a:ext uri="{FF2B5EF4-FFF2-40B4-BE49-F238E27FC236}">
                <a16:creationId xmlns:a16="http://schemas.microsoft.com/office/drawing/2014/main" id="{B8C67984-D7E9-A92F-3C41-B8739DD5AC78}"/>
              </a:ext>
            </a:extLst>
          </p:cNvPr>
          <p:cNvSpPr txBox="1"/>
          <p:nvPr/>
        </p:nvSpPr>
        <p:spPr>
          <a:xfrm>
            <a:off x="3038776" y="4286808"/>
            <a:ext cx="8928538" cy="707886"/>
          </a:xfrm>
          <a:prstGeom prst="rect">
            <a:avLst/>
          </a:prstGeom>
          <a:noFill/>
        </p:spPr>
        <p:txBody>
          <a:bodyPr wrap="square">
            <a:spAutoFit/>
          </a:bodyPr>
          <a:lstStyle/>
          <a:p>
            <a:pPr algn="just"/>
            <a:r>
              <a:rPr lang="en-US" sz="4000" b="1" dirty="0">
                <a:solidFill>
                  <a:schemeClr val="accent3">
                    <a:lumMod val="75000"/>
                  </a:schemeClr>
                </a:solidFill>
                <a:latin typeface="#9Slide03 AmpleSoft Bold" panose="02000000000000000000" pitchFamily="2" charset="0"/>
                <a:ea typeface="Cambria" panose="02040503050406030204" pitchFamily="18" charset="0"/>
              </a:rPr>
              <a:t>(</a:t>
            </a:r>
            <a:r>
              <a:rPr lang="vi-VN" sz="4000" b="1" dirty="0">
                <a:solidFill>
                  <a:schemeClr val="accent3">
                    <a:lumMod val="75000"/>
                  </a:schemeClr>
                </a:solidFill>
                <a:latin typeface="#9Slide03 AmpleSoft Bold" panose="02000000000000000000" pitchFamily="2" charset="0"/>
                <a:ea typeface="Cambria" panose="02040503050406030204" pitchFamily="18" charset="0"/>
              </a:rPr>
              <a:t>Tiết 4 – trang 141)</a:t>
            </a:r>
            <a:endParaRPr lang="en-US" sz="4000" b="1" dirty="0">
              <a:solidFill>
                <a:schemeClr val="accent3">
                  <a:lumMod val="75000"/>
                </a:schemeClr>
              </a:solidFill>
              <a:latin typeface="#9Slide03 AmpleSoft Bold" panose="02000000000000000000" pitchFamily="2" charset="0"/>
              <a:ea typeface="Cambria" panose="02040503050406030204" pitchFamily="18" charset="0"/>
            </a:endParaRPr>
          </a:p>
        </p:txBody>
      </p:sp>
    </p:spTree>
    <p:extLst>
      <p:ext uri="{BB962C8B-B14F-4D97-AF65-F5344CB8AC3E}">
        <p14:creationId xmlns:p14="http://schemas.microsoft.com/office/powerpoint/2010/main" val="9680151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
            <a:extLst>
              <a:ext uri="{FF2B5EF4-FFF2-40B4-BE49-F238E27FC236}">
                <a16:creationId xmlns:a16="http://schemas.microsoft.com/office/drawing/2014/main" id="{E768F56F-FC6C-E976-7C76-6FEAE45C0DF2}"/>
              </a:ext>
            </a:extLst>
          </p:cNvPr>
          <p:cNvGrpSpPr/>
          <p:nvPr/>
        </p:nvGrpSpPr>
        <p:grpSpPr>
          <a:xfrm>
            <a:off x="604514" y="2035275"/>
            <a:ext cx="8196585" cy="3882790"/>
            <a:chOff x="623565" y="1520925"/>
            <a:chExt cx="7334250" cy="4814393"/>
          </a:xfrm>
        </p:grpSpPr>
        <p:sp>
          <p:nvSpPr>
            <p:cNvPr id="3" name="任意多边形: 形状 5">
              <a:extLst>
                <a:ext uri="{FF2B5EF4-FFF2-40B4-BE49-F238E27FC236}">
                  <a16:creationId xmlns:a16="http://schemas.microsoft.com/office/drawing/2014/main" id="{9A482105-059E-3103-95BB-4066C04342EB}"/>
                </a:ext>
              </a:extLst>
            </p:cNvPr>
            <p:cNvSpPr/>
            <p:nvPr/>
          </p:nvSpPr>
          <p:spPr>
            <a:xfrm>
              <a:off x="623565" y="1520925"/>
              <a:ext cx="7181850" cy="4638372"/>
            </a:xfrm>
            <a:custGeom>
              <a:avLst/>
              <a:gdLst>
                <a:gd name="connsiteX0" fmla="*/ 162441 w 7181850"/>
                <a:gd name="connsiteY0" fmla="*/ 0 h 4638372"/>
                <a:gd name="connsiteX1" fmla="*/ 7019409 w 7181850"/>
                <a:gd name="connsiteY1" fmla="*/ 0 h 4638372"/>
                <a:gd name="connsiteX2" fmla="*/ 7181850 w 7181850"/>
                <a:gd name="connsiteY2" fmla="*/ 162441 h 4638372"/>
                <a:gd name="connsiteX3" fmla="*/ 7181850 w 7181850"/>
                <a:gd name="connsiteY3" fmla="*/ 487311 h 4638372"/>
                <a:gd name="connsiteX4" fmla="*/ 7181850 w 7181850"/>
                <a:gd name="connsiteY4" fmla="*/ 812183 h 4638372"/>
                <a:gd name="connsiteX5" fmla="*/ 7181850 w 7181850"/>
                <a:gd name="connsiteY5" fmla="*/ 3826189 h 4638372"/>
                <a:gd name="connsiteX6" fmla="*/ 7181850 w 7181850"/>
                <a:gd name="connsiteY6" fmla="*/ 4314450 h 4638372"/>
                <a:gd name="connsiteX7" fmla="*/ 7181850 w 7181850"/>
                <a:gd name="connsiteY7" fmla="*/ 4475931 h 4638372"/>
                <a:gd name="connsiteX8" fmla="*/ 7019409 w 7181850"/>
                <a:gd name="connsiteY8" fmla="*/ 4638372 h 4638372"/>
                <a:gd name="connsiteX9" fmla="*/ 162441 w 7181850"/>
                <a:gd name="connsiteY9" fmla="*/ 4638372 h 4638372"/>
                <a:gd name="connsiteX10" fmla="*/ 0 w 7181850"/>
                <a:gd name="connsiteY10" fmla="*/ 4475931 h 4638372"/>
                <a:gd name="connsiteX11" fmla="*/ 0 w 7181850"/>
                <a:gd name="connsiteY11" fmla="*/ 4314450 h 4638372"/>
                <a:gd name="connsiteX12" fmla="*/ 0 w 7181850"/>
                <a:gd name="connsiteY12" fmla="*/ 3826189 h 4638372"/>
                <a:gd name="connsiteX13" fmla="*/ 0 w 7181850"/>
                <a:gd name="connsiteY13" fmla="*/ 812184 h 4638372"/>
                <a:gd name="connsiteX14" fmla="*/ 0 w 7181850"/>
                <a:gd name="connsiteY14" fmla="*/ 812183 h 4638372"/>
                <a:gd name="connsiteX15" fmla="*/ 0 w 7181850"/>
                <a:gd name="connsiteY15" fmla="*/ 162441 h 4638372"/>
                <a:gd name="connsiteX16" fmla="*/ 162441 w 7181850"/>
                <a:gd name="connsiteY16" fmla="*/ 0 h 463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181850" h="4638372">
                  <a:moveTo>
                    <a:pt x="162441" y="0"/>
                  </a:moveTo>
                  <a:lnTo>
                    <a:pt x="7019409" y="0"/>
                  </a:lnTo>
                  <a:cubicBezTo>
                    <a:pt x="7109123" y="0"/>
                    <a:pt x="7181850" y="72727"/>
                    <a:pt x="7181850" y="162441"/>
                  </a:cubicBezTo>
                  <a:lnTo>
                    <a:pt x="7181850" y="487311"/>
                  </a:lnTo>
                  <a:lnTo>
                    <a:pt x="7181850" y="812183"/>
                  </a:lnTo>
                  <a:lnTo>
                    <a:pt x="7181850" y="3826189"/>
                  </a:lnTo>
                  <a:lnTo>
                    <a:pt x="7181850" y="4314450"/>
                  </a:lnTo>
                  <a:lnTo>
                    <a:pt x="7181850" y="4475931"/>
                  </a:lnTo>
                  <a:cubicBezTo>
                    <a:pt x="7181850" y="4565645"/>
                    <a:pt x="7109123" y="4638372"/>
                    <a:pt x="7019409" y="4638372"/>
                  </a:cubicBezTo>
                  <a:lnTo>
                    <a:pt x="162441" y="4638372"/>
                  </a:lnTo>
                  <a:cubicBezTo>
                    <a:pt x="72727" y="4638372"/>
                    <a:pt x="0" y="4565645"/>
                    <a:pt x="0" y="4475931"/>
                  </a:cubicBezTo>
                  <a:lnTo>
                    <a:pt x="0" y="4314450"/>
                  </a:lnTo>
                  <a:lnTo>
                    <a:pt x="0" y="3826189"/>
                  </a:lnTo>
                  <a:lnTo>
                    <a:pt x="0" y="812184"/>
                  </a:lnTo>
                  <a:lnTo>
                    <a:pt x="0" y="812183"/>
                  </a:lnTo>
                  <a:lnTo>
                    <a:pt x="0" y="162441"/>
                  </a:lnTo>
                  <a:cubicBezTo>
                    <a:pt x="0" y="72727"/>
                    <a:pt x="72727" y="0"/>
                    <a:pt x="162441"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75000"/>
                    <a:lumOff val="2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4" name="任意多边形: 形状 6">
              <a:extLst>
                <a:ext uri="{FF2B5EF4-FFF2-40B4-BE49-F238E27FC236}">
                  <a16:creationId xmlns:a16="http://schemas.microsoft.com/office/drawing/2014/main" id="{EB2D166B-8352-7841-64D2-E50BBBAFF537}"/>
                </a:ext>
              </a:extLst>
            </p:cNvPr>
            <p:cNvSpPr/>
            <p:nvPr/>
          </p:nvSpPr>
          <p:spPr>
            <a:xfrm>
              <a:off x="775965" y="1696946"/>
              <a:ext cx="7181850" cy="4638372"/>
            </a:xfrm>
            <a:custGeom>
              <a:avLst/>
              <a:gdLst>
                <a:gd name="connsiteX0" fmla="*/ 162441 w 7181850"/>
                <a:gd name="connsiteY0" fmla="*/ 0 h 4638372"/>
                <a:gd name="connsiteX1" fmla="*/ 7019409 w 7181850"/>
                <a:gd name="connsiteY1" fmla="*/ 0 h 4638372"/>
                <a:gd name="connsiteX2" fmla="*/ 7181850 w 7181850"/>
                <a:gd name="connsiteY2" fmla="*/ 162441 h 4638372"/>
                <a:gd name="connsiteX3" fmla="*/ 7181850 w 7181850"/>
                <a:gd name="connsiteY3" fmla="*/ 487311 h 4638372"/>
                <a:gd name="connsiteX4" fmla="*/ 7181850 w 7181850"/>
                <a:gd name="connsiteY4" fmla="*/ 812183 h 4638372"/>
                <a:gd name="connsiteX5" fmla="*/ 7181850 w 7181850"/>
                <a:gd name="connsiteY5" fmla="*/ 3826189 h 4638372"/>
                <a:gd name="connsiteX6" fmla="*/ 7181850 w 7181850"/>
                <a:gd name="connsiteY6" fmla="*/ 4314450 h 4638372"/>
                <a:gd name="connsiteX7" fmla="*/ 7181850 w 7181850"/>
                <a:gd name="connsiteY7" fmla="*/ 4475931 h 4638372"/>
                <a:gd name="connsiteX8" fmla="*/ 7019409 w 7181850"/>
                <a:gd name="connsiteY8" fmla="*/ 4638372 h 4638372"/>
                <a:gd name="connsiteX9" fmla="*/ 162441 w 7181850"/>
                <a:gd name="connsiteY9" fmla="*/ 4638372 h 4638372"/>
                <a:gd name="connsiteX10" fmla="*/ 0 w 7181850"/>
                <a:gd name="connsiteY10" fmla="*/ 4475931 h 4638372"/>
                <a:gd name="connsiteX11" fmla="*/ 0 w 7181850"/>
                <a:gd name="connsiteY11" fmla="*/ 4314450 h 4638372"/>
                <a:gd name="connsiteX12" fmla="*/ 0 w 7181850"/>
                <a:gd name="connsiteY12" fmla="*/ 3826189 h 4638372"/>
                <a:gd name="connsiteX13" fmla="*/ 0 w 7181850"/>
                <a:gd name="connsiteY13" fmla="*/ 812184 h 4638372"/>
                <a:gd name="connsiteX14" fmla="*/ 0 w 7181850"/>
                <a:gd name="connsiteY14" fmla="*/ 812183 h 4638372"/>
                <a:gd name="connsiteX15" fmla="*/ 0 w 7181850"/>
                <a:gd name="connsiteY15" fmla="*/ 162441 h 4638372"/>
                <a:gd name="connsiteX16" fmla="*/ 162441 w 7181850"/>
                <a:gd name="connsiteY16" fmla="*/ 0 h 463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181850" h="4638372">
                  <a:moveTo>
                    <a:pt x="162441" y="0"/>
                  </a:moveTo>
                  <a:lnTo>
                    <a:pt x="7019409" y="0"/>
                  </a:lnTo>
                  <a:cubicBezTo>
                    <a:pt x="7109123" y="0"/>
                    <a:pt x="7181850" y="72727"/>
                    <a:pt x="7181850" y="162441"/>
                  </a:cubicBezTo>
                  <a:lnTo>
                    <a:pt x="7181850" y="487311"/>
                  </a:lnTo>
                  <a:lnTo>
                    <a:pt x="7181850" y="812183"/>
                  </a:lnTo>
                  <a:lnTo>
                    <a:pt x="7181850" y="3826189"/>
                  </a:lnTo>
                  <a:lnTo>
                    <a:pt x="7181850" y="4314450"/>
                  </a:lnTo>
                  <a:lnTo>
                    <a:pt x="7181850" y="4475931"/>
                  </a:lnTo>
                  <a:cubicBezTo>
                    <a:pt x="7181850" y="4565645"/>
                    <a:pt x="7109123" y="4638372"/>
                    <a:pt x="7019409" y="4638372"/>
                  </a:cubicBezTo>
                  <a:lnTo>
                    <a:pt x="162441" y="4638372"/>
                  </a:lnTo>
                  <a:cubicBezTo>
                    <a:pt x="72727" y="4638372"/>
                    <a:pt x="0" y="4565645"/>
                    <a:pt x="0" y="4475931"/>
                  </a:cubicBezTo>
                  <a:lnTo>
                    <a:pt x="0" y="4314450"/>
                  </a:lnTo>
                  <a:lnTo>
                    <a:pt x="0" y="3826189"/>
                  </a:lnTo>
                  <a:lnTo>
                    <a:pt x="0" y="812184"/>
                  </a:lnTo>
                  <a:lnTo>
                    <a:pt x="0" y="812183"/>
                  </a:lnTo>
                  <a:lnTo>
                    <a:pt x="0" y="162441"/>
                  </a:lnTo>
                  <a:cubicBezTo>
                    <a:pt x="0" y="72727"/>
                    <a:pt x="72727" y="0"/>
                    <a:pt x="162441" y="0"/>
                  </a:cubicBezTo>
                  <a:close/>
                </a:path>
              </a:pathLst>
            </a:cu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75000"/>
                    <a:lumOff val="2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grpSp>
      <p:pic>
        <p:nvPicPr>
          <p:cNvPr id="5" name="图片 7">
            <a:extLst>
              <a:ext uri="{FF2B5EF4-FFF2-40B4-BE49-F238E27FC236}">
                <a16:creationId xmlns:a16="http://schemas.microsoft.com/office/drawing/2014/main" id="{4B766EAD-EE13-3B1D-09D2-E10C752DDF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3624" y="2565371"/>
            <a:ext cx="4686300" cy="4686300"/>
          </a:xfrm>
          <a:prstGeom prst="rect">
            <a:avLst/>
          </a:prstGeom>
        </p:spPr>
      </p:pic>
      <p:pic>
        <p:nvPicPr>
          <p:cNvPr id="6" name="图片 17">
            <a:extLst>
              <a:ext uri="{FF2B5EF4-FFF2-40B4-BE49-F238E27FC236}">
                <a16:creationId xmlns:a16="http://schemas.microsoft.com/office/drawing/2014/main" id="{57FB140C-40D0-F022-FD45-954A1FA028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7846"/>
            <a:ext cx="3627452" cy="1323975"/>
          </a:xfrm>
          <a:prstGeom prst="rect">
            <a:avLst/>
          </a:prstGeom>
        </p:spPr>
      </p:pic>
      <p:pic>
        <p:nvPicPr>
          <p:cNvPr id="7" name="Picture 6"/>
          <p:cNvPicPr>
            <a:picLocks noChangeAspect="1"/>
          </p:cNvPicPr>
          <p:nvPr/>
        </p:nvPicPr>
        <p:blipFill>
          <a:blip r:embed="rId4"/>
          <a:stretch>
            <a:fillRect/>
          </a:stretch>
        </p:blipFill>
        <p:spPr>
          <a:xfrm>
            <a:off x="3627452" y="277846"/>
            <a:ext cx="4292246" cy="1951631"/>
          </a:xfrm>
          <a:prstGeom prst="rect">
            <a:avLst/>
          </a:prstGeom>
        </p:spPr>
      </p:pic>
      <p:sp>
        <p:nvSpPr>
          <p:cNvPr id="8" name="TextBox 7">
            <a:extLst>
              <a:ext uri="{FF2B5EF4-FFF2-40B4-BE49-F238E27FC236}">
                <a16:creationId xmlns:a16="http://schemas.microsoft.com/office/drawing/2014/main" id="{A0C8EFDC-9F68-E142-3452-C4222B19AA14}"/>
              </a:ext>
            </a:extLst>
          </p:cNvPr>
          <p:cNvSpPr txBox="1"/>
          <p:nvPr/>
        </p:nvSpPr>
        <p:spPr>
          <a:xfrm>
            <a:off x="978225" y="2565371"/>
            <a:ext cx="7619482" cy="3170099"/>
          </a:xfrm>
          <a:prstGeom prst="rect">
            <a:avLst/>
          </a:prstGeom>
          <a:noFill/>
        </p:spPr>
        <p:txBody>
          <a:bodyPr wrap="square">
            <a:spAutoFit/>
          </a:bodyPr>
          <a:lstStyle/>
          <a:p>
            <a:pPr algn="just"/>
            <a:r>
              <a:rPr lang="en-US" sz="5000" b="1" dirty="0">
                <a:solidFill>
                  <a:srgbClr val="008080"/>
                </a:solidFill>
                <a:latin typeface="Cambria" panose="02040503050406030204" pitchFamily="18" charset="0"/>
                <a:ea typeface="Cambria" panose="02040503050406030204" pitchFamily="18" charset="0"/>
              </a:rPr>
              <a:t>- </a:t>
            </a:r>
            <a:r>
              <a:rPr lang="vi-VN" sz="5000" b="1" dirty="0">
                <a:solidFill>
                  <a:srgbClr val="008080"/>
                </a:solidFill>
                <a:latin typeface="Cambria" panose="02040503050406030204" pitchFamily="18" charset="0"/>
                <a:ea typeface="Cambria" panose="02040503050406030204" pitchFamily="18" charset="0"/>
              </a:rPr>
              <a:t>Xem lại tác dụng của dấu gạch ngang.</a:t>
            </a:r>
          </a:p>
          <a:p>
            <a:pPr algn="just"/>
            <a:r>
              <a:rPr lang="en-US" sz="5000" b="1" dirty="0">
                <a:solidFill>
                  <a:srgbClr val="008080"/>
                </a:solidFill>
                <a:latin typeface="Cambria" panose="02040503050406030204" pitchFamily="18" charset="0"/>
                <a:ea typeface="Cambria" panose="02040503050406030204" pitchFamily="18" charset="0"/>
              </a:rPr>
              <a:t>- </a:t>
            </a:r>
            <a:r>
              <a:rPr lang="vi-VN" sz="5000" b="1" dirty="0">
                <a:solidFill>
                  <a:srgbClr val="008080"/>
                </a:solidFill>
                <a:latin typeface="Cambria" panose="02040503050406030204" pitchFamily="18" charset="0"/>
                <a:ea typeface="Cambria" panose="02040503050406030204" pitchFamily="18" charset="0"/>
              </a:rPr>
              <a:t>C</a:t>
            </a:r>
            <a:r>
              <a:rPr lang="en-US" sz="5000" b="1" dirty="0" err="1">
                <a:solidFill>
                  <a:srgbClr val="008080"/>
                </a:solidFill>
                <a:latin typeface="Cambria" panose="02040503050406030204" pitchFamily="18" charset="0"/>
                <a:ea typeface="Cambria" panose="02040503050406030204" pitchFamily="18" charset="0"/>
              </a:rPr>
              <a:t>huẩn</a:t>
            </a:r>
            <a:r>
              <a:rPr lang="en-US" sz="5000" b="1" dirty="0">
                <a:solidFill>
                  <a:srgbClr val="008080"/>
                </a:solidFill>
                <a:latin typeface="Cambria" panose="02040503050406030204" pitchFamily="18" charset="0"/>
                <a:ea typeface="Cambria" panose="02040503050406030204" pitchFamily="18" charset="0"/>
              </a:rPr>
              <a:t> </a:t>
            </a:r>
            <a:r>
              <a:rPr lang="en-US" sz="5000" b="1" dirty="0" err="1">
                <a:solidFill>
                  <a:srgbClr val="008080"/>
                </a:solidFill>
                <a:latin typeface="Cambria" panose="02040503050406030204" pitchFamily="18" charset="0"/>
                <a:ea typeface="Cambria" panose="02040503050406030204" pitchFamily="18" charset="0"/>
              </a:rPr>
              <a:t>bị</a:t>
            </a:r>
            <a:r>
              <a:rPr lang="en-US" sz="5000" b="1" dirty="0">
                <a:solidFill>
                  <a:srgbClr val="008080"/>
                </a:solidFill>
                <a:latin typeface="Cambria" panose="02040503050406030204" pitchFamily="18" charset="0"/>
                <a:ea typeface="Cambria" panose="02040503050406030204" pitchFamily="18" charset="0"/>
              </a:rPr>
              <a:t> </a:t>
            </a:r>
            <a:r>
              <a:rPr lang="en-US" sz="5000" b="1" dirty="0" err="1">
                <a:solidFill>
                  <a:srgbClr val="008080"/>
                </a:solidFill>
                <a:latin typeface="Cambria" panose="02040503050406030204" pitchFamily="18" charset="0"/>
                <a:ea typeface="Cambria" panose="02040503050406030204" pitchFamily="18" charset="0"/>
              </a:rPr>
              <a:t>trước</a:t>
            </a:r>
            <a:r>
              <a:rPr lang="en-US" sz="5000" b="1" dirty="0">
                <a:solidFill>
                  <a:srgbClr val="008080"/>
                </a:solidFill>
                <a:latin typeface="Cambria" panose="02040503050406030204" pitchFamily="18" charset="0"/>
                <a:ea typeface="Cambria" panose="02040503050406030204" pitchFamily="18" charset="0"/>
              </a:rPr>
              <a:t> </a:t>
            </a:r>
            <a:r>
              <a:rPr lang="en-US" sz="5000" b="1" dirty="0" err="1">
                <a:solidFill>
                  <a:srgbClr val="008080"/>
                </a:solidFill>
                <a:latin typeface="Cambria" panose="02040503050406030204" pitchFamily="18" charset="0"/>
                <a:ea typeface="Cambria" panose="02040503050406030204" pitchFamily="18" charset="0"/>
              </a:rPr>
              <a:t>bài</a:t>
            </a:r>
            <a:r>
              <a:rPr lang="en-US" sz="5000" b="1" dirty="0">
                <a:solidFill>
                  <a:srgbClr val="008080"/>
                </a:solidFill>
                <a:latin typeface="Cambria" panose="02040503050406030204" pitchFamily="18" charset="0"/>
                <a:ea typeface="Cambria" panose="02040503050406030204" pitchFamily="18" charset="0"/>
              </a:rPr>
              <a:t> </a:t>
            </a:r>
            <a:r>
              <a:rPr lang="en-US" sz="5000" b="1" dirty="0" err="1">
                <a:solidFill>
                  <a:srgbClr val="008080"/>
                </a:solidFill>
                <a:latin typeface="Cambria" panose="02040503050406030204" pitchFamily="18" charset="0"/>
                <a:ea typeface="Cambria" panose="02040503050406030204" pitchFamily="18" charset="0"/>
              </a:rPr>
              <a:t>tiếp</a:t>
            </a:r>
            <a:r>
              <a:rPr lang="en-US" sz="5000" b="1" dirty="0">
                <a:solidFill>
                  <a:srgbClr val="008080"/>
                </a:solidFill>
                <a:latin typeface="Cambria" panose="02040503050406030204" pitchFamily="18" charset="0"/>
                <a:ea typeface="Cambria" panose="02040503050406030204" pitchFamily="18" charset="0"/>
              </a:rPr>
              <a:t> </a:t>
            </a:r>
            <a:r>
              <a:rPr lang="en-US" sz="5000" b="1" dirty="0" err="1">
                <a:solidFill>
                  <a:srgbClr val="008080"/>
                </a:solidFill>
                <a:latin typeface="Cambria" panose="02040503050406030204" pitchFamily="18" charset="0"/>
                <a:ea typeface="Cambria" panose="02040503050406030204" pitchFamily="18" charset="0"/>
              </a:rPr>
              <a:t>theo.</a:t>
            </a:r>
            <a:endParaRPr lang="vi-VN" sz="5000" b="1" i="0" dirty="0">
              <a:solidFill>
                <a:srgbClr val="00808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109418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3">
            <a:extLst>
              <a:ext uri="{FF2B5EF4-FFF2-40B4-BE49-F238E27FC236}">
                <a16:creationId xmlns:a16="http://schemas.microsoft.com/office/drawing/2014/main" id="{1DAAC03A-B04F-59A7-F72D-C838A0654A4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462" b="10755"/>
          <a:stretch/>
        </p:blipFill>
        <p:spPr>
          <a:xfrm>
            <a:off x="7315200" y="4730139"/>
            <a:ext cx="4876800" cy="2127861"/>
          </a:xfrm>
          <a:prstGeom prst="rect">
            <a:avLst/>
          </a:prstGeom>
        </p:spPr>
      </p:pic>
      <p:pic>
        <p:nvPicPr>
          <p:cNvPr id="3" name="Picture 2">
            <a:extLst>
              <a:ext uri="{FF2B5EF4-FFF2-40B4-BE49-F238E27FC236}">
                <a16:creationId xmlns:a16="http://schemas.microsoft.com/office/drawing/2014/main" id="{1D3A87FF-C857-1D60-7395-6723E607D688}"/>
              </a:ext>
            </a:extLst>
          </p:cNvPr>
          <p:cNvPicPr>
            <a:picLocks noChangeAspect="1"/>
          </p:cNvPicPr>
          <p:nvPr/>
        </p:nvPicPr>
        <p:blipFill>
          <a:blip r:embed="rId3"/>
          <a:stretch>
            <a:fillRect/>
          </a:stretch>
        </p:blipFill>
        <p:spPr>
          <a:xfrm>
            <a:off x="1337801" y="1489166"/>
            <a:ext cx="9316513" cy="3954228"/>
          </a:xfrm>
          <a:prstGeom prst="rect">
            <a:avLst/>
          </a:prstGeom>
        </p:spPr>
      </p:pic>
    </p:spTree>
    <p:extLst>
      <p:ext uri="{BB962C8B-B14F-4D97-AF65-F5344CB8AC3E}">
        <p14:creationId xmlns:p14="http://schemas.microsoft.com/office/powerpoint/2010/main" val="18577151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EF70B485-A648-392E-F1C5-2C4786FA59E5}"/>
              </a:ext>
            </a:extLst>
          </p:cNvPr>
          <p:cNvSpPr/>
          <p:nvPr/>
        </p:nvSpPr>
        <p:spPr>
          <a:xfrm>
            <a:off x="768625" y="1155547"/>
            <a:ext cx="10747513" cy="4900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3" name="图片 2">
            <a:extLst>
              <a:ext uri="{FF2B5EF4-FFF2-40B4-BE49-F238E27FC236}">
                <a16:creationId xmlns:a16="http://schemas.microsoft.com/office/drawing/2014/main" id="{32DB3F52-E82A-BF21-083D-815AB3B0D0F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r="30797"/>
          <a:stretch/>
        </p:blipFill>
        <p:spPr>
          <a:xfrm>
            <a:off x="219896" y="-42322"/>
            <a:ext cx="5399854" cy="6858000"/>
          </a:xfrm>
          <a:prstGeom prst="rect">
            <a:avLst/>
          </a:prstGeom>
        </p:spPr>
      </p:pic>
      <p:pic>
        <p:nvPicPr>
          <p:cNvPr id="23" name="图片 22">
            <a:extLst>
              <a:ext uri="{FF2B5EF4-FFF2-40B4-BE49-F238E27FC236}">
                <a16:creationId xmlns:a16="http://schemas.microsoft.com/office/drawing/2014/main" id="{C9565551-474B-577E-26A2-0AE6705819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298"/>
          <a:stretch/>
        </p:blipFill>
        <p:spPr>
          <a:xfrm>
            <a:off x="5619750" y="-42322"/>
            <a:ext cx="6453167" cy="6858000"/>
          </a:xfrm>
          <a:custGeom>
            <a:avLst/>
            <a:gdLst>
              <a:gd name="connsiteX0" fmla="*/ 0 w 6453167"/>
              <a:gd name="connsiteY0" fmla="*/ 0 h 6858000"/>
              <a:gd name="connsiteX1" fmla="*/ 6453167 w 6453167"/>
              <a:gd name="connsiteY1" fmla="*/ 0 h 6858000"/>
              <a:gd name="connsiteX2" fmla="*/ 6453167 w 6453167"/>
              <a:gd name="connsiteY2" fmla="*/ 6858000 h 6858000"/>
              <a:gd name="connsiteX3" fmla="*/ 0 w 6453167"/>
              <a:gd name="connsiteY3" fmla="*/ 6858000 h 6858000"/>
              <a:gd name="connsiteX4" fmla="*/ 0 w 6453167"/>
              <a:gd name="connsiteY4" fmla="*/ 5592796 h 6858000"/>
              <a:gd name="connsiteX5" fmla="*/ 675033 w 6453167"/>
              <a:gd name="connsiteY5" fmla="*/ 5592796 h 6858000"/>
              <a:gd name="connsiteX6" fmla="*/ 675033 w 6453167"/>
              <a:gd name="connsiteY6" fmla="*/ 4654079 h 6858000"/>
              <a:gd name="connsiteX7" fmla="*/ 0 w 6453167"/>
              <a:gd name="connsiteY7" fmla="*/ 46540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53167" h="6858000">
                <a:moveTo>
                  <a:pt x="0" y="0"/>
                </a:moveTo>
                <a:lnTo>
                  <a:pt x="6453167" y="0"/>
                </a:lnTo>
                <a:lnTo>
                  <a:pt x="6453167" y="6858000"/>
                </a:lnTo>
                <a:lnTo>
                  <a:pt x="0" y="6858000"/>
                </a:lnTo>
                <a:lnTo>
                  <a:pt x="0" y="5592796"/>
                </a:lnTo>
                <a:lnTo>
                  <a:pt x="675033" y="5592796"/>
                </a:lnTo>
                <a:lnTo>
                  <a:pt x="675033" y="4654079"/>
                </a:lnTo>
                <a:lnTo>
                  <a:pt x="0" y="4654079"/>
                </a:lnTo>
                <a:close/>
              </a:path>
            </a:pathLst>
          </a:custGeom>
        </p:spPr>
      </p:pic>
      <p:sp>
        <p:nvSpPr>
          <p:cNvPr id="53" name="任意多边形: 形状 52">
            <a:extLst>
              <a:ext uri="{FF2B5EF4-FFF2-40B4-BE49-F238E27FC236}">
                <a16:creationId xmlns:a16="http://schemas.microsoft.com/office/drawing/2014/main" id="{0865AFCF-A6A4-094F-FF91-DE0FF4F6C4BD}"/>
              </a:ext>
            </a:extLst>
          </p:cNvPr>
          <p:cNvSpPr/>
          <p:nvPr/>
        </p:nvSpPr>
        <p:spPr>
          <a:xfrm>
            <a:off x="9792488" y="5570978"/>
            <a:ext cx="1334693" cy="108000"/>
          </a:xfrm>
          <a:custGeom>
            <a:avLst/>
            <a:gdLst>
              <a:gd name="connsiteX0" fmla="*/ 1280693 w 1334693"/>
              <a:gd name="connsiteY0" fmla="*/ 0 h 108000"/>
              <a:gd name="connsiteX1" fmla="*/ 1334693 w 1334693"/>
              <a:gd name="connsiteY1" fmla="*/ 54000 h 108000"/>
              <a:gd name="connsiteX2" fmla="*/ 1280693 w 1334693"/>
              <a:gd name="connsiteY2" fmla="*/ 108000 h 108000"/>
              <a:gd name="connsiteX3" fmla="*/ 1226693 w 1334693"/>
              <a:gd name="connsiteY3" fmla="*/ 54000 h 108000"/>
              <a:gd name="connsiteX4" fmla="*/ 1280693 w 1334693"/>
              <a:gd name="connsiteY4" fmla="*/ 0 h 108000"/>
              <a:gd name="connsiteX5" fmla="*/ 1035356 w 1334693"/>
              <a:gd name="connsiteY5" fmla="*/ 0 h 108000"/>
              <a:gd name="connsiteX6" fmla="*/ 1089356 w 1334693"/>
              <a:gd name="connsiteY6" fmla="*/ 54000 h 108000"/>
              <a:gd name="connsiteX7" fmla="*/ 1035356 w 1334693"/>
              <a:gd name="connsiteY7" fmla="*/ 108000 h 108000"/>
              <a:gd name="connsiteX8" fmla="*/ 981356 w 1334693"/>
              <a:gd name="connsiteY8" fmla="*/ 54000 h 108000"/>
              <a:gd name="connsiteX9" fmla="*/ 1035356 w 1334693"/>
              <a:gd name="connsiteY9" fmla="*/ 0 h 108000"/>
              <a:gd name="connsiteX10" fmla="*/ 790017 w 1334693"/>
              <a:gd name="connsiteY10" fmla="*/ 0 h 108000"/>
              <a:gd name="connsiteX11" fmla="*/ 844017 w 1334693"/>
              <a:gd name="connsiteY11" fmla="*/ 54000 h 108000"/>
              <a:gd name="connsiteX12" fmla="*/ 790017 w 1334693"/>
              <a:gd name="connsiteY12" fmla="*/ 108000 h 108000"/>
              <a:gd name="connsiteX13" fmla="*/ 736017 w 1334693"/>
              <a:gd name="connsiteY13" fmla="*/ 54000 h 108000"/>
              <a:gd name="connsiteX14" fmla="*/ 790017 w 1334693"/>
              <a:gd name="connsiteY14" fmla="*/ 0 h 108000"/>
              <a:gd name="connsiteX15" fmla="*/ 544678 w 1334693"/>
              <a:gd name="connsiteY15" fmla="*/ 0 h 108000"/>
              <a:gd name="connsiteX16" fmla="*/ 598678 w 1334693"/>
              <a:gd name="connsiteY16" fmla="*/ 54000 h 108000"/>
              <a:gd name="connsiteX17" fmla="*/ 544678 w 1334693"/>
              <a:gd name="connsiteY17" fmla="*/ 108000 h 108000"/>
              <a:gd name="connsiteX18" fmla="*/ 490678 w 1334693"/>
              <a:gd name="connsiteY18" fmla="*/ 54000 h 108000"/>
              <a:gd name="connsiteX19" fmla="*/ 544678 w 1334693"/>
              <a:gd name="connsiteY19" fmla="*/ 0 h 108000"/>
              <a:gd name="connsiteX20" fmla="*/ 299339 w 1334693"/>
              <a:gd name="connsiteY20" fmla="*/ 0 h 108000"/>
              <a:gd name="connsiteX21" fmla="*/ 353339 w 1334693"/>
              <a:gd name="connsiteY21" fmla="*/ 54000 h 108000"/>
              <a:gd name="connsiteX22" fmla="*/ 299339 w 1334693"/>
              <a:gd name="connsiteY22" fmla="*/ 108000 h 108000"/>
              <a:gd name="connsiteX23" fmla="*/ 245339 w 1334693"/>
              <a:gd name="connsiteY23" fmla="*/ 54000 h 108000"/>
              <a:gd name="connsiteX24" fmla="*/ 299339 w 1334693"/>
              <a:gd name="connsiteY24" fmla="*/ 0 h 108000"/>
              <a:gd name="connsiteX25" fmla="*/ 54000 w 1334693"/>
              <a:gd name="connsiteY25" fmla="*/ 0 h 108000"/>
              <a:gd name="connsiteX26" fmla="*/ 108000 w 1334693"/>
              <a:gd name="connsiteY26" fmla="*/ 54000 h 108000"/>
              <a:gd name="connsiteX27" fmla="*/ 54000 w 1334693"/>
              <a:gd name="connsiteY27" fmla="*/ 108000 h 108000"/>
              <a:gd name="connsiteX28" fmla="*/ 0 w 1334693"/>
              <a:gd name="connsiteY28" fmla="*/ 54000 h 108000"/>
              <a:gd name="connsiteX29" fmla="*/ 54000 w 1334693"/>
              <a:gd name="connsiteY29" fmla="*/ 0 h 1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34693" h="108000">
                <a:moveTo>
                  <a:pt x="1280693" y="0"/>
                </a:moveTo>
                <a:cubicBezTo>
                  <a:pt x="1310516" y="0"/>
                  <a:pt x="1334693" y="24177"/>
                  <a:pt x="1334693" y="54000"/>
                </a:cubicBezTo>
                <a:cubicBezTo>
                  <a:pt x="1334693" y="83823"/>
                  <a:pt x="1310516" y="108000"/>
                  <a:pt x="1280693" y="108000"/>
                </a:cubicBezTo>
                <a:cubicBezTo>
                  <a:pt x="1250870" y="108000"/>
                  <a:pt x="1226693" y="83823"/>
                  <a:pt x="1226693" y="54000"/>
                </a:cubicBezTo>
                <a:cubicBezTo>
                  <a:pt x="1226693" y="24177"/>
                  <a:pt x="1250870" y="0"/>
                  <a:pt x="1280693" y="0"/>
                </a:cubicBezTo>
                <a:close/>
                <a:moveTo>
                  <a:pt x="1035356" y="0"/>
                </a:moveTo>
                <a:cubicBezTo>
                  <a:pt x="1065179" y="0"/>
                  <a:pt x="1089356" y="24177"/>
                  <a:pt x="1089356" y="54000"/>
                </a:cubicBezTo>
                <a:cubicBezTo>
                  <a:pt x="1089356" y="83823"/>
                  <a:pt x="1065179" y="108000"/>
                  <a:pt x="1035356" y="108000"/>
                </a:cubicBezTo>
                <a:cubicBezTo>
                  <a:pt x="1005533" y="108000"/>
                  <a:pt x="981356" y="83823"/>
                  <a:pt x="981356" y="54000"/>
                </a:cubicBezTo>
                <a:cubicBezTo>
                  <a:pt x="981356" y="24177"/>
                  <a:pt x="1005533" y="0"/>
                  <a:pt x="1035356" y="0"/>
                </a:cubicBezTo>
                <a:close/>
                <a:moveTo>
                  <a:pt x="790017" y="0"/>
                </a:moveTo>
                <a:cubicBezTo>
                  <a:pt x="819840" y="0"/>
                  <a:pt x="844017" y="24177"/>
                  <a:pt x="844017" y="54000"/>
                </a:cubicBezTo>
                <a:cubicBezTo>
                  <a:pt x="844017" y="83823"/>
                  <a:pt x="819840" y="108000"/>
                  <a:pt x="790017" y="108000"/>
                </a:cubicBezTo>
                <a:cubicBezTo>
                  <a:pt x="760194" y="108000"/>
                  <a:pt x="736017" y="83823"/>
                  <a:pt x="736017" y="54000"/>
                </a:cubicBezTo>
                <a:cubicBezTo>
                  <a:pt x="736017" y="24177"/>
                  <a:pt x="760194" y="0"/>
                  <a:pt x="790017" y="0"/>
                </a:cubicBezTo>
                <a:close/>
                <a:moveTo>
                  <a:pt x="544678" y="0"/>
                </a:moveTo>
                <a:cubicBezTo>
                  <a:pt x="574501" y="0"/>
                  <a:pt x="598678" y="24177"/>
                  <a:pt x="598678" y="54000"/>
                </a:cubicBezTo>
                <a:cubicBezTo>
                  <a:pt x="598678" y="83823"/>
                  <a:pt x="574501" y="108000"/>
                  <a:pt x="544678" y="108000"/>
                </a:cubicBezTo>
                <a:cubicBezTo>
                  <a:pt x="514855" y="108000"/>
                  <a:pt x="490678" y="83823"/>
                  <a:pt x="490678" y="54000"/>
                </a:cubicBezTo>
                <a:cubicBezTo>
                  <a:pt x="490678" y="24177"/>
                  <a:pt x="514855" y="0"/>
                  <a:pt x="544678" y="0"/>
                </a:cubicBezTo>
                <a:close/>
                <a:moveTo>
                  <a:pt x="299339" y="0"/>
                </a:moveTo>
                <a:cubicBezTo>
                  <a:pt x="329162" y="0"/>
                  <a:pt x="353339" y="24177"/>
                  <a:pt x="353339" y="54000"/>
                </a:cubicBezTo>
                <a:cubicBezTo>
                  <a:pt x="353339" y="83823"/>
                  <a:pt x="329162" y="108000"/>
                  <a:pt x="299339" y="108000"/>
                </a:cubicBezTo>
                <a:cubicBezTo>
                  <a:pt x="269516" y="108000"/>
                  <a:pt x="245339" y="83823"/>
                  <a:pt x="245339" y="54000"/>
                </a:cubicBezTo>
                <a:cubicBezTo>
                  <a:pt x="245339" y="24177"/>
                  <a:pt x="269516" y="0"/>
                  <a:pt x="299339" y="0"/>
                </a:cubicBezTo>
                <a:close/>
                <a:moveTo>
                  <a:pt x="54000" y="0"/>
                </a:moveTo>
                <a:cubicBezTo>
                  <a:pt x="83823" y="0"/>
                  <a:pt x="108000" y="24177"/>
                  <a:pt x="108000" y="54000"/>
                </a:cubicBezTo>
                <a:cubicBezTo>
                  <a:pt x="108000" y="83823"/>
                  <a:pt x="83823" y="108000"/>
                  <a:pt x="54000" y="108000"/>
                </a:cubicBezTo>
                <a:cubicBezTo>
                  <a:pt x="24177" y="108000"/>
                  <a:pt x="0" y="83823"/>
                  <a:pt x="0" y="54000"/>
                </a:cubicBezTo>
                <a:cubicBezTo>
                  <a:pt x="0" y="24177"/>
                  <a:pt x="24177" y="0"/>
                  <a:pt x="540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nvGrpSpPr>
          <p:cNvPr id="55" name="组合 54">
            <a:extLst>
              <a:ext uri="{FF2B5EF4-FFF2-40B4-BE49-F238E27FC236}">
                <a16:creationId xmlns:a16="http://schemas.microsoft.com/office/drawing/2014/main" id="{1CFA6A79-2813-CD0A-8BF4-4668438946E7}"/>
              </a:ext>
            </a:extLst>
          </p:cNvPr>
          <p:cNvGrpSpPr/>
          <p:nvPr/>
        </p:nvGrpSpPr>
        <p:grpSpPr>
          <a:xfrm>
            <a:off x="8711030" y="1637218"/>
            <a:ext cx="1720773" cy="209862"/>
            <a:chOff x="5991069" y="5108653"/>
            <a:chExt cx="1720773" cy="209862"/>
          </a:xfrm>
        </p:grpSpPr>
        <p:cxnSp>
          <p:nvCxnSpPr>
            <p:cNvPr id="56" name="直接连接符 55">
              <a:extLst>
                <a:ext uri="{FF2B5EF4-FFF2-40B4-BE49-F238E27FC236}">
                  <a16:creationId xmlns:a16="http://schemas.microsoft.com/office/drawing/2014/main" id="{30575B13-EFE0-9C27-3DBB-16A8A371F969}"/>
                </a:ext>
              </a:extLst>
            </p:cNvPr>
            <p:cNvCxnSpPr>
              <a:cxnSpLocks/>
            </p:cNvCxnSpPr>
            <p:nvPr/>
          </p:nvCxnSpPr>
          <p:spPr>
            <a:xfrm>
              <a:off x="6096000" y="5213584"/>
              <a:ext cx="1615842" cy="0"/>
            </a:xfrm>
            <a:prstGeom prst="line">
              <a:avLst/>
            </a:prstGeom>
          </p:spPr>
          <p:style>
            <a:lnRef idx="1">
              <a:schemeClr val="accent1"/>
            </a:lnRef>
            <a:fillRef idx="0">
              <a:schemeClr val="accent1"/>
            </a:fillRef>
            <a:effectRef idx="0">
              <a:schemeClr val="accent1"/>
            </a:effectRef>
            <a:fontRef idx="minor">
              <a:schemeClr val="tx1"/>
            </a:fontRef>
          </p:style>
        </p:cxnSp>
        <p:sp>
          <p:nvSpPr>
            <p:cNvPr id="57" name="椭圆 56">
              <a:extLst>
                <a:ext uri="{FF2B5EF4-FFF2-40B4-BE49-F238E27FC236}">
                  <a16:creationId xmlns:a16="http://schemas.microsoft.com/office/drawing/2014/main" id="{9FAA5CD8-DB39-F0BB-133B-340EF09118B4}"/>
                </a:ext>
              </a:extLst>
            </p:cNvPr>
            <p:cNvSpPr/>
            <p:nvPr/>
          </p:nvSpPr>
          <p:spPr>
            <a:xfrm>
              <a:off x="5991069" y="5108653"/>
              <a:ext cx="209862" cy="2098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pic>
        <p:nvPicPr>
          <p:cNvPr id="18" name="图片 17">
            <a:extLst>
              <a:ext uri="{FF2B5EF4-FFF2-40B4-BE49-F238E27FC236}">
                <a16:creationId xmlns:a16="http://schemas.microsoft.com/office/drawing/2014/main" id="{57FB140C-40D0-F022-FD45-954A1FA028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96112"/>
            <a:ext cx="3627452" cy="1323975"/>
          </a:xfrm>
          <a:prstGeom prst="rect">
            <a:avLst/>
          </a:prstGeom>
        </p:spPr>
      </p:pic>
      <p:pic>
        <p:nvPicPr>
          <p:cNvPr id="13" name="图片 12">
            <a:extLst>
              <a:ext uri="{FF2B5EF4-FFF2-40B4-BE49-F238E27FC236}">
                <a16:creationId xmlns:a16="http://schemas.microsoft.com/office/drawing/2014/main" id="{023C7665-7F2F-5DF8-424C-06D3CA2538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22992" y="3853877"/>
            <a:ext cx="3212267" cy="3212267"/>
          </a:xfrm>
          <a:prstGeom prst="rect">
            <a:avLst/>
          </a:prstGeom>
        </p:spPr>
      </p:pic>
      <p:pic>
        <p:nvPicPr>
          <p:cNvPr id="14" name="Picture 13"/>
          <p:cNvPicPr>
            <a:picLocks noChangeAspect="1"/>
          </p:cNvPicPr>
          <p:nvPr/>
        </p:nvPicPr>
        <p:blipFill>
          <a:blip r:embed="rId6">
            <a:duotone>
              <a:prstClr val="black"/>
              <a:srgbClr val="FF6600">
                <a:tint val="45000"/>
                <a:satMod val="400000"/>
              </a:srgbClr>
            </a:duotone>
          </a:blip>
          <a:stretch>
            <a:fillRect/>
          </a:stretch>
        </p:blipFill>
        <p:spPr>
          <a:xfrm>
            <a:off x="1548647" y="2158521"/>
            <a:ext cx="9187468" cy="2237426"/>
          </a:xfrm>
          <a:prstGeom prst="rect">
            <a:avLst/>
          </a:prstGeom>
        </p:spPr>
      </p:pic>
    </p:spTree>
    <p:extLst>
      <p:ext uri="{BB962C8B-B14F-4D97-AF65-F5344CB8AC3E}">
        <p14:creationId xmlns:p14="http://schemas.microsoft.com/office/powerpoint/2010/main" val="30542375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down)">
                                      <p:cBhvr>
                                        <p:cTn id="7" dur="500"/>
                                        <p:tgtEl>
                                          <p:spTgt spid="5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500"/>
                                        <p:tgtEl>
                                          <p:spTgt spid="5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hởi động tiết học - Bài 26">
            <a:hlinkClick r:id="" action="ppaction://media"/>
            <a:extLst>
              <a:ext uri="{FF2B5EF4-FFF2-40B4-BE49-F238E27FC236}">
                <a16:creationId xmlns:a16="http://schemas.microsoft.com/office/drawing/2014/main" id="{ABBD1319-248F-7C4B-5548-34AE9CD42B2F}"/>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479777" y="152400"/>
            <a:ext cx="11232446" cy="6318250"/>
          </a:xfrm>
          <a:prstGeom prst="rect">
            <a:avLst/>
          </a:prstGeom>
        </p:spPr>
      </p:pic>
    </p:spTree>
    <p:extLst>
      <p:ext uri="{BB962C8B-B14F-4D97-AF65-F5344CB8AC3E}">
        <p14:creationId xmlns:p14="http://schemas.microsoft.com/office/powerpoint/2010/main" val="4882251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250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9">
            <a:extLst>
              <a:ext uri="{FF2B5EF4-FFF2-40B4-BE49-F238E27FC236}">
                <a16:creationId xmlns:a16="http://schemas.microsoft.com/office/drawing/2014/main" id="{53C9839C-9FA9-0AAD-E559-B09DF0C594F2}"/>
              </a:ext>
            </a:extLst>
          </p:cNvPr>
          <p:cNvSpPr/>
          <p:nvPr/>
        </p:nvSpPr>
        <p:spPr>
          <a:xfrm>
            <a:off x="1231123" y="0"/>
            <a:ext cx="9263819" cy="1230175"/>
          </a:xfrm>
          <a:prstGeom prst="roundRect">
            <a:avLst>
              <a:gd name="adj" fmla="val 50000"/>
            </a:avLst>
          </a:prstGeom>
          <a:gradFill>
            <a:gsLst>
              <a:gs pos="100000">
                <a:schemeClr val="accent1"/>
              </a:gs>
              <a:gs pos="0">
                <a:schemeClr val="accent1">
                  <a:lumMod val="90000"/>
                  <a:lumOff val="10000"/>
                </a:schemeClr>
              </a:gs>
            </a:gsLst>
            <a:lin ang="5400000" scaled="1"/>
          </a:gradFill>
          <a:ln>
            <a:noFill/>
          </a:ln>
          <a:effectLst>
            <a:outerShdw blurRad="508000" dist="190500" dir="5400000" sx="101000" sy="101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0" bIns="72000" rtlCol="0" anchor="ctr">
            <a:noAutofit/>
          </a:bodyPr>
          <a:lstStyle/>
          <a:p>
            <a:pPr lvl="0" algn="ctr">
              <a:defRPr/>
            </a:pPr>
            <a:r>
              <a:rPr lang="en-SG" sz="3500" b="1" dirty="0">
                <a:latin typeface="Cambria" panose="02040503050406030204" pitchFamily="18" charset="0"/>
                <a:ea typeface="Cambria" panose="02040503050406030204" pitchFamily="18" charset="0"/>
              </a:rPr>
              <a:t>4: </a:t>
            </a:r>
            <a:r>
              <a:rPr lang="en-SG" sz="3500" b="1" dirty="0" err="1">
                <a:latin typeface="Cambria" panose="02040503050406030204" pitchFamily="18" charset="0"/>
                <a:ea typeface="Cambria" panose="02040503050406030204" pitchFamily="18" charset="0"/>
              </a:rPr>
              <a:t>Chọn</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dấu</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câu</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thích</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hợp</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thay</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cho</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bông</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hoa</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Nêu</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tác</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dụng</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của</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các</a:t>
            </a:r>
            <a:r>
              <a:rPr lang="en-SG" sz="3500" b="1" dirty="0">
                <a:latin typeface="Cambria" panose="02040503050406030204" pitchFamily="18" charset="0"/>
                <a:ea typeface="Cambria" panose="02040503050406030204" pitchFamily="18" charset="0"/>
              </a:rPr>
              <a:t> </a:t>
            </a:r>
            <a:r>
              <a:rPr lang="vi-VN" sz="3500" b="1" dirty="0">
                <a:latin typeface="Cambria" panose="02040503050406030204" pitchFamily="18" charset="0"/>
                <a:ea typeface="Cambria" panose="02040503050406030204" pitchFamily="18" charset="0"/>
              </a:rPr>
              <a:t>dấ</a:t>
            </a:r>
            <a:r>
              <a:rPr lang="en-SG" sz="3500" b="1" dirty="0">
                <a:latin typeface="Cambria" panose="02040503050406030204" pitchFamily="18" charset="0"/>
                <a:ea typeface="Cambria" panose="02040503050406030204" pitchFamily="18" charset="0"/>
              </a:rPr>
              <a:t>u </a:t>
            </a:r>
            <a:r>
              <a:rPr lang="en-SG" sz="3500" b="1" dirty="0" err="1">
                <a:latin typeface="Cambria" panose="02040503050406030204" pitchFamily="18" charset="0"/>
                <a:ea typeface="Cambria" panose="02040503050406030204" pitchFamily="18" charset="0"/>
              </a:rPr>
              <a:t>câu</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đó</a:t>
            </a:r>
            <a:r>
              <a:rPr lang="en-SG" sz="3500" b="1" dirty="0">
                <a:latin typeface="Cambria" panose="02040503050406030204" pitchFamily="18" charset="0"/>
                <a:ea typeface="Cambria" panose="02040503050406030204" pitchFamily="18" charset="0"/>
              </a:rPr>
              <a:t>.</a:t>
            </a:r>
            <a:endParaRPr kumimoji="0" lang="zh-CN" altLang="en-US" sz="3500" b="1" i="0" u="none" strike="noStrike" kern="1200" cap="none" spc="30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思源黑体 CN Regular" panose="020B0500000000000000" pitchFamily="34" charset="-122"/>
              <a:sym typeface="思源黑体 CN Regular" panose="020B0500000000000000" pitchFamily="34" charset="-122"/>
            </a:endParaRPr>
          </a:p>
        </p:txBody>
      </p:sp>
      <p:pic>
        <p:nvPicPr>
          <p:cNvPr id="3" name="图片 3">
            <a:extLst>
              <a:ext uri="{FF2B5EF4-FFF2-40B4-BE49-F238E27FC236}">
                <a16:creationId xmlns:a16="http://schemas.microsoft.com/office/drawing/2014/main" id="{090C4FC4-5C1B-1C24-163F-BDEC73C1D823}"/>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707647" y="4042131"/>
            <a:ext cx="2998488" cy="2272292"/>
          </a:xfrm>
          <a:prstGeom prst="rect">
            <a:avLst/>
          </a:prstGeom>
        </p:spPr>
      </p:pic>
      <p:grpSp>
        <p:nvGrpSpPr>
          <p:cNvPr id="4" name="Group 3"/>
          <p:cNvGrpSpPr/>
          <p:nvPr/>
        </p:nvGrpSpPr>
        <p:grpSpPr>
          <a:xfrm>
            <a:off x="357801" y="1336097"/>
            <a:ext cx="11834199" cy="5224165"/>
            <a:chOff x="4022161" y="1898026"/>
            <a:chExt cx="7181851" cy="5968440"/>
          </a:xfrm>
        </p:grpSpPr>
        <p:grpSp>
          <p:nvGrpSpPr>
            <p:cNvPr id="5" name="组合 2">
              <a:extLst>
                <a:ext uri="{FF2B5EF4-FFF2-40B4-BE49-F238E27FC236}">
                  <a16:creationId xmlns:a16="http://schemas.microsoft.com/office/drawing/2014/main" id="{E768F56F-FC6C-E976-7C76-6FEAE45C0DF2}"/>
                </a:ext>
              </a:extLst>
            </p:cNvPr>
            <p:cNvGrpSpPr/>
            <p:nvPr/>
          </p:nvGrpSpPr>
          <p:grpSpPr>
            <a:xfrm flipH="1">
              <a:off x="4022161" y="1898026"/>
              <a:ext cx="7181851" cy="5548407"/>
              <a:chOff x="695511" y="1334550"/>
              <a:chExt cx="7181851" cy="6879644"/>
            </a:xfrm>
          </p:grpSpPr>
          <p:sp>
            <p:nvSpPr>
              <p:cNvPr id="7" name="任意多边形: 形状 5">
                <a:extLst>
                  <a:ext uri="{FF2B5EF4-FFF2-40B4-BE49-F238E27FC236}">
                    <a16:creationId xmlns:a16="http://schemas.microsoft.com/office/drawing/2014/main" id="{9A482105-059E-3103-95BB-4066C04342EB}"/>
                  </a:ext>
                </a:extLst>
              </p:cNvPr>
              <p:cNvSpPr/>
              <p:nvPr/>
            </p:nvSpPr>
            <p:spPr>
              <a:xfrm>
                <a:off x="695511" y="1334550"/>
                <a:ext cx="7181850" cy="6879644"/>
              </a:xfrm>
              <a:custGeom>
                <a:avLst/>
                <a:gdLst>
                  <a:gd name="connsiteX0" fmla="*/ 162441 w 7181850"/>
                  <a:gd name="connsiteY0" fmla="*/ 0 h 4638372"/>
                  <a:gd name="connsiteX1" fmla="*/ 7019409 w 7181850"/>
                  <a:gd name="connsiteY1" fmla="*/ 0 h 4638372"/>
                  <a:gd name="connsiteX2" fmla="*/ 7181850 w 7181850"/>
                  <a:gd name="connsiteY2" fmla="*/ 162441 h 4638372"/>
                  <a:gd name="connsiteX3" fmla="*/ 7181850 w 7181850"/>
                  <a:gd name="connsiteY3" fmla="*/ 487311 h 4638372"/>
                  <a:gd name="connsiteX4" fmla="*/ 7181850 w 7181850"/>
                  <a:gd name="connsiteY4" fmla="*/ 812183 h 4638372"/>
                  <a:gd name="connsiteX5" fmla="*/ 7181850 w 7181850"/>
                  <a:gd name="connsiteY5" fmla="*/ 3826189 h 4638372"/>
                  <a:gd name="connsiteX6" fmla="*/ 7181850 w 7181850"/>
                  <a:gd name="connsiteY6" fmla="*/ 4314450 h 4638372"/>
                  <a:gd name="connsiteX7" fmla="*/ 7181850 w 7181850"/>
                  <a:gd name="connsiteY7" fmla="*/ 4475931 h 4638372"/>
                  <a:gd name="connsiteX8" fmla="*/ 7019409 w 7181850"/>
                  <a:gd name="connsiteY8" fmla="*/ 4638372 h 4638372"/>
                  <a:gd name="connsiteX9" fmla="*/ 162441 w 7181850"/>
                  <a:gd name="connsiteY9" fmla="*/ 4638372 h 4638372"/>
                  <a:gd name="connsiteX10" fmla="*/ 0 w 7181850"/>
                  <a:gd name="connsiteY10" fmla="*/ 4475931 h 4638372"/>
                  <a:gd name="connsiteX11" fmla="*/ 0 w 7181850"/>
                  <a:gd name="connsiteY11" fmla="*/ 4314450 h 4638372"/>
                  <a:gd name="connsiteX12" fmla="*/ 0 w 7181850"/>
                  <a:gd name="connsiteY12" fmla="*/ 3826189 h 4638372"/>
                  <a:gd name="connsiteX13" fmla="*/ 0 w 7181850"/>
                  <a:gd name="connsiteY13" fmla="*/ 812184 h 4638372"/>
                  <a:gd name="connsiteX14" fmla="*/ 0 w 7181850"/>
                  <a:gd name="connsiteY14" fmla="*/ 812183 h 4638372"/>
                  <a:gd name="connsiteX15" fmla="*/ 0 w 7181850"/>
                  <a:gd name="connsiteY15" fmla="*/ 162441 h 4638372"/>
                  <a:gd name="connsiteX16" fmla="*/ 162441 w 7181850"/>
                  <a:gd name="connsiteY16" fmla="*/ 0 h 463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181850" h="4638372">
                    <a:moveTo>
                      <a:pt x="162441" y="0"/>
                    </a:moveTo>
                    <a:lnTo>
                      <a:pt x="7019409" y="0"/>
                    </a:lnTo>
                    <a:cubicBezTo>
                      <a:pt x="7109123" y="0"/>
                      <a:pt x="7181850" y="72727"/>
                      <a:pt x="7181850" y="162441"/>
                    </a:cubicBezTo>
                    <a:lnTo>
                      <a:pt x="7181850" y="487311"/>
                    </a:lnTo>
                    <a:lnTo>
                      <a:pt x="7181850" y="812183"/>
                    </a:lnTo>
                    <a:lnTo>
                      <a:pt x="7181850" y="3826189"/>
                    </a:lnTo>
                    <a:lnTo>
                      <a:pt x="7181850" y="4314450"/>
                    </a:lnTo>
                    <a:lnTo>
                      <a:pt x="7181850" y="4475931"/>
                    </a:lnTo>
                    <a:cubicBezTo>
                      <a:pt x="7181850" y="4565645"/>
                      <a:pt x="7109123" y="4638372"/>
                      <a:pt x="7019409" y="4638372"/>
                    </a:cubicBezTo>
                    <a:lnTo>
                      <a:pt x="162441" y="4638372"/>
                    </a:lnTo>
                    <a:cubicBezTo>
                      <a:pt x="72727" y="4638372"/>
                      <a:pt x="0" y="4565645"/>
                      <a:pt x="0" y="4475931"/>
                    </a:cubicBezTo>
                    <a:lnTo>
                      <a:pt x="0" y="4314450"/>
                    </a:lnTo>
                    <a:lnTo>
                      <a:pt x="0" y="3826189"/>
                    </a:lnTo>
                    <a:lnTo>
                      <a:pt x="0" y="812184"/>
                    </a:lnTo>
                    <a:lnTo>
                      <a:pt x="0" y="812183"/>
                    </a:lnTo>
                    <a:lnTo>
                      <a:pt x="0" y="162441"/>
                    </a:lnTo>
                    <a:cubicBezTo>
                      <a:pt x="0" y="72727"/>
                      <a:pt x="72727" y="0"/>
                      <a:pt x="162441"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75000"/>
                      <a:lumOff val="2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8" name="任意多边形: 形状 6">
                <a:extLst>
                  <a:ext uri="{FF2B5EF4-FFF2-40B4-BE49-F238E27FC236}">
                    <a16:creationId xmlns:a16="http://schemas.microsoft.com/office/drawing/2014/main" id="{EB2D166B-8352-7841-64D2-E50BBBAFF537}"/>
                  </a:ext>
                </a:extLst>
              </p:cNvPr>
              <p:cNvSpPr/>
              <p:nvPr/>
            </p:nvSpPr>
            <p:spPr>
              <a:xfrm>
                <a:off x="695512" y="1465456"/>
                <a:ext cx="7181850" cy="6435192"/>
              </a:xfrm>
              <a:custGeom>
                <a:avLst/>
                <a:gdLst>
                  <a:gd name="connsiteX0" fmla="*/ 162441 w 7181850"/>
                  <a:gd name="connsiteY0" fmla="*/ 0 h 4638372"/>
                  <a:gd name="connsiteX1" fmla="*/ 7019409 w 7181850"/>
                  <a:gd name="connsiteY1" fmla="*/ 0 h 4638372"/>
                  <a:gd name="connsiteX2" fmla="*/ 7181850 w 7181850"/>
                  <a:gd name="connsiteY2" fmla="*/ 162441 h 4638372"/>
                  <a:gd name="connsiteX3" fmla="*/ 7181850 w 7181850"/>
                  <a:gd name="connsiteY3" fmla="*/ 487311 h 4638372"/>
                  <a:gd name="connsiteX4" fmla="*/ 7181850 w 7181850"/>
                  <a:gd name="connsiteY4" fmla="*/ 812183 h 4638372"/>
                  <a:gd name="connsiteX5" fmla="*/ 7181850 w 7181850"/>
                  <a:gd name="connsiteY5" fmla="*/ 3826189 h 4638372"/>
                  <a:gd name="connsiteX6" fmla="*/ 7181850 w 7181850"/>
                  <a:gd name="connsiteY6" fmla="*/ 4314450 h 4638372"/>
                  <a:gd name="connsiteX7" fmla="*/ 7181850 w 7181850"/>
                  <a:gd name="connsiteY7" fmla="*/ 4475931 h 4638372"/>
                  <a:gd name="connsiteX8" fmla="*/ 7019409 w 7181850"/>
                  <a:gd name="connsiteY8" fmla="*/ 4638372 h 4638372"/>
                  <a:gd name="connsiteX9" fmla="*/ 162441 w 7181850"/>
                  <a:gd name="connsiteY9" fmla="*/ 4638372 h 4638372"/>
                  <a:gd name="connsiteX10" fmla="*/ 0 w 7181850"/>
                  <a:gd name="connsiteY10" fmla="*/ 4475931 h 4638372"/>
                  <a:gd name="connsiteX11" fmla="*/ 0 w 7181850"/>
                  <a:gd name="connsiteY11" fmla="*/ 4314450 h 4638372"/>
                  <a:gd name="connsiteX12" fmla="*/ 0 w 7181850"/>
                  <a:gd name="connsiteY12" fmla="*/ 3826189 h 4638372"/>
                  <a:gd name="connsiteX13" fmla="*/ 0 w 7181850"/>
                  <a:gd name="connsiteY13" fmla="*/ 812184 h 4638372"/>
                  <a:gd name="connsiteX14" fmla="*/ 0 w 7181850"/>
                  <a:gd name="connsiteY14" fmla="*/ 812183 h 4638372"/>
                  <a:gd name="connsiteX15" fmla="*/ 0 w 7181850"/>
                  <a:gd name="connsiteY15" fmla="*/ 162441 h 4638372"/>
                  <a:gd name="connsiteX16" fmla="*/ 162441 w 7181850"/>
                  <a:gd name="connsiteY16" fmla="*/ 0 h 463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181850" h="4638372">
                    <a:moveTo>
                      <a:pt x="162441" y="0"/>
                    </a:moveTo>
                    <a:lnTo>
                      <a:pt x="7019409" y="0"/>
                    </a:lnTo>
                    <a:cubicBezTo>
                      <a:pt x="7109123" y="0"/>
                      <a:pt x="7181850" y="72727"/>
                      <a:pt x="7181850" y="162441"/>
                    </a:cubicBezTo>
                    <a:lnTo>
                      <a:pt x="7181850" y="487311"/>
                    </a:lnTo>
                    <a:lnTo>
                      <a:pt x="7181850" y="812183"/>
                    </a:lnTo>
                    <a:lnTo>
                      <a:pt x="7181850" y="3826189"/>
                    </a:lnTo>
                    <a:lnTo>
                      <a:pt x="7181850" y="4314450"/>
                    </a:lnTo>
                    <a:lnTo>
                      <a:pt x="7181850" y="4475931"/>
                    </a:lnTo>
                    <a:cubicBezTo>
                      <a:pt x="7181850" y="4565645"/>
                      <a:pt x="7109123" y="4638372"/>
                      <a:pt x="7019409" y="4638372"/>
                    </a:cubicBezTo>
                    <a:lnTo>
                      <a:pt x="162441" y="4638372"/>
                    </a:lnTo>
                    <a:cubicBezTo>
                      <a:pt x="72727" y="4638372"/>
                      <a:pt x="0" y="4565645"/>
                      <a:pt x="0" y="4475931"/>
                    </a:cubicBezTo>
                    <a:lnTo>
                      <a:pt x="0" y="4314450"/>
                    </a:lnTo>
                    <a:lnTo>
                      <a:pt x="0" y="3826189"/>
                    </a:lnTo>
                    <a:lnTo>
                      <a:pt x="0" y="812184"/>
                    </a:lnTo>
                    <a:lnTo>
                      <a:pt x="0" y="812183"/>
                    </a:lnTo>
                    <a:lnTo>
                      <a:pt x="0" y="162441"/>
                    </a:lnTo>
                    <a:cubicBezTo>
                      <a:pt x="0" y="72727"/>
                      <a:pt x="72727" y="0"/>
                      <a:pt x="162441" y="0"/>
                    </a:cubicBezTo>
                    <a:close/>
                  </a:path>
                </a:pathLst>
              </a:cu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75000"/>
                      <a:lumOff val="2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grpSp>
        <p:sp>
          <p:nvSpPr>
            <p:cNvPr id="6" name="TextBox 5"/>
            <p:cNvSpPr txBox="1"/>
            <p:nvPr/>
          </p:nvSpPr>
          <p:spPr>
            <a:xfrm>
              <a:off x="4350642" y="2134981"/>
              <a:ext cx="6786698" cy="5731485"/>
            </a:xfrm>
            <a:prstGeom prst="rect">
              <a:avLst/>
            </a:prstGeom>
            <a:noFill/>
          </p:spPr>
          <p:txBody>
            <a:bodyPr wrap="square" rtlCol="0">
              <a:spAutoFit/>
            </a:bodyPr>
            <a:lstStyle/>
            <a:p>
              <a:pPr algn="just" rtl="0"/>
              <a:r>
                <a:rPr lang="vi-VN" sz="4000" b="1" i="0" dirty="0">
                  <a:solidFill>
                    <a:srgbClr val="002060"/>
                  </a:solidFill>
                  <a:effectLst/>
                  <a:latin typeface="Cambria" panose="02040503050406030204" pitchFamily="18" charset="0"/>
                  <a:ea typeface="Cambria" panose="02040503050406030204" pitchFamily="18" charset="0"/>
                </a:rPr>
                <a:t>a. Hoạt động bảo vệ môi trường của các bạn nhỏ đã được lan toả sâu rộng. Các phong trào thiếu nhi chung tay bảo vệ môi trường gồm có:</a:t>
              </a:r>
            </a:p>
            <a:p>
              <a:pPr algn="just" rtl="0"/>
              <a:r>
                <a:rPr lang="vi-VN" sz="4000" b="1" i="0" dirty="0">
                  <a:solidFill>
                    <a:srgbClr val="002060"/>
                  </a:solidFill>
                  <a:effectLst/>
                  <a:latin typeface="Cambria" panose="02040503050406030204" pitchFamily="18" charset="0"/>
                  <a:ea typeface="Cambria" panose="02040503050406030204" pitchFamily="18" charset="0"/>
                </a:rPr>
                <a:t>  -  Trồng cây gây quỹ Đội.</a:t>
              </a:r>
            </a:p>
            <a:p>
              <a:pPr algn="just" rtl="0"/>
              <a:r>
                <a:rPr lang="vi-VN" sz="4000" b="1" i="0" dirty="0">
                  <a:solidFill>
                    <a:srgbClr val="002060"/>
                  </a:solidFill>
                  <a:effectLst/>
                  <a:latin typeface="Cambria" panose="02040503050406030204" pitchFamily="18" charset="0"/>
                  <a:ea typeface="Cambria" panose="02040503050406030204" pitchFamily="18" charset="0"/>
                </a:rPr>
                <a:t>  -  Vì màu xanh quê hương.</a:t>
              </a:r>
            </a:p>
            <a:p>
              <a:pPr algn="just" rtl="0"/>
              <a:r>
                <a:rPr lang="vi-VN" sz="4000" b="1" i="0" dirty="0">
                  <a:solidFill>
                    <a:srgbClr val="002060"/>
                  </a:solidFill>
                  <a:effectLst/>
                  <a:latin typeface="Cambria" panose="02040503050406030204" pitchFamily="18" charset="0"/>
                  <a:ea typeface="Cambria" panose="02040503050406030204" pitchFamily="18" charset="0"/>
                </a:rPr>
                <a:t>  -  Sạch nhà – sạch lớp – sạch trường.</a:t>
              </a:r>
            </a:p>
            <a:p>
              <a:pPr algn="just" rtl="0"/>
              <a:r>
                <a:rPr lang="vi-VN" sz="4000" b="1" i="0" dirty="0">
                  <a:solidFill>
                    <a:srgbClr val="002060"/>
                  </a:solidFill>
                  <a:effectLst/>
                  <a:latin typeface="Cambria" panose="02040503050406030204" pitchFamily="18" charset="0"/>
                  <a:ea typeface="Cambria" panose="02040503050406030204" pitchFamily="18" charset="0"/>
                </a:rPr>
                <a:t>  -  Làm kế hoạch nhỏ.</a:t>
              </a:r>
            </a:p>
            <a:p>
              <a:pPr algn="just"/>
              <a:endParaRPr lang="en-US" sz="4000" b="1" dirty="0">
                <a:solidFill>
                  <a:srgbClr val="0070C0"/>
                </a:solidFill>
                <a:latin typeface="Cambria" panose="02040503050406030204" pitchFamily="18" charset="0"/>
                <a:ea typeface="Cambria" panose="02040503050406030204" pitchFamily="18" charset="0"/>
              </a:endParaRPr>
            </a:p>
          </p:txBody>
        </p:sp>
      </p:grpSp>
      <p:pic>
        <p:nvPicPr>
          <p:cNvPr id="10" name="Picture 9" descr="A group of flowers on a white background&#10;&#10;Description automatically generated">
            <a:extLst>
              <a:ext uri="{FF2B5EF4-FFF2-40B4-BE49-F238E27FC236}">
                <a16:creationId xmlns:a16="http://schemas.microsoft.com/office/drawing/2014/main" id="{72E3CFEF-66D2-9FD1-24B6-AAE416888FB9}"/>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5000" b="45000" l="5556" r="50001"/>
                    </a14:imgEffect>
                  </a14:imgLayer>
                </a14:imgProps>
              </a:ext>
              <a:ext uri="{28A0092B-C50C-407E-A947-70E740481C1C}">
                <a14:useLocalDpi xmlns:a14="http://schemas.microsoft.com/office/drawing/2010/main" val="0"/>
              </a:ext>
            </a:extLst>
          </a:blip>
          <a:srcRect r="44444" b="50000"/>
          <a:stretch/>
        </p:blipFill>
        <p:spPr>
          <a:xfrm>
            <a:off x="789207" y="3229313"/>
            <a:ext cx="971145" cy="874031"/>
          </a:xfrm>
          <a:prstGeom prst="rect">
            <a:avLst/>
          </a:prstGeom>
        </p:spPr>
      </p:pic>
      <p:pic>
        <p:nvPicPr>
          <p:cNvPr id="11" name="Picture 10" descr="A group of flowers on a white background&#10;&#10;Description automatically generated">
            <a:extLst>
              <a:ext uri="{FF2B5EF4-FFF2-40B4-BE49-F238E27FC236}">
                <a16:creationId xmlns:a16="http://schemas.microsoft.com/office/drawing/2014/main" id="{C47E512B-6205-379C-B534-8478BDBA32E0}"/>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5000" b="45000" l="5556" r="50001"/>
                    </a14:imgEffect>
                  </a14:imgLayer>
                </a14:imgProps>
              </a:ext>
              <a:ext uri="{28A0092B-C50C-407E-A947-70E740481C1C}">
                <a14:useLocalDpi xmlns:a14="http://schemas.microsoft.com/office/drawing/2010/main" val="0"/>
              </a:ext>
            </a:extLst>
          </a:blip>
          <a:srcRect r="44444" b="50000"/>
          <a:stretch/>
        </p:blipFill>
        <p:spPr>
          <a:xfrm>
            <a:off x="780395" y="3788144"/>
            <a:ext cx="901455" cy="874031"/>
          </a:xfrm>
          <a:prstGeom prst="rect">
            <a:avLst/>
          </a:prstGeom>
        </p:spPr>
      </p:pic>
      <p:pic>
        <p:nvPicPr>
          <p:cNvPr id="12" name="Picture 11" descr="A group of flowers on a white background&#10;&#10;Description automatically generated">
            <a:extLst>
              <a:ext uri="{FF2B5EF4-FFF2-40B4-BE49-F238E27FC236}">
                <a16:creationId xmlns:a16="http://schemas.microsoft.com/office/drawing/2014/main" id="{205F3DDD-EE0F-52E0-F693-D50E1BB4AFD5}"/>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5000" b="45000" l="5556" r="50001"/>
                    </a14:imgEffect>
                  </a14:imgLayer>
                </a14:imgProps>
              </a:ext>
              <a:ext uri="{28A0092B-C50C-407E-A947-70E740481C1C}">
                <a14:useLocalDpi xmlns:a14="http://schemas.microsoft.com/office/drawing/2010/main" val="0"/>
              </a:ext>
            </a:extLst>
          </a:blip>
          <a:srcRect r="44444" b="50000"/>
          <a:stretch/>
        </p:blipFill>
        <p:spPr>
          <a:xfrm>
            <a:off x="795309" y="4389532"/>
            <a:ext cx="901455" cy="874031"/>
          </a:xfrm>
          <a:prstGeom prst="rect">
            <a:avLst/>
          </a:prstGeom>
        </p:spPr>
      </p:pic>
      <p:pic>
        <p:nvPicPr>
          <p:cNvPr id="13" name="Picture 12" descr="A group of flowers on a white background&#10;&#10;Description automatically generated">
            <a:extLst>
              <a:ext uri="{FF2B5EF4-FFF2-40B4-BE49-F238E27FC236}">
                <a16:creationId xmlns:a16="http://schemas.microsoft.com/office/drawing/2014/main" id="{89E366BA-6788-FC17-1388-7ABDF7F6C7B7}"/>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5000" b="45000" l="5556" r="50001"/>
                    </a14:imgEffect>
                  </a14:imgLayer>
                </a14:imgProps>
              </a:ext>
              <a:ext uri="{28A0092B-C50C-407E-A947-70E740481C1C}">
                <a14:useLocalDpi xmlns:a14="http://schemas.microsoft.com/office/drawing/2010/main" val="0"/>
              </a:ext>
            </a:extLst>
          </a:blip>
          <a:srcRect r="44444" b="50000"/>
          <a:stretch/>
        </p:blipFill>
        <p:spPr>
          <a:xfrm>
            <a:off x="784217" y="5069726"/>
            <a:ext cx="901455" cy="874031"/>
          </a:xfrm>
          <a:prstGeom prst="rect">
            <a:avLst/>
          </a:prstGeom>
        </p:spPr>
      </p:pic>
    </p:spTree>
    <p:extLst>
      <p:ext uri="{BB962C8B-B14F-4D97-AF65-F5344CB8AC3E}">
        <p14:creationId xmlns:p14="http://schemas.microsoft.com/office/powerpoint/2010/main" val="31416913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nodeType="clickEffect">
                                  <p:stCondLst>
                                    <p:cond delay="0"/>
                                  </p:stCondLst>
                                  <p:childTnLst>
                                    <p:animEffect transition="out" filter="wipe(down)">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0" presetClass="exit" presetSubtype="0" fill="hold" nodeType="clickEffect">
                                  <p:stCondLst>
                                    <p:cond delay="0"/>
                                  </p:stCondLst>
                                  <p:childTnLst>
                                    <p:animEffect transition="out" filter="wedge">
                                      <p:cBhvr>
                                        <p:cTn id="16" dur="2000"/>
                                        <p:tgtEl>
                                          <p:spTgt spid="12"/>
                                        </p:tgtEl>
                                      </p:cBhvr>
                                    </p:animEffect>
                                    <p:set>
                                      <p:cBhvr>
                                        <p:cTn id="17" dur="1" fill="hold">
                                          <p:stCondLst>
                                            <p:cond delay="1999"/>
                                          </p:stCondLst>
                                        </p:cTn>
                                        <p:tgtEl>
                                          <p:spTgt spid="1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0" presetClass="exit" presetSubtype="0" fill="hold" nodeType="clickEffect">
                                  <p:stCondLst>
                                    <p:cond delay="0"/>
                                  </p:stCondLst>
                                  <p:childTnLst>
                                    <p:animEffect transition="out" filter="wedge">
                                      <p:cBhvr>
                                        <p:cTn id="21" dur="2000"/>
                                        <p:tgtEl>
                                          <p:spTgt spid="13"/>
                                        </p:tgtEl>
                                      </p:cBhvr>
                                    </p:animEffect>
                                    <p:set>
                                      <p:cBhvr>
                                        <p:cTn id="22" dur="1" fill="hold">
                                          <p:stCondLst>
                                            <p:cond delay="1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6">
            <a:extLst>
              <a:ext uri="{FF2B5EF4-FFF2-40B4-BE49-F238E27FC236}">
                <a16:creationId xmlns:a16="http://schemas.microsoft.com/office/drawing/2014/main" id="{03EF80A0-7F2A-C2F4-1463-5BE4EDCE4780}"/>
              </a:ext>
            </a:extLst>
          </p:cNvPr>
          <p:cNvGrpSpPr/>
          <p:nvPr/>
        </p:nvGrpSpPr>
        <p:grpSpPr>
          <a:xfrm>
            <a:off x="1213006" y="1453323"/>
            <a:ext cx="10654739" cy="4020633"/>
            <a:chOff x="1111406" y="2872740"/>
            <a:chExt cx="10220147" cy="2857301"/>
          </a:xfrm>
        </p:grpSpPr>
        <p:sp>
          <p:nvSpPr>
            <p:cNvPr id="4" name="矩形 1">
              <a:extLst>
                <a:ext uri="{FF2B5EF4-FFF2-40B4-BE49-F238E27FC236}">
                  <a16:creationId xmlns:a16="http://schemas.microsoft.com/office/drawing/2014/main" id="{14F1DADF-9F15-6A5A-DF95-F5600BFD53AD}"/>
                </a:ext>
              </a:extLst>
            </p:cNvPr>
            <p:cNvSpPr/>
            <p:nvPr/>
          </p:nvSpPr>
          <p:spPr>
            <a:xfrm>
              <a:off x="1222164" y="2926080"/>
              <a:ext cx="10028774" cy="275167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5" name="任意多边形: 形状 8">
              <a:extLst>
                <a:ext uri="{FF2B5EF4-FFF2-40B4-BE49-F238E27FC236}">
                  <a16:creationId xmlns:a16="http://schemas.microsoft.com/office/drawing/2014/main" id="{F6E891A9-7321-99A4-095A-5F6DB2CF33C1}"/>
                </a:ext>
              </a:extLst>
            </p:cNvPr>
            <p:cNvSpPr/>
            <p:nvPr/>
          </p:nvSpPr>
          <p:spPr>
            <a:xfrm rot="10800000">
              <a:off x="1111406" y="2872740"/>
              <a:ext cx="411480" cy="411480"/>
            </a:xfrm>
            <a:custGeom>
              <a:avLst/>
              <a:gdLst>
                <a:gd name="connsiteX0" fmla="*/ 0 w 411480"/>
                <a:gd name="connsiteY0" fmla="*/ 411480 h 411480"/>
                <a:gd name="connsiteX1" fmla="*/ 0 w 411480"/>
                <a:gd name="connsiteY1" fmla="*/ 251460 h 411480"/>
                <a:gd name="connsiteX2" fmla="*/ 251460 w 411480"/>
                <a:gd name="connsiteY2" fmla="*/ 251460 h 411480"/>
                <a:gd name="connsiteX3" fmla="*/ 251460 w 411480"/>
                <a:gd name="connsiteY3" fmla="*/ 0 h 411480"/>
                <a:gd name="connsiteX4" fmla="*/ 411480 w 411480"/>
                <a:gd name="connsiteY4" fmla="*/ 0 h 411480"/>
                <a:gd name="connsiteX5" fmla="*/ 411480 w 411480"/>
                <a:gd name="connsiteY5" fmla="*/ 251460 h 411480"/>
                <a:gd name="connsiteX6" fmla="*/ 411480 w 411480"/>
                <a:gd name="connsiteY6" fmla="*/ 411480 h 411480"/>
                <a:gd name="connsiteX7" fmla="*/ 251460 w 411480"/>
                <a:gd name="connsiteY7" fmla="*/ 411480 h 411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 h="411480">
                  <a:moveTo>
                    <a:pt x="0" y="411480"/>
                  </a:moveTo>
                  <a:lnTo>
                    <a:pt x="0" y="251460"/>
                  </a:lnTo>
                  <a:lnTo>
                    <a:pt x="251460" y="251460"/>
                  </a:lnTo>
                  <a:lnTo>
                    <a:pt x="251460" y="0"/>
                  </a:lnTo>
                  <a:lnTo>
                    <a:pt x="411480" y="0"/>
                  </a:lnTo>
                  <a:lnTo>
                    <a:pt x="411480" y="251460"/>
                  </a:lnTo>
                  <a:lnTo>
                    <a:pt x="411480" y="411480"/>
                  </a:lnTo>
                  <a:lnTo>
                    <a:pt x="251460" y="4114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75000"/>
                    <a:lumOff val="2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6" name="任意多边形: 形状 9">
              <a:extLst>
                <a:ext uri="{FF2B5EF4-FFF2-40B4-BE49-F238E27FC236}">
                  <a16:creationId xmlns:a16="http://schemas.microsoft.com/office/drawing/2014/main" id="{688E88A4-104C-3C9A-9333-76C0E14430F4}"/>
                </a:ext>
              </a:extLst>
            </p:cNvPr>
            <p:cNvSpPr/>
            <p:nvPr/>
          </p:nvSpPr>
          <p:spPr>
            <a:xfrm>
              <a:off x="10920073" y="5318561"/>
              <a:ext cx="411480" cy="411480"/>
            </a:xfrm>
            <a:custGeom>
              <a:avLst/>
              <a:gdLst>
                <a:gd name="connsiteX0" fmla="*/ 0 w 411480"/>
                <a:gd name="connsiteY0" fmla="*/ 411480 h 411480"/>
                <a:gd name="connsiteX1" fmla="*/ 0 w 411480"/>
                <a:gd name="connsiteY1" fmla="*/ 251460 h 411480"/>
                <a:gd name="connsiteX2" fmla="*/ 251460 w 411480"/>
                <a:gd name="connsiteY2" fmla="*/ 251460 h 411480"/>
                <a:gd name="connsiteX3" fmla="*/ 251460 w 411480"/>
                <a:gd name="connsiteY3" fmla="*/ 0 h 411480"/>
                <a:gd name="connsiteX4" fmla="*/ 411480 w 411480"/>
                <a:gd name="connsiteY4" fmla="*/ 0 h 411480"/>
                <a:gd name="connsiteX5" fmla="*/ 411480 w 411480"/>
                <a:gd name="connsiteY5" fmla="*/ 251460 h 411480"/>
                <a:gd name="connsiteX6" fmla="*/ 411480 w 411480"/>
                <a:gd name="connsiteY6" fmla="*/ 411480 h 411480"/>
                <a:gd name="connsiteX7" fmla="*/ 251460 w 411480"/>
                <a:gd name="connsiteY7" fmla="*/ 411480 h 411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 h="411480">
                  <a:moveTo>
                    <a:pt x="0" y="411480"/>
                  </a:moveTo>
                  <a:lnTo>
                    <a:pt x="0" y="251460"/>
                  </a:lnTo>
                  <a:lnTo>
                    <a:pt x="251460" y="251460"/>
                  </a:lnTo>
                  <a:lnTo>
                    <a:pt x="251460" y="0"/>
                  </a:lnTo>
                  <a:lnTo>
                    <a:pt x="411480" y="0"/>
                  </a:lnTo>
                  <a:lnTo>
                    <a:pt x="411480" y="251460"/>
                  </a:lnTo>
                  <a:lnTo>
                    <a:pt x="411480" y="411480"/>
                  </a:lnTo>
                  <a:lnTo>
                    <a:pt x="251460" y="4114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75000"/>
                    <a:lumOff val="2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grpSp>
      <p:pic>
        <p:nvPicPr>
          <p:cNvPr id="2"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18293"/>
            <a:ext cx="2963334" cy="5739707"/>
          </a:xfrm>
          <a:prstGeom prst="rect">
            <a:avLst/>
          </a:prstGeom>
        </p:spPr>
      </p:pic>
      <p:sp>
        <p:nvSpPr>
          <p:cNvPr id="7" name="TextBox 6">
            <a:extLst>
              <a:ext uri="{FF2B5EF4-FFF2-40B4-BE49-F238E27FC236}">
                <a16:creationId xmlns:a16="http://schemas.microsoft.com/office/drawing/2014/main" id="{91F9D0EB-6839-C902-AF63-C5C91B1D3594}"/>
              </a:ext>
            </a:extLst>
          </p:cNvPr>
          <p:cNvSpPr txBox="1"/>
          <p:nvPr/>
        </p:nvSpPr>
        <p:spPr>
          <a:xfrm>
            <a:off x="2653392" y="1963055"/>
            <a:ext cx="9130310" cy="2246769"/>
          </a:xfrm>
          <a:prstGeom prst="rect">
            <a:avLst/>
          </a:prstGeom>
          <a:noFill/>
        </p:spPr>
        <p:txBody>
          <a:bodyPr wrap="square" rtlCol="0">
            <a:spAutoFit/>
          </a:bodyPr>
          <a:lstStyle/>
          <a:p>
            <a:pPr algn="ctr"/>
            <a:r>
              <a:rPr lang="vi-VN" sz="7000" b="1" i="0" dirty="0">
                <a:solidFill>
                  <a:srgbClr val="002060"/>
                </a:solidFill>
                <a:effectLst/>
                <a:latin typeface="Cambria" panose="02040503050406030204" pitchFamily="18" charset="0"/>
                <a:ea typeface="Cambria" panose="02040503050406030204" pitchFamily="18" charset="0"/>
              </a:rPr>
              <a:t>Tác dụng: </a:t>
            </a:r>
            <a:r>
              <a:rPr lang="en-SG" sz="7000" b="1" i="0" dirty="0" err="1">
                <a:solidFill>
                  <a:srgbClr val="002060"/>
                </a:solidFill>
                <a:effectLst/>
                <a:latin typeface="Cambria" panose="02040503050406030204" pitchFamily="18" charset="0"/>
                <a:ea typeface="Cambria" panose="02040503050406030204" pitchFamily="18" charset="0"/>
              </a:rPr>
              <a:t>dấu</a:t>
            </a:r>
            <a:r>
              <a:rPr lang="en-SG" sz="7000" b="1" i="0" dirty="0">
                <a:solidFill>
                  <a:srgbClr val="002060"/>
                </a:solidFill>
                <a:effectLst/>
                <a:latin typeface="Cambria" panose="02040503050406030204" pitchFamily="18" charset="0"/>
                <a:ea typeface="Cambria" panose="02040503050406030204" pitchFamily="18" charset="0"/>
              </a:rPr>
              <a:t> </a:t>
            </a:r>
            <a:r>
              <a:rPr lang="en-SG" sz="7000" b="1" i="0" dirty="0" err="1">
                <a:solidFill>
                  <a:srgbClr val="002060"/>
                </a:solidFill>
                <a:effectLst/>
                <a:latin typeface="Cambria" panose="02040503050406030204" pitchFamily="18" charset="0"/>
                <a:ea typeface="Cambria" panose="02040503050406030204" pitchFamily="18" charset="0"/>
              </a:rPr>
              <a:t>gạch</a:t>
            </a:r>
            <a:r>
              <a:rPr lang="en-SG" sz="7000" b="1" i="0" dirty="0">
                <a:solidFill>
                  <a:srgbClr val="002060"/>
                </a:solidFill>
                <a:effectLst/>
                <a:latin typeface="Cambria" panose="02040503050406030204" pitchFamily="18" charset="0"/>
                <a:ea typeface="Cambria" panose="02040503050406030204" pitchFamily="18" charset="0"/>
              </a:rPr>
              <a:t> </a:t>
            </a:r>
            <a:r>
              <a:rPr lang="en-SG" sz="7000" b="1" i="0" dirty="0" err="1">
                <a:solidFill>
                  <a:srgbClr val="002060"/>
                </a:solidFill>
                <a:effectLst/>
                <a:latin typeface="Cambria" panose="02040503050406030204" pitchFamily="18" charset="0"/>
                <a:ea typeface="Cambria" panose="02040503050406030204" pitchFamily="18" charset="0"/>
              </a:rPr>
              <a:t>ngang</a:t>
            </a:r>
            <a:r>
              <a:rPr lang="en-SG" sz="7000" b="1" i="0" dirty="0">
                <a:solidFill>
                  <a:srgbClr val="002060"/>
                </a:solidFill>
                <a:effectLst/>
                <a:latin typeface="Cambria" panose="02040503050406030204" pitchFamily="18" charset="0"/>
                <a:ea typeface="Cambria" panose="02040503050406030204" pitchFamily="18" charset="0"/>
              </a:rPr>
              <a:t> </a:t>
            </a:r>
            <a:r>
              <a:rPr lang="en-SG" sz="7000" b="1" i="0" dirty="0" err="1">
                <a:solidFill>
                  <a:srgbClr val="002060"/>
                </a:solidFill>
                <a:effectLst/>
                <a:latin typeface="Cambria" panose="02040503050406030204" pitchFamily="18" charset="0"/>
                <a:ea typeface="Cambria" panose="02040503050406030204" pitchFamily="18" charset="0"/>
              </a:rPr>
              <a:t>dùng</a:t>
            </a:r>
            <a:r>
              <a:rPr lang="en-SG" sz="7000" b="1" i="0" dirty="0">
                <a:solidFill>
                  <a:srgbClr val="002060"/>
                </a:solidFill>
                <a:effectLst/>
                <a:latin typeface="Cambria" panose="02040503050406030204" pitchFamily="18" charset="0"/>
                <a:ea typeface="Cambria" panose="02040503050406030204" pitchFamily="18" charset="0"/>
              </a:rPr>
              <a:t> </a:t>
            </a:r>
            <a:r>
              <a:rPr lang="en-SG" sz="7000" b="1" i="0" dirty="0" err="1">
                <a:solidFill>
                  <a:srgbClr val="002060"/>
                </a:solidFill>
                <a:effectLst/>
                <a:latin typeface="Cambria" panose="02040503050406030204" pitchFamily="18" charset="0"/>
                <a:ea typeface="Cambria" panose="02040503050406030204" pitchFamily="18" charset="0"/>
              </a:rPr>
              <a:t>để</a:t>
            </a:r>
            <a:r>
              <a:rPr lang="en-SG" sz="7000" b="1" i="0" dirty="0">
                <a:solidFill>
                  <a:srgbClr val="002060"/>
                </a:solidFill>
                <a:effectLst/>
                <a:latin typeface="Cambria" panose="02040503050406030204" pitchFamily="18" charset="0"/>
                <a:ea typeface="Cambria" panose="02040503050406030204" pitchFamily="18" charset="0"/>
              </a:rPr>
              <a:t> </a:t>
            </a:r>
            <a:r>
              <a:rPr lang="en-SG" sz="7000" b="1" i="0" dirty="0" err="1">
                <a:solidFill>
                  <a:srgbClr val="002060"/>
                </a:solidFill>
                <a:effectLst/>
                <a:latin typeface="Cambria" panose="02040503050406030204" pitchFamily="18" charset="0"/>
                <a:ea typeface="Cambria" panose="02040503050406030204" pitchFamily="18" charset="0"/>
              </a:rPr>
              <a:t>liệt</a:t>
            </a:r>
            <a:r>
              <a:rPr lang="en-SG" sz="7000" b="1" i="0" dirty="0">
                <a:solidFill>
                  <a:srgbClr val="002060"/>
                </a:solidFill>
                <a:effectLst/>
                <a:latin typeface="Cambria" panose="02040503050406030204" pitchFamily="18" charset="0"/>
                <a:ea typeface="Cambria" panose="02040503050406030204" pitchFamily="18" charset="0"/>
              </a:rPr>
              <a:t> </a:t>
            </a:r>
            <a:r>
              <a:rPr lang="vi-VN" sz="7000" b="1" i="0" dirty="0">
                <a:solidFill>
                  <a:srgbClr val="002060"/>
                </a:solidFill>
                <a:effectLst/>
                <a:latin typeface="Cambria" panose="02040503050406030204" pitchFamily="18" charset="0"/>
                <a:ea typeface="Cambria" panose="02040503050406030204" pitchFamily="18" charset="0"/>
              </a:rPr>
              <a:t>kê.</a:t>
            </a:r>
            <a:endParaRPr lang="en-SG" sz="70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387666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anim calcmode="lin" valueType="num">
                                      <p:cBhvr>
                                        <p:cTn id="1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7FC033D-B82F-D2F6-BB57-6FA0B1A52F1C}"/>
              </a:ext>
            </a:extLst>
          </p:cNvPr>
          <p:cNvSpPr txBox="1"/>
          <p:nvPr/>
        </p:nvSpPr>
        <p:spPr>
          <a:xfrm>
            <a:off x="529347" y="2475689"/>
            <a:ext cx="11133306" cy="1692771"/>
          </a:xfrm>
          <a:prstGeom prst="rect">
            <a:avLst/>
          </a:prstGeom>
          <a:noFill/>
        </p:spPr>
        <p:txBody>
          <a:bodyPr wrap="square">
            <a:spAutoFit/>
          </a:bodyPr>
          <a:lstStyle/>
          <a:p>
            <a:pPr algn="just"/>
            <a:r>
              <a:rPr lang="vi-VN" sz="5200" b="1" i="0" dirty="0">
                <a:solidFill>
                  <a:srgbClr val="002060"/>
                </a:solidFill>
                <a:effectLst/>
                <a:latin typeface="Cambria" panose="02040503050406030204" pitchFamily="18" charset="0"/>
                <a:ea typeface="Cambria" panose="02040503050406030204" pitchFamily="18" charset="0"/>
              </a:rPr>
              <a:t>b) </a:t>
            </a:r>
            <a:r>
              <a:rPr lang="en-SG" sz="5200" b="1" i="0" dirty="0" err="1">
                <a:solidFill>
                  <a:srgbClr val="002060"/>
                </a:solidFill>
                <a:effectLst/>
                <a:latin typeface="Cambria" panose="02040503050406030204" pitchFamily="18" charset="0"/>
                <a:ea typeface="Cambria" panose="02040503050406030204" pitchFamily="18" charset="0"/>
              </a:rPr>
              <a:t>Đoàn</a:t>
            </a:r>
            <a:r>
              <a:rPr lang="en-SG" sz="5200" b="1" i="0" dirty="0">
                <a:solidFill>
                  <a:srgbClr val="002060"/>
                </a:solidFill>
                <a:effectLst/>
                <a:latin typeface="Cambria" panose="02040503050406030204" pitchFamily="18" charset="0"/>
                <a:ea typeface="Cambria" panose="02040503050406030204" pitchFamily="18" charset="0"/>
              </a:rPr>
              <a:t> </a:t>
            </a:r>
            <a:r>
              <a:rPr lang="en-SG" sz="5200" b="1" i="0" dirty="0" err="1">
                <a:solidFill>
                  <a:srgbClr val="002060"/>
                </a:solidFill>
                <a:effectLst/>
                <a:latin typeface="Cambria" panose="02040503050406030204" pitchFamily="18" charset="0"/>
                <a:ea typeface="Cambria" panose="02040503050406030204" pitchFamily="18" charset="0"/>
              </a:rPr>
              <a:t>tàu</a:t>
            </a:r>
            <a:r>
              <a:rPr lang="en-SG" sz="5200" b="1" i="0" dirty="0">
                <a:solidFill>
                  <a:srgbClr val="002060"/>
                </a:solidFill>
                <a:effectLst/>
                <a:latin typeface="Cambria" panose="02040503050406030204" pitchFamily="18" charset="0"/>
                <a:ea typeface="Cambria" panose="02040503050406030204" pitchFamily="18" charset="0"/>
              </a:rPr>
              <a:t> Hà </a:t>
            </a:r>
            <a:r>
              <a:rPr lang="en-SG" sz="5200" b="1" i="0" dirty="0" err="1">
                <a:solidFill>
                  <a:srgbClr val="002060"/>
                </a:solidFill>
                <a:effectLst/>
                <a:latin typeface="Cambria" panose="02040503050406030204" pitchFamily="18" charset="0"/>
                <a:ea typeface="Cambria" panose="02040503050406030204" pitchFamily="18" charset="0"/>
              </a:rPr>
              <a:t>Nội</a:t>
            </a:r>
            <a:r>
              <a:rPr lang="en-SG" sz="5200" b="1" i="0" dirty="0">
                <a:solidFill>
                  <a:srgbClr val="002060"/>
                </a:solidFill>
                <a:effectLst/>
                <a:latin typeface="Cambria" panose="02040503050406030204" pitchFamily="18" charset="0"/>
                <a:ea typeface="Cambria" panose="02040503050406030204" pitchFamily="18" charset="0"/>
              </a:rPr>
              <a:t> - Vinh </a:t>
            </a:r>
            <a:r>
              <a:rPr lang="en-SG" sz="5200" b="1" i="0" dirty="0" err="1">
                <a:solidFill>
                  <a:srgbClr val="002060"/>
                </a:solidFill>
                <a:effectLst/>
                <a:latin typeface="Cambria" panose="02040503050406030204" pitchFamily="18" charset="0"/>
                <a:ea typeface="Cambria" panose="02040503050406030204" pitchFamily="18" charset="0"/>
              </a:rPr>
              <a:t>khởi</a:t>
            </a:r>
            <a:r>
              <a:rPr lang="en-SG" sz="5200" b="1" i="0" dirty="0">
                <a:solidFill>
                  <a:srgbClr val="002060"/>
                </a:solidFill>
                <a:effectLst/>
                <a:latin typeface="Cambria" panose="02040503050406030204" pitchFamily="18" charset="0"/>
                <a:ea typeface="Cambria" panose="02040503050406030204" pitchFamily="18" charset="0"/>
              </a:rPr>
              <a:t> </a:t>
            </a:r>
            <a:r>
              <a:rPr lang="en-SG" sz="5200" b="1" i="0" dirty="0" err="1">
                <a:solidFill>
                  <a:srgbClr val="002060"/>
                </a:solidFill>
                <a:effectLst/>
                <a:latin typeface="Cambria" panose="02040503050406030204" pitchFamily="18" charset="0"/>
                <a:ea typeface="Cambria" panose="02040503050406030204" pitchFamily="18" charset="0"/>
              </a:rPr>
              <a:t>hành</a:t>
            </a:r>
            <a:r>
              <a:rPr lang="en-SG" sz="5200" b="1" i="0" dirty="0">
                <a:solidFill>
                  <a:srgbClr val="002060"/>
                </a:solidFill>
                <a:effectLst/>
                <a:latin typeface="Cambria" panose="02040503050406030204" pitchFamily="18" charset="0"/>
                <a:ea typeface="Cambria" panose="02040503050406030204" pitchFamily="18" charset="0"/>
              </a:rPr>
              <a:t> </a:t>
            </a:r>
            <a:r>
              <a:rPr lang="en-SG" sz="5200" b="1" i="0" dirty="0" err="1">
                <a:solidFill>
                  <a:srgbClr val="002060"/>
                </a:solidFill>
                <a:effectLst/>
                <a:latin typeface="Cambria" panose="02040503050406030204" pitchFamily="18" charset="0"/>
                <a:ea typeface="Cambria" panose="02040503050406030204" pitchFamily="18" charset="0"/>
              </a:rPr>
              <a:t>tại</a:t>
            </a:r>
            <a:r>
              <a:rPr lang="en-SG" sz="5200" b="1" i="0" dirty="0">
                <a:solidFill>
                  <a:srgbClr val="002060"/>
                </a:solidFill>
                <a:effectLst/>
                <a:latin typeface="Cambria" panose="02040503050406030204" pitchFamily="18" charset="0"/>
                <a:ea typeface="Cambria" panose="02040503050406030204" pitchFamily="18" charset="0"/>
              </a:rPr>
              <a:t> ga Hà </a:t>
            </a:r>
            <a:r>
              <a:rPr lang="en-SG" sz="5200" b="1" i="0" dirty="0" err="1">
                <a:solidFill>
                  <a:srgbClr val="002060"/>
                </a:solidFill>
                <a:effectLst/>
                <a:latin typeface="Cambria" panose="02040503050406030204" pitchFamily="18" charset="0"/>
                <a:ea typeface="Cambria" panose="02040503050406030204" pitchFamily="18" charset="0"/>
              </a:rPr>
              <a:t>Nội</a:t>
            </a:r>
            <a:r>
              <a:rPr lang="en-SG" sz="5200" b="1" i="0" dirty="0">
                <a:solidFill>
                  <a:srgbClr val="002060"/>
                </a:solidFill>
                <a:effectLst/>
                <a:latin typeface="Cambria" panose="02040503050406030204" pitchFamily="18" charset="0"/>
                <a:ea typeface="Cambria" panose="02040503050406030204" pitchFamily="18" charset="0"/>
              </a:rPr>
              <a:t> </a:t>
            </a:r>
            <a:r>
              <a:rPr lang="en-SG" sz="5200" b="1" i="0" dirty="0" err="1">
                <a:solidFill>
                  <a:srgbClr val="002060"/>
                </a:solidFill>
                <a:effectLst/>
                <a:latin typeface="Cambria" panose="02040503050406030204" pitchFamily="18" charset="0"/>
                <a:ea typeface="Cambria" panose="02040503050406030204" pitchFamily="18" charset="0"/>
              </a:rPr>
              <a:t>lúc</a:t>
            </a:r>
            <a:r>
              <a:rPr lang="en-SG" sz="5200" b="1" i="0" dirty="0">
                <a:solidFill>
                  <a:srgbClr val="002060"/>
                </a:solidFill>
                <a:effectLst/>
                <a:latin typeface="Cambria" panose="02040503050406030204" pitchFamily="18" charset="0"/>
                <a:ea typeface="Cambria" panose="02040503050406030204" pitchFamily="18" charset="0"/>
              </a:rPr>
              <a:t> 18 </a:t>
            </a:r>
            <a:r>
              <a:rPr lang="en-SG" sz="5200" b="1" i="0" dirty="0" err="1">
                <a:solidFill>
                  <a:srgbClr val="002060"/>
                </a:solidFill>
                <a:effectLst/>
                <a:latin typeface="Cambria" panose="02040503050406030204" pitchFamily="18" charset="0"/>
                <a:ea typeface="Cambria" panose="02040503050406030204" pitchFamily="18" charset="0"/>
              </a:rPr>
              <a:t>giờ</a:t>
            </a:r>
            <a:r>
              <a:rPr lang="en-SG" sz="5200" b="1" i="0" dirty="0">
                <a:solidFill>
                  <a:srgbClr val="002060"/>
                </a:solidFill>
                <a:effectLst/>
                <a:latin typeface="Cambria" panose="02040503050406030204" pitchFamily="18" charset="0"/>
                <a:ea typeface="Cambria" panose="02040503050406030204" pitchFamily="18" charset="0"/>
              </a:rPr>
              <a:t> </a:t>
            </a:r>
            <a:r>
              <a:rPr lang="en-SG" sz="5200" b="1" i="0" dirty="0" err="1">
                <a:solidFill>
                  <a:srgbClr val="002060"/>
                </a:solidFill>
                <a:effectLst/>
                <a:latin typeface="Cambria" panose="02040503050406030204" pitchFamily="18" charset="0"/>
                <a:ea typeface="Cambria" panose="02040503050406030204" pitchFamily="18" charset="0"/>
              </a:rPr>
              <a:t>hằng</a:t>
            </a:r>
            <a:r>
              <a:rPr lang="en-SG" sz="5200" b="1" i="0" dirty="0">
                <a:solidFill>
                  <a:srgbClr val="002060"/>
                </a:solidFill>
                <a:effectLst/>
                <a:latin typeface="Cambria" panose="02040503050406030204" pitchFamily="18" charset="0"/>
                <a:ea typeface="Cambria" panose="02040503050406030204" pitchFamily="18" charset="0"/>
              </a:rPr>
              <a:t> </a:t>
            </a:r>
            <a:r>
              <a:rPr lang="en-SG" sz="5200" b="1" i="0" dirty="0" err="1">
                <a:solidFill>
                  <a:srgbClr val="002060"/>
                </a:solidFill>
                <a:effectLst/>
                <a:latin typeface="Cambria" panose="02040503050406030204" pitchFamily="18" charset="0"/>
                <a:ea typeface="Cambria" panose="02040503050406030204" pitchFamily="18" charset="0"/>
              </a:rPr>
              <a:t>ngày</a:t>
            </a:r>
            <a:r>
              <a:rPr lang="en-SG" sz="5200" b="1" i="0" dirty="0">
                <a:solidFill>
                  <a:srgbClr val="002060"/>
                </a:solidFill>
                <a:effectLst/>
                <a:latin typeface="Cambria" panose="02040503050406030204" pitchFamily="18" charset="0"/>
                <a:ea typeface="Cambria" panose="02040503050406030204" pitchFamily="18" charset="0"/>
              </a:rPr>
              <a:t>.</a:t>
            </a:r>
            <a:endParaRPr lang="en-SG" sz="5200" b="1" dirty="0">
              <a:solidFill>
                <a:srgbClr val="002060"/>
              </a:solidFill>
              <a:latin typeface="Cambria" panose="02040503050406030204" pitchFamily="18" charset="0"/>
              <a:ea typeface="Cambria" panose="02040503050406030204" pitchFamily="18" charset="0"/>
            </a:endParaRPr>
          </a:p>
        </p:txBody>
      </p:sp>
      <p:pic>
        <p:nvPicPr>
          <p:cNvPr id="5" name="Picture 4" descr="A group of flowers on a white background&#10;&#10;Description automatically generated">
            <a:extLst>
              <a:ext uri="{FF2B5EF4-FFF2-40B4-BE49-F238E27FC236}">
                <a16:creationId xmlns:a16="http://schemas.microsoft.com/office/drawing/2014/main" id="{7E416A15-6859-0477-FCC2-36FC760290A9}"/>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000" b="45000" l="5556" r="50001"/>
                    </a14:imgEffect>
                  </a14:imgLayer>
                </a14:imgProps>
              </a:ext>
              <a:ext uri="{28A0092B-C50C-407E-A947-70E740481C1C}">
                <a14:useLocalDpi xmlns:a14="http://schemas.microsoft.com/office/drawing/2010/main" val="0"/>
              </a:ext>
            </a:extLst>
          </a:blip>
          <a:srcRect r="44444" b="50000"/>
          <a:stretch/>
        </p:blipFill>
        <p:spPr>
          <a:xfrm>
            <a:off x="6173820" y="2456234"/>
            <a:ext cx="901455" cy="874031"/>
          </a:xfrm>
          <a:prstGeom prst="rect">
            <a:avLst/>
          </a:prstGeom>
        </p:spPr>
      </p:pic>
      <p:sp>
        <p:nvSpPr>
          <p:cNvPr id="6" name="矩形: 圆角 19">
            <a:extLst>
              <a:ext uri="{FF2B5EF4-FFF2-40B4-BE49-F238E27FC236}">
                <a16:creationId xmlns:a16="http://schemas.microsoft.com/office/drawing/2014/main" id="{63473DEC-1222-7647-9355-042CDD71CEA9}"/>
              </a:ext>
            </a:extLst>
          </p:cNvPr>
          <p:cNvSpPr/>
          <p:nvPr/>
        </p:nvSpPr>
        <p:spPr>
          <a:xfrm>
            <a:off x="342493" y="938719"/>
            <a:ext cx="11662653" cy="1517515"/>
          </a:xfrm>
          <a:prstGeom prst="roundRect">
            <a:avLst>
              <a:gd name="adj" fmla="val 50000"/>
            </a:avLst>
          </a:prstGeom>
          <a:gradFill>
            <a:gsLst>
              <a:gs pos="100000">
                <a:schemeClr val="accent1"/>
              </a:gs>
              <a:gs pos="0">
                <a:schemeClr val="accent1">
                  <a:lumMod val="90000"/>
                  <a:lumOff val="10000"/>
                </a:schemeClr>
              </a:gs>
            </a:gsLst>
            <a:lin ang="5400000" scaled="1"/>
          </a:gradFill>
          <a:ln>
            <a:noFill/>
          </a:ln>
          <a:effectLst>
            <a:outerShdw blurRad="508000" dist="190500" dir="5400000" sx="101000" sy="101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0" bIns="72000" rtlCol="0" anchor="ctr">
            <a:noAutofit/>
          </a:bodyPr>
          <a:lstStyle/>
          <a:p>
            <a:pPr lvl="0" algn="ctr">
              <a:defRPr/>
            </a:pPr>
            <a:r>
              <a:rPr lang="en-SG" sz="4300" b="1" dirty="0">
                <a:latin typeface="Cambria" panose="02040503050406030204" pitchFamily="18" charset="0"/>
                <a:ea typeface="Cambria" panose="02040503050406030204" pitchFamily="18" charset="0"/>
              </a:rPr>
              <a:t> 4: </a:t>
            </a:r>
            <a:r>
              <a:rPr lang="en-SG" sz="4300" b="1" dirty="0" err="1">
                <a:latin typeface="Cambria" panose="02040503050406030204" pitchFamily="18" charset="0"/>
                <a:ea typeface="Cambria" panose="02040503050406030204" pitchFamily="18" charset="0"/>
              </a:rPr>
              <a:t>Chọn</a:t>
            </a:r>
            <a:r>
              <a:rPr lang="en-SG" sz="4300" b="1" dirty="0">
                <a:latin typeface="Cambria" panose="02040503050406030204" pitchFamily="18" charset="0"/>
                <a:ea typeface="Cambria" panose="02040503050406030204" pitchFamily="18" charset="0"/>
              </a:rPr>
              <a:t> </a:t>
            </a:r>
            <a:r>
              <a:rPr lang="en-SG" sz="4300" b="1" dirty="0" err="1">
                <a:latin typeface="Cambria" panose="02040503050406030204" pitchFamily="18" charset="0"/>
                <a:ea typeface="Cambria" panose="02040503050406030204" pitchFamily="18" charset="0"/>
              </a:rPr>
              <a:t>dấu</a:t>
            </a:r>
            <a:r>
              <a:rPr lang="en-SG" sz="4300" b="1" dirty="0">
                <a:latin typeface="Cambria" panose="02040503050406030204" pitchFamily="18" charset="0"/>
                <a:ea typeface="Cambria" panose="02040503050406030204" pitchFamily="18" charset="0"/>
              </a:rPr>
              <a:t> </a:t>
            </a:r>
            <a:r>
              <a:rPr lang="en-SG" sz="4300" b="1" dirty="0" err="1">
                <a:latin typeface="Cambria" panose="02040503050406030204" pitchFamily="18" charset="0"/>
                <a:ea typeface="Cambria" panose="02040503050406030204" pitchFamily="18" charset="0"/>
              </a:rPr>
              <a:t>câu</a:t>
            </a:r>
            <a:r>
              <a:rPr lang="en-SG" sz="4300" b="1" dirty="0">
                <a:latin typeface="Cambria" panose="02040503050406030204" pitchFamily="18" charset="0"/>
                <a:ea typeface="Cambria" panose="02040503050406030204" pitchFamily="18" charset="0"/>
              </a:rPr>
              <a:t> </a:t>
            </a:r>
            <a:r>
              <a:rPr lang="en-SG" sz="4300" b="1" dirty="0" err="1">
                <a:latin typeface="Cambria" panose="02040503050406030204" pitchFamily="18" charset="0"/>
                <a:ea typeface="Cambria" panose="02040503050406030204" pitchFamily="18" charset="0"/>
              </a:rPr>
              <a:t>thích</a:t>
            </a:r>
            <a:r>
              <a:rPr lang="en-SG" sz="4300" b="1" dirty="0">
                <a:latin typeface="Cambria" panose="02040503050406030204" pitchFamily="18" charset="0"/>
                <a:ea typeface="Cambria" panose="02040503050406030204" pitchFamily="18" charset="0"/>
              </a:rPr>
              <a:t> </a:t>
            </a:r>
            <a:r>
              <a:rPr lang="en-SG" sz="4300" b="1" dirty="0" err="1">
                <a:latin typeface="Cambria" panose="02040503050406030204" pitchFamily="18" charset="0"/>
                <a:ea typeface="Cambria" panose="02040503050406030204" pitchFamily="18" charset="0"/>
              </a:rPr>
              <a:t>hợp</a:t>
            </a:r>
            <a:r>
              <a:rPr lang="en-SG" sz="4300" b="1" dirty="0">
                <a:latin typeface="Cambria" panose="02040503050406030204" pitchFamily="18" charset="0"/>
                <a:ea typeface="Cambria" panose="02040503050406030204" pitchFamily="18" charset="0"/>
              </a:rPr>
              <a:t> </a:t>
            </a:r>
            <a:r>
              <a:rPr lang="en-SG" sz="4300" b="1" dirty="0" err="1">
                <a:latin typeface="Cambria" panose="02040503050406030204" pitchFamily="18" charset="0"/>
                <a:ea typeface="Cambria" panose="02040503050406030204" pitchFamily="18" charset="0"/>
              </a:rPr>
              <a:t>thay</a:t>
            </a:r>
            <a:r>
              <a:rPr lang="en-SG" sz="4300" b="1" dirty="0">
                <a:latin typeface="Cambria" panose="02040503050406030204" pitchFamily="18" charset="0"/>
                <a:ea typeface="Cambria" panose="02040503050406030204" pitchFamily="18" charset="0"/>
              </a:rPr>
              <a:t> </a:t>
            </a:r>
            <a:r>
              <a:rPr lang="en-SG" sz="4300" b="1" dirty="0" err="1">
                <a:latin typeface="Cambria" panose="02040503050406030204" pitchFamily="18" charset="0"/>
                <a:ea typeface="Cambria" panose="02040503050406030204" pitchFamily="18" charset="0"/>
              </a:rPr>
              <a:t>cho</a:t>
            </a:r>
            <a:r>
              <a:rPr lang="en-SG" sz="4300" b="1" dirty="0">
                <a:latin typeface="Cambria" panose="02040503050406030204" pitchFamily="18" charset="0"/>
                <a:ea typeface="Cambria" panose="02040503050406030204" pitchFamily="18" charset="0"/>
              </a:rPr>
              <a:t> </a:t>
            </a:r>
            <a:r>
              <a:rPr lang="en-SG" sz="4300" b="1" dirty="0" err="1">
                <a:latin typeface="Cambria" panose="02040503050406030204" pitchFamily="18" charset="0"/>
                <a:ea typeface="Cambria" panose="02040503050406030204" pitchFamily="18" charset="0"/>
              </a:rPr>
              <a:t>bông</a:t>
            </a:r>
            <a:r>
              <a:rPr lang="en-SG" sz="4300" b="1" dirty="0">
                <a:latin typeface="Cambria" panose="02040503050406030204" pitchFamily="18" charset="0"/>
                <a:ea typeface="Cambria" panose="02040503050406030204" pitchFamily="18" charset="0"/>
              </a:rPr>
              <a:t> </a:t>
            </a:r>
            <a:r>
              <a:rPr lang="en-SG" sz="4300" b="1" dirty="0" err="1">
                <a:latin typeface="Cambria" panose="02040503050406030204" pitchFamily="18" charset="0"/>
                <a:ea typeface="Cambria" panose="02040503050406030204" pitchFamily="18" charset="0"/>
              </a:rPr>
              <a:t>hoa</a:t>
            </a:r>
            <a:r>
              <a:rPr lang="en-SG" sz="4300" b="1" dirty="0">
                <a:latin typeface="Cambria" panose="02040503050406030204" pitchFamily="18" charset="0"/>
                <a:ea typeface="Cambria" panose="02040503050406030204" pitchFamily="18" charset="0"/>
              </a:rPr>
              <a:t>. </a:t>
            </a:r>
            <a:r>
              <a:rPr lang="en-SG" sz="4300" b="1" dirty="0" err="1">
                <a:latin typeface="Cambria" panose="02040503050406030204" pitchFamily="18" charset="0"/>
                <a:ea typeface="Cambria" panose="02040503050406030204" pitchFamily="18" charset="0"/>
              </a:rPr>
              <a:t>Nêu</a:t>
            </a:r>
            <a:r>
              <a:rPr lang="en-SG" sz="4300" b="1" dirty="0">
                <a:latin typeface="Cambria" panose="02040503050406030204" pitchFamily="18" charset="0"/>
                <a:ea typeface="Cambria" panose="02040503050406030204" pitchFamily="18" charset="0"/>
              </a:rPr>
              <a:t> </a:t>
            </a:r>
            <a:r>
              <a:rPr lang="en-SG" sz="4300" b="1" dirty="0" err="1">
                <a:latin typeface="Cambria" panose="02040503050406030204" pitchFamily="18" charset="0"/>
                <a:ea typeface="Cambria" panose="02040503050406030204" pitchFamily="18" charset="0"/>
              </a:rPr>
              <a:t>tác</a:t>
            </a:r>
            <a:r>
              <a:rPr lang="en-SG" sz="4300" b="1" dirty="0">
                <a:latin typeface="Cambria" panose="02040503050406030204" pitchFamily="18" charset="0"/>
                <a:ea typeface="Cambria" panose="02040503050406030204" pitchFamily="18" charset="0"/>
              </a:rPr>
              <a:t> </a:t>
            </a:r>
            <a:r>
              <a:rPr lang="en-SG" sz="4300" b="1" dirty="0" err="1">
                <a:latin typeface="Cambria" panose="02040503050406030204" pitchFamily="18" charset="0"/>
                <a:ea typeface="Cambria" panose="02040503050406030204" pitchFamily="18" charset="0"/>
              </a:rPr>
              <a:t>dụng</a:t>
            </a:r>
            <a:r>
              <a:rPr lang="en-SG" sz="4300" b="1" dirty="0">
                <a:latin typeface="Cambria" panose="02040503050406030204" pitchFamily="18" charset="0"/>
                <a:ea typeface="Cambria" panose="02040503050406030204" pitchFamily="18" charset="0"/>
              </a:rPr>
              <a:t> </a:t>
            </a:r>
            <a:r>
              <a:rPr lang="en-SG" sz="4300" b="1" dirty="0" err="1">
                <a:latin typeface="Cambria" panose="02040503050406030204" pitchFamily="18" charset="0"/>
                <a:ea typeface="Cambria" panose="02040503050406030204" pitchFamily="18" charset="0"/>
              </a:rPr>
              <a:t>của</a:t>
            </a:r>
            <a:r>
              <a:rPr lang="en-SG" sz="4300" b="1" dirty="0">
                <a:latin typeface="Cambria" panose="02040503050406030204" pitchFamily="18" charset="0"/>
                <a:ea typeface="Cambria" panose="02040503050406030204" pitchFamily="18" charset="0"/>
              </a:rPr>
              <a:t> </a:t>
            </a:r>
            <a:r>
              <a:rPr lang="en-SG" sz="4300" b="1" dirty="0" err="1">
                <a:latin typeface="Cambria" panose="02040503050406030204" pitchFamily="18" charset="0"/>
                <a:ea typeface="Cambria" panose="02040503050406030204" pitchFamily="18" charset="0"/>
              </a:rPr>
              <a:t>các</a:t>
            </a:r>
            <a:r>
              <a:rPr lang="en-SG" sz="4300" b="1" dirty="0">
                <a:latin typeface="Cambria" panose="02040503050406030204" pitchFamily="18" charset="0"/>
                <a:ea typeface="Cambria" panose="02040503050406030204" pitchFamily="18" charset="0"/>
              </a:rPr>
              <a:t> </a:t>
            </a:r>
            <a:r>
              <a:rPr lang="vi-VN" sz="4300" b="1" dirty="0">
                <a:latin typeface="Cambria" panose="02040503050406030204" pitchFamily="18" charset="0"/>
                <a:ea typeface="Cambria" panose="02040503050406030204" pitchFamily="18" charset="0"/>
              </a:rPr>
              <a:t>dấ</a:t>
            </a:r>
            <a:r>
              <a:rPr lang="en-SG" sz="4300" b="1" dirty="0">
                <a:latin typeface="Cambria" panose="02040503050406030204" pitchFamily="18" charset="0"/>
                <a:ea typeface="Cambria" panose="02040503050406030204" pitchFamily="18" charset="0"/>
              </a:rPr>
              <a:t>u </a:t>
            </a:r>
            <a:r>
              <a:rPr lang="en-SG" sz="4300" b="1" dirty="0" err="1">
                <a:latin typeface="Cambria" panose="02040503050406030204" pitchFamily="18" charset="0"/>
                <a:ea typeface="Cambria" panose="02040503050406030204" pitchFamily="18" charset="0"/>
              </a:rPr>
              <a:t>câu</a:t>
            </a:r>
            <a:r>
              <a:rPr lang="en-SG" sz="4300" b="1" dirty="0">
                <a:latin typeface="Cambria" panose="02040503050406030204" pitchFamily="18" charset="0"/>
                <a:ea typeface="Cambria" panose="02040503050406030204" pitchFamily="18" charset="0"/>
              </a:rPr>
              <a:t> </a:t>
            </a:r>
            <a:r>
              <a:rPr lang="en-SG" sz="4300" b="1" dirty="0" err="1">
                <a:latin typeface="Cambria" panose="02040503050406030204" pitchFamily="18" charset="0"/>
                <a:ea typeface="Cambria" panose="02040503050406030204" pitchFamily="18" charset="0"/>
              </a:rPr>
              <a:t>đó</a:t>
            </a:r>
            <a:r>
              <a:rPr lang="en-SG" sz="4300" b="1" dirty="0">
                <a:latin typeface="Cambria" panose="02040503050406030204" pitchFamily="18" charset="0"/>
                <a:ea typeface="Cambria" panose="02040503050406030204" pitchFamily="18" charset="0"/>
              </a:rPr>
              <a:t>.</a:t>
            </a:r>
            <a:endParaRPr kumimoji="0" lang="zh-CN" altLang="en-US" sz="4300" b="1" i="0" u="none" strike="noStrike" kern="1200" cap="none" spc="30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思源黑体 CN Regular" panose="020B0500000000000000" pitchFamily="34" charset="-122"/>
              <a:sym typeface="思源黑体 CN Regular" panose="020B0500000000000000" pitchFamily="34" charset="-122"/>
            </a:endParaRPr>
          </a:p>
        </p:txBody>
      </p:sp>
    </p:spTree>
    <p:extLst>
      <p:ext uri="{BB962C8B-B14F-4D97-AF65-F5344CB8AC3E}">
        <p14:creationId xmlns:p14="http://schemas.microsoft.com/office/powerpoint/2010/main" val="12392974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Rectangle: Rounded Corners 210">
            <a:extLst>
              <a:ext uri="{FF2B5EF4-FFF2-40B4-BE49-F238E27FC236}">
                <a16:creationId xmlns:a16="http://schemas.microsoft.com/office/drawing/2014/main" id="{99DF4FF0-1375-EEEF-4E97-AFA5C2B15B38}"/>
              </a:ext>
            </a:extLst>
          </p:cNvPr>
          <p:cNvSpPr/>
          <p:nvPr/>
        </p:nvSpPr>
        <p:spPr>
          <a:xfrm>
            <a:off x="4113306" y="2746665"/>
            <a:ext cx="478404" cy="379402"/>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210" name="Rectangle: Rounded Corners 209">
            <a:extLst>
              <a:ext uri="{FF2B5EF4-FFF2-40B4-BE49-F238E27FC236}">
                <a16:creationId xmlns:a16="http://schemas.microsoft.com/office/drawing/2014/main" id="{CECE0547-E4DF-2E76-EAE3-A40D19B9716C}"/>
              </a:ext>
            </a:extLst>
          </p:cNvPr>
          <p:cNvSpPr/>
          <p:nvPr/>
        </p:nvSpPr>
        <p:spPr>
          <a:xfrm>
            <a:off x="3642304" y="2737993"/>
            <a:ext cx="443437" cy="373444"/>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2" name="Group 1">
            <a:extLst>
              <a:ext uri="{FF2B5EF4-FFF2-40B4-BE49-F238E27FC236}">
                <a16:creationId xmlns:a16="http://schemas.microsoft.com/office/drawing/2014/main" id="{6ECD15AE-D299-4093-3848-0D9D60578D28}"/>
              </a:ext>
            </a:extLst>
          </p:cNvPr>
          <p:cNvGrpSpPr/>
          <p:nvPr/>
        </p:nvGrpSpPr>
        <p:grpSpPr>
          <a:xfrm>
            <a:off x="1673077" y="504753"/>
            <a:ext cx="1994945" cy="413327"/>
            <a:chOff x="2401926" y="1311964"/>
            <a:chExt cx="3297970" cy="796556"/>
          </a:xfrm>
        </p:grpSpPr>
        <p:sp>
          <p:nvSpPr>
            <p:cNvPr id="3" name="Rectangle: Rounded Corners 2">
              <a:extLst>
                <a:ext uri="{FF2B5EF4-FFF2-40B4-BE49-F238E27FC236}">
                  <a16:creationId xmlns:a16="http://schemas.microsoft.com/office/drawing/2014/main" id="{2F605AC1-E6D4-D212-39B5-1F22A280828E}"/>
                </a:ext>
              </a:extLst>
            </p:cNvPr>
            <p:cNvSpPr/>
            <p:nvPr/>
          </p:nvSpPr>
          <p:spPr>
            <a:xfrm>
              <a:off x="2401926" y="1313157"/>
              <a:ext cx="795130" cy="795132"/>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4" name="Rectangle: Rounded Corners 3">
              <a:extLst>
                <a:ext uri="{FF2B5EF4-FFF2-40B4-BE49-F238E27FC236}">
                  <a16:creationId xmlns:a16="http://schemas.microsoft.com/office/drawing/2014/main" id="{162EB2D4-3CF5-2CD7-A865-5E4DEDACE4B9}"/>
                </a:ext>
              </a:extLst>
            </p:cNvPr>
            <p:cNvSpPr/>
            <p:nvPr/>
          </p:nvSpPr>
          <p:spPr>
            <a:xfrm>
              <a:off x="3231685" y="1313390"/>
              <a:ext cx="795130" cy="795130"/>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5" name="Rectangle: Rounded Corners 4">
              <a:extLst>
                <a:ext uri="{FF2B5EF4-FFF2-40B4-BE49-F238E27FC236}">
                  <a16:creationId xmlns:a16="http://schemas.microsoft.com/office/drawing/2014/main" id="{8532FADF-E74B-338F-30DC-CA4402915D8E}"/>
                </a:ext>
              </a:extLst>
            </p:cNvPr>
            <p:cNvSpPr/>
            <p:nvPr/>
          </p:nvSpPr>
          <p:spPr>
            <a:xfrm>
              <a:off x="4048539" y="1311964"/>
              <a:ext cx="795131" cy="795131"/>
            </a:xfrm>
            <a:prstGeom prst="roundRect">
              <a:avLst/>
            </a:prstGeom>
            <a:solidFill>
              <a:schemeClr val="accent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1759DA1D-94FD-B9E2-4E05-54E1427492A4}"/>
                </a:ext>
              </a:extLst>
            </p:cNvPr>
            <p:cNvSpPr/>
            <p:nvPr/>
          </p:nvSpPr>
          <p:spPr>
            <a:xfrm>
              <a:off x="4904764" y="1311964"/>
              <a:ext cx="795132" cy="795132"/>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grpSp>
        <p:nvGrpSpPr>
          <p:cNvPr id="37" name="Group 36">
            <a:extLst>
              <a:ext uri="{FF2B5EF4-FFF2-40B4-BE49-F238E27FC236}">
                <a16:creationId xmlns:a16="http://schemas.microsoft.com/office/drawing/2014/main" id="{9655E517-6F38-CF47-B0AF-49446B0D68B0}"/>
              </a:ext>
            </a:extLst>
          </p:cNvPr>
          <p:cNvGrpSpPr/>
          <p:nvPr/>
        </p:nvGrpSpPr>
        <p:grpSpPr>
          <a:xfrm>
            <a:off x="758110" y="443267"/>
            <a:ext cx="496872" cy="507831"/>
            <a:chOff x="1239902" y="1869037"/>
            <a:chExt cx="578017" cy="701949"/>
          </a:xfrm>
        </p:grpSpPr>
        <p:sp>
          <p:nvSpPr>
            <p:cNvPr id="38" name="Oval 37">
              <a:extLst>
                <a:ext uri="{FF2B5EF4-FFF2-40B4-BE49-F238E27FC236}">
                  <a16:creationId xmlns:a16="http://schemas.microsoft.com/office/drawing/2014/main" id="{6F53594A-70A1-CF17-D4BB-67F7699BB54B}"/>
                </a:ext>
              </a:extLst>
            </p:cNvPr>
            <p:cNvSpPr/>
            <p:nvPr/>
          </p:nvSpPr>
          <p:spPr>
            <a:xfrm>
              <a:off x="1239902" y="1935114"/>
              <a:ext cx="578017" cy="608007"/>
            </a:xfrm>
            <a:prstGeom prst="ellipse">
              <a:avLst/>
            </a:prstGeom>
            <a:solidFill>
              <a:srgbClr val="FDCC03"/>
            </a:solidFill>
            <a:ln w="12700">
              <a:solidFill>
                <a:srgbClr val="0C503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39" name="文本框 21">
              <a:hlinkClick r:id="" action="ppaction://noaction"/>
              <a:extLst>
                <a:ext uri="{FF2B5EF4-FFF2-40B4-BE49-F238E27FC236}">
                  <a16:creationId xmlns:a16="http://schemas.microsoft.com/office/drawing/2014/main" id="{2563FF7C-65AB-9C1E-2F2C-7F16AA5F9387}"/>
                </a:ext>
              </a:extLst>
            </p:cNvPr>
            <p:cNvSpPr txBox="1"/>
            <p:nvPr/>
          </p:nvSpPr>
          <p:spPr>
            <a:xfrm>
              <a:off x="1327803" y="1869037"/>
              <a:ext cx="438468" cy="701949"/>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700" b="0" i="0" u="none" strike="noStrike" kern="1200" cap="none" spc="0" normalizeH="0" baseline="0" noProof="0" dirty="0">
                  <a:ln>
                    <a:noFill/>
                  </a:ln>
                  <a:solidFill>
                    <a:srgbClr val="0C503B"/>
                  </a:solidFill>
                  <a:effectLst/>
                  <a:uLnTx/>
                  <a:uFillTx/>
                  <a:latin typeface="#9Slide07 IcielCadena" panose="02000503000000020004" pitchFamily="2" charset="0"/>
                  <a:ea typeface="Vogue-ExtraBold" panose="020B0500000000000000" pitchFamily="34" charset="0"/>
                  <a:cs typeface="Vogue-ExtraBold" panose="020B0500000000000000" pitchFamily="34" charset="0"/>
                  <a:sym typeface="思源黑体 CN" panose="020B0500000000000000" pitchFamily="34" charset="-122"/>
                </a:rPr>
                <a:t>1</a:t>
              </a:r>
              <a:endParaRPr kumimoji="0" lang="zh-CN" altLang="en-US" sz="2700" b="0" i="0" u="none" strike="noStrike" kern="1200" cap="none" spc="0" normalizeH="0" baseline="0" noProof="0" dirty="0">
                <a:ln>
                  <a:noFill/>
                </a:ln>
                <a:solidFill>
                  <a:srgbClr val="0C503B"/>
                </a:solidFill>
                <a:effectLst/>
                <a:uLnTx/>
                <a:uFillTx/>
                <a:latin typeface="#9Slide07 IcielCadena" panose="02000503000000020004" pitchFamily="2" charset="0"/>
                <a:ea typeface="Vogue-ExtraBold" panose="020B0500000000000000" pitchFamily="34" charset="0"/>
                <a:cs typeface="Vogue-ExtraBold" panose="020B0500000000000000" pitchFamily="34" charset="0"/>
                <a:sym typeface="思源黑体 CN" panose="020B0500000000000000" pitchFamily="34" charset="-122"/>
              </a:endParaRPr>
            </a:p>
          </p:txBody>
        </p:sp>
      </p:grpSp>
      <p:grpSp>
        <p:nvGrpSpPr>
          <p:cNvPr id="122" name="Group 121">
            <a:extLst>
              <a:ext uri="{FF2B5EF4-FFF2-40B4-BE49-F238E27FC236}">
                <a16:creationId xmlns:a16="http://schemas.microsoft.com/office/drawing/2014/main" id="{E53B7064-B207-0844-0C62-4A005E02D3C9}"/>
              </a:ext>
            </a:extLst>
          </p:cNvPr>
          <p:cNvGrpSpPr/>
          <p:nvPr/>
        </p:nvGrpSpPr>
        <p:grpSpPr>
          <a:xfrm>
            <a:off x="778278" y="897240"/>
            <a:ext cx="496872" cy="507831"/>
            <a:chOff x="1239902" y="1869037"/>
            <a:chExt cx="578017" cy="701949"/>
          </a:xfrm>
        </p:grpSpPr>
        <p:sp>
          <p:nvSpPr>
            <p:cNvPr id="123" name="Oval 122">
              <a:extLst>
                <a:ext uri="{FF2B5EF4-FFF2-40B4-BE49-F238E27FC236}">
                  <a16:creationId xmlns:a16="http://schemas.microsoft.com/office/drawing/2014/main" id="{20CDE153-D8E0-E4C1-61AC-E150AD47C9EB}"/>
                </a:ext>
              </a:extLst>
            </p:cNvPr>
            <p:cNvSpPr/>
            <p:nvPr/>
          </p:nvSpPr>
          <p:spPr>
            <a:xfrm>
              <a:off x="1239902" y="1935114"/>
              <a:ext cx="578017" cy="608007"/>
            </a:xfrm>
            <a:prstGeom prst="ellipse">
              <a:avLst/>
            </a:prstGeom>
            <a:solidFill>
              <a:srgbClr val="FDCC03"/>
            </a:solidFill>
            <a:ln w="12700">
              <a:solidFill>
                <a:srgbClr val="0C503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124" name="文本框 21">
              <a:hlinkClick r:id="" action="ppaction://noaction"/>
              <a:extLst>
                <a:ext uri="{FF2B5EF4-FFF2-40B4-BE49-F238E27FC236}">
                  <a16:creationId xmlns:a16="http://schemas.microsoft.com/office/drawing/2014/main" id="{ACFBA6EC-D0B3-5E48-F78C-D0F9CD2DF8B1}"/>
                </a:ext>
              </a:extLst>
            </p:cNvPr>
            <p:cNvSpPr txBox="1"/>
            <p:nvPr/>
          </p:nvSpPr>
          <p:spPr>
            <a:xfrm>
              <a:off x="1327803" y="1869037"/>
              <a:ext cx="438468" cy="701949"/>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700" dirty="0">
                  <a:solidFill>
                    <a:srgbClr val="0C503B"/>
                  </a:solidFill>
                  <a:latin typeface="#9Slide07 IcielCadena" panose="02000503000000020004" pitchFamily="2" charset="0"/>
                  <a:ea typeface="Vogue-ExtraBold" panose="020B0500000000000000" pitchFamily="34" charset="0"/>
                  <a:cs typeface="Vogue-ExtraBold" panose="020B0500000000000000" pitchFamily="34" charset="0"/>
                  <a:sym typeface="思源黑体 CN" panose="020B0500000000000000" pitchFamily="34" charset="-122"/>
                </a:rPr>
                <a:t>2</a:t>
              </a:r>
              <a:endParaRPr kumimoji="0" lang="zh-CN" altLang="en-US" sz="2700" b="0" i="0" u="none" strike="noStrike" kern="1200" cap="none" spc="0" normalizeH="0" baseline="0" noProof="0" dirty="0">
                <a:ln>
                  <a:noFill/>
                </a:ln>
                <a:solidFill>
                  <a:srgbClr val="0C503B"/>
                </a:solidFill>
                <a:effectLst/>
                <a:uLnTx/>
                <a:uFillTx/>
                <a:latin typeface="#9Slide07 IcielCadena" panose="02000503000000020004" pitchFamily="2" charset="0"/>
                <a:ea typeface="Vogue-ExtraBold" panose="020B0500000000000000" pitchFamily="34" charset="0"/>
                <a:cs typeface="Vogue-ExtraBold" panose="020B0500000000000000" pitchFamily="34" charset="0"/>
                <a:sym typeface="思源黑体 CN" panose="020B0500000000000000" pitchFamily="34" charset="-122"/>
              </a:endParaRPr>
            </a:p>
          </p:txBody>
        </p:sp>
      </p:grpSp>
      <p:grpSp>
        <p:nvGrpSpPr>
          <p:cNvPr id="155" name="Group 154">
            <a:extLst>
              <a:ext uri="{FF2B5EF4-FFF2-40B4-BE49-F238E27FC236}">
                <a16:creationId xmlns:a16="http://schemas.microsoft.com/office/drawing/2014/main" id="{0023647E-9C0A-C553-570D-260945DCFAAF}"/>
              </a:ext>
            </a:extLst>
          </p:cNvPr>
          <p:cNvGrpSpPr/>
          <p:nvPr/>
        </p:nvGrpSpPr>
        <p:grpSpPr>
          <a:xfrm>
            <a:off x="827117" y="1782516"/>
            <a:ext cx="496872" cy="507831"/>
            <a:chOff x="1239902" y="1885487"/>
            <a:chExt cx="578017" cy="701949"/>
          </a:xfrm>
        </p:grpSpPr>
        <p:sp>
          <p:nvSpPr>
            <p:cNvPr id="156" name="Oval 155">
              <a:extLst>
                <a:ext uri="{FF2B5EF4-FFF2-40B4-BE49-F238E27FC236}">
                  <a16:creationId xmlns:a16="http://schemas.microsoft.com/office/drawing/2014/main" id="{1087E084-E948-4511-C110-1D0284BAF8A4}"/>
                </a:ext>
              </a:extLst>
            </p:cNvPr>
            <p:cNvSpPr/>
            <p:nvPr/>
          </p:nvSpPr>
          <p:spPr>
            <a:xfrm>
              <a:off x="1239902" y="1935114"/>
              <a:ext cx="578017" cy="608007"/>
            </a:xfrm>
            <a:prstGeom prst="ellipse">
              <a:avLst/>
            </a:prstGeom>
            <a:solidFill>
              <a:srgbClr val="FDCC03"/>
            </a:solidFill>
            <a:ln w="12700">
              <a:solidFill>
                <a:srgbClr val="0C503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157" name="文本框 21">
              <a:hlinkClick r:id="" action="ppaction://noaction"/>
              <a:extLst>
                <a:ext uri="{FF2B5EF4-FFF2-40B4-BE49-F238E27FC236}">
                  <a16:creationId xmlns:a16="http://schemas.microsoft.com/office/drawing/2014/main" id="{CB5D964A-E7FC-92AE-51AD-07FA7D3D5A07}"/>
                </a:ext>
              </a:extLst>
            </p:cNvPr>
            <p:cNvSpPr txBox="1"/>
            <p:nvPr/>
          </p:nvSpPr>
          <p:spPr>
            <a:xfrm>
              <a:off x="1304847" y="1885487"/>
              <a:ext cx="438468" cy="701949"/>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700" dirty="0">
                  <a:solidFill>
                    <a:srgbClr val="0C503B"/>
                  </a:solidFill>
                  <a:latin typeface="#9Slide07 IcielCadena" panose="02000503000000020004" pitchFamily="2" charset="0"/>
                  <a:ea typeface="Vogue-ExtraBold" panose="020B0500000000000000" pitchFamily="34" charset="0"/>
                  <a:cs typeface="Vogue-ExtraBold" panose="020B0500000000000000" pitchFamily="34" charset="0"/>
                  <a:sym typeface="思源黑体 CN" panose="020B0500000000000000" pitchFamily="34" charset="-122"/>
                </a:rPr>
                <a:t>4</a:t>
              </a:r>
              <a:endParaRPr kumimoji="0" lang="zh-CN" altLang="en-US" sz="2700" b="0" i="0" u="none" strike="noStrike" kern="1200" cap="none" spc="0" normalizeH="0" baseline="0" noProof="0" dirty="0">
                <a:ln>
                  <a:noFill/>
                </a:ln>
                <a:solidFill>
                  <a:srgbClr val="0C503B"/>
                </a:solidFill>
                <a:effectLst/>
                <a:uLnTx/>
                <a:uFillTx/>
                <a:latin typeface="#9Slide07 IcielCadena" panose="02000503000000020004" pitchFamily="2" charset="0"/>
                <a:ea typeface="Vogue-ExtraBold" panose="020B0500000000000000" pitchFamily="34" charset="0"/>
                <a:cs typeface="Vogue-ExtraBold" panose="020B0500000000000000" pitchFamily="34" charset="0"/>
                <a:sym typeface="思源黑体 CN" panose="020B0500000000000000" pitchFamily="34" charset="-122"/>
              </a:endParaRPr>
            </a:p>
          </p:txBody>
        </p:sp>
      </p:grpSp>
      <p:grpSp>
        <p:nvGrpSpPr>
          <p:cNvPr id="158" name="Group 157">
            <a:extLst>
              <a:ext uri="{FF2B5EF4-FFF2-40B4-BE49-F238E27FC236}">
                <a16:creationId xmlns:a16="http://schemas.microsoft.com/office/drawing/2014/main" id="{F77583A7-FD8B-0CFE-F2B8-B22E1E7A4D23}"/>
              </a:ext>
            </a:extLst>
          </p:cNvPr>
          <p:cNvGrpSpPr/>
          <p:nvPr/>
        </p:nvGrpSpPr>
        <p:grpSpPr>
          <a:xfrm>
            <a:off x="799624" y="1354218"/>
            <a:ext cx="515316" cy="507831"/>
            <a:chOff x="-339544" y="-1955664"/>
            <a:chExt cx="578017" cy="701949"/>
          </a:xfrm>
        </p:grpSpPr>
        <p:sp>
          <p:nvSpPr>
            <p:cNvPr id="159" name="Oval 158">
              <a:extLst>
                <a:ext uri="{FF2B5EF4-FFF2-40B4-BE49-F238E27FC236}">
                  <a16:creationId xmlns:a16="http://schemas.microsoft.com/office/drawing/2014/main" id="{0FF6D3ED-76B7-5E24-48AF-53215A35E259}"/>
                </a:ext>
              </a:extLst>
            </p:cNvPr>
            <p:cNvSpPr/>
            <p:nvPr/>
          </p:nvSpPr>
          <p:spPr>
            <a:xfrm>
              <a:off x="-339544" y="-1905410"/>
              <a:ext cx="578017" cy="608007"/>
            </a:xfrm>
            <a:prstGeom prst="ellipse">
              <a:avLst/>
            </a:prstGeom>
            <a:solidFill>
              <a:srgbClr val="FDCC03"/>
            </a:solidFill>
            <a:ln w="12700">
              <a:solidFill>
                <a:srgbClr val="0C503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0" name="文本框 21">
              <a:hlinkClick r:id="" action="ppaction://noaction"/>
              <a:extLst>
                <a:ext uri="{FF2B5EF4-FFF2-40B4-BE49-F238E27FC236}">
                  <a16:creationId xmlns:a16="http://schemas.microsoft.com/office/drawing/2014/main" id="{69CB5574-3219-B07D-FF90-0858D108D861}"/>
                </a:ext>
              </a:extLst>
            </p:cNvPr>
            <p:cNvSpPr txBox="1"/>
            <p:nvPr/>
          </p:nvSpPr>
          <p:spPr>
            <a:xfrm>
              <a:off x="-280362" y="-1955664"/>
              <a:ext cx="438468" cy="701949"/>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700" b="0" i="0" u="none" strike="noStrike" kern="1200" cap="none" spc="0" normalizeH="0" baseline="0" noProof="0" dirty="0">
                  <a:ln>
                    <a:noFill/>
                  </a:ln>
                  <a:solidFill>
                    <a:srgbClr val="0C503B"/>
                  </a:solidFill>
                  <a:effectLst/>
                  <a:uLnTx/>
                  <a:uFillTx/>
                  <a:latin typeface="#9Slide07 IcielCadena" panose="02000503000000020004" pitchFamily="2" charset="0"/>
                  <a:ea typeface="Vogue-ExtraBold" panose="020B0500000000000000" pitchFamily="34" charset="0"/>
                  <a:cs typeface="Vogue-ExtraBold" panose="020B0500000000000000" pitchFamily="34" charset="0"/>
                  <a:sym typeface="思源黑体 CN" panose="020B0500000000000000" pitchFamily="34" charset="-122"/>
                </a:rPr>
                <a:t>3</a:t>
              </a:r>
              <a:endParaRPr kumimoji="0" lang="zh-CN" altLang="en-US" sz="2700" b="0" i="0" u="none" strike="noStrike" kern="1200" cap="none" spc="0" normalizeH="0" baseline="0" noProof="0" dirty="0">
                <a:ln>
                  <a:noFill/>
                </a:ln>
                <a:solidFill>
                  <a:srgbClr val="0C503B"/>
                </a:solidFill>
                <a:effectLst/>
                <a:uLnTx/>
                <a:uFillTx/>
                <a:latin typeface="#9Slide07 IcielCadena" panose="02000503000000020004" pitchFamily="2" charset="0"/>
                <a:ea typeface="Vogue-ExtraBold" panose="020B0500000000000000" pitchFamily="34" charset="0"/>
                <a:cs typeface="Vogue-ExtraBold" panose="020B0500000000000000" pitchFamily="34" charset="0"/>
                <a:sym typeface="思源黑体 CN" panose="020B0500000000000000" pitchFamily="34" charset="-122"/>
              </a:endParaRPr>
            </a:p>
          </p:txBody>
        </p:sp>
      </p:grpSp>
      <p:grpSp>
        <p:nvGrpSpPr>
          <p:cNvPr id="164" name="Group 163">
            <a:extLst>
              <a:ext uri="{FF2B5EF4-FFF2-40B4-BE49-F238E27FC236}">
                <a16:creationId xmlns:a16="http://schemas.microsoft.com/office/drawing/2014/main" id="{73C6FC40-7CBF-F5C0-E60C-4B2D712B6967}"/>
              </a:ext>
            </a:extLst>
          </p:cNvPr>
          <p:cNvGrpSpPr/>
          <p:nvPr/>
        </p:nvGrpSpPr>
        <p:grpSpPr>
          <a:xfrm>
            <a:off x="1644859" y="934513"/>
            <a:ext cx="2006459" cy="447459"/>
            <a:chOff x="2323061" y="1311964"/>
            <a:chExt cx="3334833" cy="808854"/>
          </a:xfrm>
        </p:grpSpPr>
        <p:sp>
          <p:nvSpPr>
            <p:cNvPr id="165" name="Rectangle: Rounded Corners 164">
              <a:extLst>
                <a:ext uri="{FF2B5EF4-FFF2-40B4-BE49-F238E27FC236}">
                  <a16:creationId xmlns:a16="http://schemas.microsoft.com/office/drawing/2014/main" id="{36C9FAA4-2FA2-C576-77A2-6E3CDD199E92}"/>
                </a:ext>
              </a:extLst>
            </p:cNvPr>
            <p:cNvSpPr/>
            <p:nvPr/>
          </p:nvSpPr>
          <p:spPr>
            <a:xfrm>
              <a:off x="2323061" y="1311964"/>
              <a:ext cx="795131" cy="795130"/>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66" name="Rectangle: Rounded Corners 165">
              <a:extLst>
                <a:ext uri="{FF2B5EF4-FFF2-40B4-BE49-F238E27FC236}">
                  <a16:creationId xmlns:a16="http://schemas.microsoft.com/office/drawing/2014/main" id="{274F42CB-67E0-F7F7-6939-AE18F9CE9985}"/>
                </a:ext>
              </a:extLst>
            </p:cNvPr>
            <p:cNvSpPr/>
            <p:nvPr/>
          </p:nvSpPr>
          <p:spPr>
            <a:xfrm>
              <a:off x="3180640" y="1325688"/>
              <a:ext cx="795131" cy="795130"/>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167" name="Rectangle: Rounded Corners 166">
              <a:extLst>
                <a:ext uri="{FF2B5EF4-FFF2-40B4-BE49-F238E27FC236}">
                  <a16:creationId xmlns:a16="http://schemas.microsoft.com/office/drawing/2014/main" id="{B649543B-B443-FC67-BD8A-43D7D817A5D2}"/>
                </a:ext>
              </a:extLst>
            </p:cNvPr>
            <p:cNvSpPr/>
            <p:nvPr/>
          </p:nvSpPr>
          <p:spPr>
            <a:xfrm>
              <a:off x="4048539" y="1311964"/>
              <a:ext cx="795131" cy="795131"/>
            </a:xfrm>
            <a:prstGeom prst="roundRect">
              <a:avLst/>
            </a:prstGeom>
            <a:solidFill>
              <a:schemeClr val="accent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168" name="Rectangle: Rounded Corners 167">
              <a:extLst>
                <a:ext uri="{FF2B5EF4-FFF2-40B4-BE49-F238E27FC236}">
                  <a16:creationId xmlns:a16="http://schemas.microsoft.com/office/drawing/2014/main" id="{D80FFD5D-C66F-AABE-2C5D-8596EE4D92DE}"/>
                </a:ext>
              </a:extLst>
            </p:cNvPr>
            <p:cNvSpPr/>
            <p:nvPr/>
          </p:nvSpPr>
          <p:spPr>
            <a:xfrm>
              <a:off x="4862763" y="1312282"/>
              <a:ext cx="795131" cy="795130"/>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sp>
        <p:nvSpPr>
          <p:cNvPr id="169" name="TextBox 168">
            <a:extLst>
              <a:ext uri="{FF2B5EF4-FFF2-40B4-BE49-F238E27FC236}">
                <a16:creationId xmlns:a16="http://schemas.microsoft.com/office/drawing/2014/main" id="{DDF93C8C-F715-3CE5-5DD9-BBE0EFFBD4EC}"/>
              </a:ext>
            </a:extLst>
          </p:cNvPr>
          <p:cNvSpPr txBox="1"/>
          <p:nvPr/>
        </p:nvSpPr>
        <p:spPr>
          <a:xfrm>
            <a:off x="1654279" y="474119"/>
            <a:ext cx="2948668" cy="507831"/>
          </a:xfrm>
          <a:prstGeom prst="rect">
            <a:avLst/>
          </a:prstGeom>
          <a:noFill/>
        </p:spPr>
        <p:txBody>
          <a:bodyPr wrap="square" rtlCol="0">
            <a:spAutoFit/>
          </a:bodyPr>
          <a:lstStyle/>
          <a:p>
            <a:r>
              <a:rPr lang="vi-VN" sz="2700" b="1" dirty="0">
                <a:solidFill>
                  <a:srgbClr val="002060"/>
                </a:solidFill>
                <a:latin typeface="Cambria" panose="02040503050406030204" pitchFamily="18" charset="0"/>
                <a:ea typeface="Cambria" panose="02040503050406030204" pitchFamily="18" charset="0"/>
              </a:rPr>
              <a:t>B  </a:t>
            </a:r>
            <a:r>
              <a:rPr lang="en-US" sz="2700" b="1" dirty="0" smtClean="0">
                <a:solidFill>
                  <a:srgbClr val="002060"/>
                </a:solidFill>
                <a:latin typeface="Cambria" panose="02040503050406030204" pitchFamily="18" charset="0"/>
                <a:ea typeface="Cambria" panose="02040503050406030204" pitchFamily="18" charset="0"/>
              </a:rPr>
              <a:t> </a:t>
            </a:r>
            <a:r>
              <a:rPr lang="vi-VN" sz="2700" b="1" dirty="0" smtClean="0">
                <a:solidFill>
                  <a:srgbClr val="002060"/>
                </a:solidFill>
                <a:latin typeface="Cambria" panose="02040503050406030204" pitchFamily="18" charset="0"/>
                <a:ea typeface="Cambria" panose="02040503050406030204" pitchFamily="18" charset="0"/>
              </a:rPr>
              <a:t> </a:t>
            </a:r>
            <a:r>
              <a:rPr lang="vi-VN" sz="2700" b="1" dirty="0">
                <a:solidFill>
                  <a:srgbClr val="002060"/>
                </a:solidFill>
                <a:latin typeface="Cambria" panose="02040503050406030204" pitchFamily="18" charset="0"/>
                <a:ea typeface="Cambria" panose="02040503050406030204" pitchFamily="18" charset="0"/>
              </a:rPr>
              <a:t>Ó   </a:t>
            </a:r>
            <a:r>
              <a:rPr lang="en-US" sz="2700" b="1" dirty="0" smtClean="0">
                <a:solidFill>
                  <a:srgbClr val="002060"/>
                </a:solidFill>
                <a:latin typeface="Cambria" panose="02040503050406030204" pitchFamily="18" charset="0"/>
                <a:ea typeface="Cambria" panose="02040503050406030204" pitchFamily="18" charset="0"/>
              </a:rPr>
              <a:t> </a:t>
            </a:r>
            <a:r>
              <a:rPr lang="vi-VN" sz="2700" b="1" dirty="0" smtClean="0">
                <a:solidFill>
                  <a:schemeClr val="bg1"/>
                </a:solidFill>
                <a:latin typeface="Cambria" panose="02040503050406030204" pitchFamily="18" charset="0"/>
                <a:ea typeface="Cambria" panose="02040503050406030204" pitchFamily="18" charset="0"/>
              </a:rPr>
              <a:t>N</a:t>
            </a:r>
            <a:r>
              <a:rPr lang="vi-VN" sz="2700" b="1" dirty="0" smtClean="0">
                <a:solidFill>
                  <a:srgbClr val="002060"/>
                </a:solidFill>
                <a:latin typeface="Cambria" panose="02040503050406030204" pitchFamily="18" charset="0"/>
                <a:ea typeface="Cambria" panose="02040503050406030204" pitchFamily="18" charset="0"/>
              </a:rPr>
              <a:t>   </a:t>
            </a:r>
            <a:r>
              <a:rPr lang="en-US" sz="2700" b="1" dirty="0" smtClean="0">
                <a:solidFill>
                  <a:srgbClr val="002060"/>
                </a:solidFill>
                <a:latin typeface="Cambria" panose="02040503050406030204" pitchFamily="18" charset="0"/>
                <a:ea typeface="Cambria" panose="02040503050406030204" pitchFamily="18" charset="0"/>
              </a:rPr>
              <a:t> </a:t>
            </a:r>
            <a:r>
              <a:rPr lang="vi-VN" sz="2700" b="1" dirty="0" smtClean="0">
                <a:solidFill>
                  <a:srgbClr val="002060"/>
                </a:solidFill>
                <a:latin typeface="Cambria" panose="02040503050406030204" pitchFamily="18" charset="0"/>
                <a:ea typeface="Cambria" panose="02040503050406030204" pitchFamily="18" charset="0"/>
              </a:rPr>
              <a:t>G</a:t>
            </a:r>
            <a:endParaRPr lang="en-SG" sz="2700" b="1" dirty="0">
              <a:solidFill>
                <a:srgbClr val="002060"/>
              </a:solidFill>
              <a:latin typeface="Cambria" panose="02040503050406030204" pitchFamily="18" charset="0"/>
              <a:ea typeface="Cambria" panose="02040503050406030204" pitchFamily="18" charset="0"/>
            </a:endParaRPr>
          </a:p>
        </p:txBody>
      </p:sp>
      <p:sp>
        <p:nvSpPr>
          <p:cNvPr id="170" name="TextBox 169">
            <a:extLst>
              <a:ext uri="{FF2B5EF4-FFF2-40B4-BE49-F238E27FC236}">
                <a16:creationId xmlns:a16="http://schemas.microsoft.com/office/drawing/2014/main" id="{001E0FDF-F639-ADF1-B45C-BE2C7E1BDCBC}"/>
              </a:ext>
            </a:extLst>
          </p:cNvPr>
          <p:cNvSpPr txBox="1"/>
          <p:nvPr/>
        </p:nvSpPr>
        <p:spPr>
          <a:xfrm>
            <a:off x="1707945" y="905125"/>
            <a:ext cx="2796268" cy="507831"/>
          </a:xfrm>
          <a:prstGeom prst="rect">
            <a:avLst/>
          </a:prstGeom>
          <a:noFill/>
        </p:spPr>
        <p:txBody>
          <a:bodyPr wrap="square" rtlCol="0">
            <a:spAutoFit/>
          </a:bodyPr>
          <a:lstStyle/>
          <a:p>
            <a:r>
              <a:rPr lang="vi-VN" sz="2700" b="1" dirty="0">
                <a:solidFill>
                  <a:srgbClr val="002060"/>
                </a:solidFill>
                <a:latin typeface="Cambria" panose="02040503050406030204" pitchFamily="18" charset="0"/>
                <a:ea typeface="Cambria" panose="02040503050406030204" pitchFamily="18" charset="0"/>
              </a:rPr>
              <a:t>C   </a:t>
            </a:r>
            <a:r>
              <a:rPr lang="en-US" sz="2700" b="1" dirty="0" smtClean="0">
                <a:solidFill>
                  <a:srgbClr val="002060"/>
                </a:solidFill>
                <a:latin typeface="Cambria" panose="02040503050406030204" pitchFamily="18" charset="0"/>
                <a:ea typeface="Cambria" panose="02040503050406030204" pitchFamily="18" charset="0"/>
              </a:rPr>
              <a:t> </a:t>
            </a:r>
            <a:r>
              <a:rPr lang="vi-VN" sz="2700" b="1" dirty="0" smtClean="0">
                <a:solidFill>
                  <a:srgbClr val="002060"/>
                </a:solidFill>
                <a:latin typeface="Cambria" panose="02040503050406030204" pitchFamily="18" charset="0"/>
                <a:ea typeface="Cambria" panose="02040503050406030204" pitchFamily="18" charset="0"/>
              </a:rPr>
              <a:t>H   </a:t>
            </a:r>
            <a:r>
              <a:rPr lang="en-US" sz="2700" b="1" dirty="0" smtClean="0">
                <a:solidFill>
                  <a:srgbClr val="002060"/>
                </a:solidFill>
                <a:latin typeface="Cambria" panose="02040503050406030204" pitchFamily="18" charset="0"/>
                <a:ea typeface="Cambria" panose="02040503050406030204" pitchFamily="18" charset="0"/>
              </a:rPr>
              <a:t> </a:t>
            </a:r>
            <a:r>
              <a:rPr lang="vi-VN" sz="2700" b="1" dirty="0" smtClean="0">
                <a:solidFill>
                  <a:schemeClr val="bg1"/>
                </a:solidFill>
                <a:latin typeface="Cambria" panose="02040503050406030204" pitchFamily="18" charset="0"/>
                <a:ea typeface="Cambria" panose="02040503050406030204" pitchFamily="18" charset="0"/>
              </a:rPr>
              <a:t>I</a:t>
            </a:r>
            <a:r>
              <a:rPr lang="vi-VN" sz="2700" b="1" dirty="0" smtClean="0">
                <a:solidFill>
                  <a:srgbClr val="002060"/>
                </a:solidFill>
                <a:latin typeface="Cambria" panose="02040503050406030204" pitchFamily="18" charset="0"/>
                <a:ea typeface="Cambria" panose="02040503050406030204" pitchFamily="18" charset="0"/>
              </a:rPr>
              <a:t>    </a:t>
            </a:r>
            <a:r>
              <a:rPr lang="en-US" sz="2700" b="1" dirty="0" smtClean="0">
                <a:solidFill>
                  <a:srgbClr val="002060"/>
                </a:solidFill>
                <a:latin typeface="Cambria" panose="02040503050406030204" pitchFamily="18" charset="0"/>
                <a:ea typeface="Cambria" panose="02040503050406030204" pitchFamily="18" charset="0"/>
              </a:rPr>
              <a:t> </a:t>
            </a:r>
            <a:r>
              <a:rPr lang="vi-VN" sz="2700" b="1" dirty="0" smtClean="0">
                <a:solidFill>
                  <a:srgbClr val="002060"/>
                </a:solidFill>
                <a:latin typeface="Cambria" panose="02040503050406030204" pitchFamily="18" charset="0"/>
                <a:ea typeface="Cambria" panose="02040503050406030204" pitchFamily="18" charset="0"/>
              </a:rPr>
              <a:t>A</a:t>
            </a:r>
            <a:endParaRPr lang="en-SG" sz="2700" b="1" dirty="0">
              <a:solidFill>
                <a:srgbClr val="002060"/>
              </a:solidFill>
              <a:latin typeface="Cambria" panose="02040503050406030204" pitchFamily="18" charset="0"/>
              <a:ea typeface="Cambria" panose="02040503050406030204" pitchFamily="18" charset="0"/>
            </a:endParaRPr>
          </a:p>
        </p:txBody>
      </p:sp>
      <p:grpSp>
        <p:nvGrpSpPr>
          <p:cNvPr id="172" name="Group 171">
            <a:extLst>
              <a:ext uri="{FF2B5EF4-FFF2-40B4-BE49-F238E27FC236}">
                <a16:creationId xmlns:a16="http://schemas.microsoft.com/office/drawing/2014/main" id="{EFD0D9B9-5392-40B3-96EF-72289815644B}"/>
              </a:ext>
            </a:extLst>
          </p:cNvPr>
          <p:cNvGrpSpPr/>
          <p:nvPr/>
        </p:nvGrpSpPr>
        <p:grpSpPr>
          <a:xfrm>
            <a:off x="2662498" y="2284322"/>
            <a:ext cx="1961279" cy="469408"/>
            <a:chOff x="1583573" y="946527"/>
            <a:chExt cx="3259742" cy="848532"/>
          </a:xfrm>
        </p:grpSpPr>
        <p:sp>
          <p:nvSpPr>
            <p:cNvPr id="173" name="Rectangle: Rounded Corners 172">
              <a:extLst>
                <a:ext uri="{FF2B5EF4-FFF2-40B4-BE49-F238E27FC236}">
                  <a16:creationId xmlns:a16="http://schemas.microsoft.com/office/drawing/2014/main" id="{DAF92CB8-8A21-B8E0-5BD1-1B75FB85D599}"/>
                </a:ext>
              </a:extLst>
            </p:cNvPr>
            <p:cNvSpPr/>
            <p:nvPr/>
          </p:nvSpPr>
          <p:spPr>
            <a:xfrm>
              <a:off x="2383459" y="999929"/>
              <a:ext cx="795131" cy="795130"/>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74" name="Rectangle: Rounded Corners 173">
              <a:extLst>
                <a:ext uri="{FF2B5EF4-FFF2-40B4-BE49-F238E27FC236}">
                  <a16:creationId xmlns:a16="http://schemas.microsoft.com/office/drawing/2014/main" id="{BCE8D998-9D24-6EDF-BF60-F80C65B27065}"/>
                </a:ext>
              </a:extLst>
            </p:cNvPr>
            <p:cNvSpPr/>
            <p:nvPr/>
          </p:nvSpPr>
          <p:spPr>
            <a:xfrm>
              <a:off x="3207057" y="983094"/>
              <a:ext cx="795131" cy="795129"/>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175" name="Rectangle: Rounded Corners 174">
              <a:extLst>
                <a:ext uri="{FF2B5EF4-FFF2-40B4-BE49-F238E27FC236}">
                  <a16:creationId xmlns:a16="http://schemas.microsoft.com/office/drawing/2014/main" id="{1AEFE3DC-F90A-B41B-E78F-A0B91273BA76}"/>
                </a:ext>
              </a:extLst>
            </p:cNvPr>
            <p:cNvSpPr/>
            <p:nvPr/>
          </p:nvSpPr>
          <p:spPr>
            <a:xfrm>
              <a:off x="1583573" y="946527"/>
              <a:ext cx="795131" cy="795131"/>
            </a:xfrm>
            <a:prstGeom prst="roundRect">
              <a:avLst/>
            </a:prstGeom>
            <a:solidFill>
              <a:schemeClr val="accent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176" name="Rectangle: Rounded Corners 175">
              <a:extLst>
                <a:ext uri="{FF2B5EF4-FFF2-40B4-BE49-F238E27FC236}">
                  <a16:creationId xmlns:a16="http://schemas.microsoft.com/office/drawing/2014/main" id="{0905855F-16E1-0E59-141D-9C82D6042E37}"/>
                </a:ext>
              </a:extLst>
            </p:cNvPr>
            <p:cNvSpPr/>
            <p:nvPr/>
          </p:nvSpPr>
          <p:spPr>
            <a:xfrm>
              <a:off x="4048184" y="974267"/>
              <a:ext cx="795131" cy="795131"/>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grpSp>
        <p:nvGrpSpPr>
          <p:cNvPr id="177" name="Group 176">
            <a:extLst>
              <a:ext uri="{FF2B5EF4-FFF2-40B4-BE49-F238E27FC236}">
                <a16:creationId xmlns:a16="http://schemas.microsoft.com/office/drawing/2014/main" id="{1BDFD989-A979-85E3-4105-61FED84B071F}"/>
              </a:ext>
            </a:extLst>
          </p:cNvPr>
          <p:cNvGrpSpPr/>
          <p:nvPr/>
        </p:nvGrpSpPr>
        <p:grpSpPr>
          <a:xfrm>
            <a:off x="2139348" y="1338696"/>
            <a:ext cx="1509057" cy="441923"/>
            <a:chOff x="3180760" y="1310690"/>
            <a:chExt cx="2508127" cy="798845"/>
          </a:xfrm>
        </p:grpSpPr>
        <p:sp>
          <p:nvSpPr>
            <p:cNvPr id="179" name="Rectangle: Rounded Corners 178">
              <a:extLst>
                <a:ext uri="{FF2B5EF4-FFF2-40B4-BE49-F238E27FC236}">
                  <a16:creationId xmlns:a16="http://schemas.microsoft.com/office/drawing/2014/main" id="{72E4265D-3043-5255-ECB9-01029ECDD235}"/>
                </a:ext>
              </a:extLst>
            </p:cNvPr>
            <p:cNvSpPr/>
            <p:nvPr/>
          </p:nvSpPr>
          <p:spPr>
            <a:xfrm>
              <a:off x="3180760" y="1314404"/>
              <a:ext cx="795131" cy="795131"/>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180" name="Rectangle: Rounded Corners 179">
              <a:extLst>
                <a:ext uri="{FF2B5EF4-FFF2-40B4-BE49-F238E27FC236}">
                  <a16:creationId xmlns:a16="http://schemas.microsoft.com/office/drawing/2014/main" id="{D707EFFE-345C-EB1A-D2FF-CFE0C1C27C59}"/>
                </a:ext>
              </a:extLst>
            </p:cNvPr>
            <p:cNvSpPr/>
            <p:nvPr/>
          </p:nvSpPr>
          <p:spPr>
            <a:xfrm>
              <a:off x="4048539" y="1311964"/>
              <a:ext cx="795131" cy="795131"/>
            </a:xfrm>
            <a:prstGeom prst="roundRect">
              <a:avLst/>
            </a:prstGeom>
            <a:solidFill>
              <a:schemeClr val="accent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181" name="Rectangle: Rounded Corners 180">
              <a:extLst>
                <a:ext uri="{FF2B5EF4-FFF2-40B4-BE49-F238E27FC236}">
                  <a16:creationId xmlns:a16="http://schemas.microsoft.com/office/drawing/2014/main" id="{EFB6A86F-A20C-F96A-4B16-13AD61E3573C}"/>
                </a:ext>
              </a:extLst>
            </p:cNvPr>
            <p:cNvSpPr/>
            <p:nvPr/>
          </p:nvSpPr>
          <p:spPr>
            <a:xfrm>
              <a:off x="4893756" y="1310690"/>
              <a:ext cx="795131" cy="795131"/>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p:grpSp>
        <p:nvGrpSpPr>
          <p:cNvPr id="182" name="Group 181">
            <a:extLst>
              <a:ext uri="{FF2B5EF4-FFF2-40B4-BE49-F238E27FC236}">
                <a16:creationId xmlns:a16="http://schemas.microsoft.com/office/drawing/2014/main" id="{91F3F62B-E28C-CE04-FA26-24CEF10BDA17}"/>
              </a:ext>
            </a:extLst>
          </p:cNvPr>
          <p:cNvGrpSpPr/>
          <p:nvPr/>
        </p:nvGrpSpPr>
        <p:grpSpPr>
          <a:xfrm>
            <a:off x="1697432" y="2716648"/>
            <a:ext cx="1947416" cy="407608"/>
            <a:chOff x="2443611" y="1270653"/>
            <a:chExt cx="3236702" cy="867873"/>
          </a:xfrm>
        </p:grpSpPr>
        <p:sp>
          <p:nvSpPr>
            <p:cNvPr id="183" name="Rectangle: Rounded Corners 182">
              <a:extLst>
                <a:ext uri="{FF2B5EF4-FFF2-40B4-BE49-F238E27FC236}">
                  <a16:creationId xmlns:a16="http://schemas.microsoft.com/office/drawing/2014/main" id="{694D6198-90DE-B46A-8971-34D8852BBD7A}"/>
                </a:ext>
              </a:extLst>
            </p:cNvPr>
            <p:cNvSpPr/>
            <p:nvPr/>
          </p:nvSpPr>
          <p:spPr>
            <a:xfrm>
              <a:off x="2443611" y="1270653"/>
              <a:ext cx="670391" cy="795132"/>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184" name="Rectangle: Rounded Corners 183">
              <a:extLst>
                <a:ext uri="{FF2B5EF4-FFF2-40B4-BE49-F238E27FC236}">
                  <a16:creationId xmlns:a16="http://schemas.microsoft.com/office/drawing/2014/main" id="{D88A59DA-E0EA-6BCA-4F6E-80478FE3B452}"/>
                </a:ext>
              </a:extLst>
            </p:cNvPr>
            <p:cNvSpPr/>
            <p:nvPr/>
          </p:nvSpPr>
          <p:spPr>
            <a:xfrm>
              <a:off x="3200413" y="1279682"/>
              <a:ext cx="795131" cy="795132"/>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185" name="Rectangle: Rounded Corners 184">
              <a:extLst>
                <a:ext uri="{FF2B5EF4-FFF2-40B4-BE49-F238E27FC236}">
                  <a16:creationId xmlns:a16="http://schemas.microsoft.com/office/drawing/2014/main" id="{00213631-F37D-F51C-2D4F-C3E95AA6CCF3}"/>
                </a:ext>
              </a:extLst>
            </p:cNvPr>
            <p:cNvSpPr/>
            <p:nvPr/>
          </p:nvSpPr>
          <p:spPr>
            <a:xfrm>
              <a:off x="4048539" y="1311964"/>
              <a:ext cx="795131" cy="795131"/>
            </a:xfrm>
            <a:prstGeom prst="roundRect">
              <a:avLst/>
            </a:prstGeom>
            <a:solidFill>
              <a:schemeClr val="accent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186" name="Rectangle: Rounded Corners 185">
              <a:extLst>
                <a:ext uri="{FF2B5EF4-FFF2-40B4-BE49-F238E27FC236}">
                  <a16:creationId xmlns:a16="http://schemas.microsoft.com/office/drawing/2014/main" id="{935A3327-6FC1-57E5-0A18-D0E0B3C745EE}"/>
                </a:ext>
              </a:extLst>
            </p:cNvPr>
            <p:cNvSpPr/>
            <p:nvPr/>
          </p:nvSpPr>
          <p:spPr>
            <a:xfrm>
              <a:off x="4885182" y="1343396"/>
              <a:ext cx="795131" cy="795130"/>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p:sp>
        <p:nvSpPr>
          <p:cNvPr id="187" name="TextBox 186">
            <a:extLst>
              <a:ext uri="{FF2B5EF4-FFF2-40B4-BE49-F238E27FC236}">
                <a16:creationId xmlns:a16="http://schemas.microsoft.com/office/drawing/2014/main" id="{467C9A94-036F-BB69-FD21-8BDBF3FF5F00}"/>
              </a:ext>
            </a:extLst>
          </p:cNvPr>
          <p:cNvSpPr txBox="1"/>
          <p:nvPr/>
        </p:nvSpPr>
        <p:spPr>
          <a:xfrm>
            <a:off x="2101260" y="1340237"/>
            <a:ext cx="2796268" cy="507831"/>
          </a:xfrm>
          <a:prstGeom prst="rect">
            <a:avLst/>
          </a:prstGeom>
          <a:noFill/>
        </p:spPr>
        <p:txBody>
          <a:bodyPr wrap="square" rtlCol="0">
            <a:spAutoFit/>
          </a:bodyPr>
          <a:lstStyle/>
          <a:p>
            <a:r>
              <a:rPr lang="vi-VN" sz="2700" b="1" dirty="0">
                <a:solidFill>
                  <a:srgbClr val="002060"/>
                </a:solidFill>
                <a:latin typeface="Cambria" panose="02040503050406030204" pitchFamily="18" charset="0"/>
                <a:ea typeface="Cambria" panose="02040503050406030204" pitchFamily="18" charset="0"/>
              </a:rPr>
              <a:t>B  </a:t>
            </a:r>
            <a:r>
              <a:rPr lang="en-US" sz="2700" b="1" dirty="0" smtClean="0">
                <a:solidFill>
                  <a:srgbClr val="002060"/>
                </a:solidFill>
                <a:latin typeface="Cambria" panose="02040503050406030204" pitchFamily="18" charset="0"/>
                <a:ea typeface="Cambria" panose="02040503050406030204" pitchFamily="18" charset="0"/>
              </a:rPr>
              <a:t>   </a:t>
            </a:r>
            <a:r>
              <a:rPr lang="vi-VN" sz="2700" b="1" dirty="0" smtClean="0">
                <a:solidFill>
                  <a:schemeClr val="bg1"/>
                </a:solidFill>
                <a:latin typeface="Cambria" panose="02040503050406030204" pitchFamily="18" charset="0"/>
                <a:ea typeface="Cambria" panose="02040503050406030204" pitchFamily="18" charset="0"/>
              </a:rPr>
              <a:t>Ề</a:t>
            </a:r>
            <a:r>
              <a:rPr lang="vi-VN" sz="2700" b="1" dirty="0" smtClean="0">
                <a:solidFill>
                  <a:srgbClr val="002060"/>
                </a:solidFill>
                <a:latin typeface="Cambria" panose="02040503050406030204" pitchFamily="18" charset="0"/>
                <a:ea typeface="Cambria" panose="02040503050406030204" pitchFamily="18" charset="0"/>
              </a:rPr>
              <a:t>   </a:t>
            </a:r>
            <a:r>
              <a:rPr lang="en-US" sz="2700" b="1" dirty="0" smtClean="0">
                <a:solidFill>
                  <a:srgbClr val="002060"/>
                </a:solidFill>
                <a:latin typeface="Cambria" panose="02040503050406030204" pitchFamily="18" charset="0"/>
                <a:ea typeface="Cambria" panose="02040503050406030204" pitchFamily="18" charset="0"/>
              </a:rPr>
              <a:t> </a:t>
            </a:r>
            <a:r>
              <a:rPr lang="vi-VN" sz="2700" b="1" dirty="0" smtClean="0">
                <a:solidFill>
                  <a:srgbClr val="002060"/>
                </a:solidFill>
                <a:latin typeface="Cambria" panose="02040503050406030204" pitchFamily="18" charset="0"/>
                <a:ea typeface="Cambria" panose="02040503050406030204" pitchFamily="18" charset="0"/>
              </a:rPr>
              <a:t>N</a:t>
            </a:r>
            <a:endParaRPr lang="en-SG" sz="2700" b="1" dirty="0">
              <a:solidFill>
                <a:srgbClr val="002060"/>
              </a:solidFill>
              <a:latin typeface="Cambria" panose="02040503050406030204" pitchFamily="18" charset="0"/>
              <a:ea typeface="Cambria" panose="02040503050406030204" pitchFamily="18" charset="0"/>
            </a:endParaRPr>
          </a:p>
        </p:txBody>
      </p:sp>
      <p:grpSp>
        <p:nvGrpSpPr>
          <p:cNvPr id="188" name="Group 187">
            <a:extLst>
              <a:ext uri="{FF2B5EF4-FFF2-40B4-BE49-F238E27FC236}">
                <a16:creationId xmlns:a16="http://schemas.microsoft.com/office/drawing/2014/main" id="{1BBEF73B-BC45-42A5-55CD-A5C7101F79B5}"/>
              </a:ext>
            </a:extLst>
          </p:cNvPr>
          <p:cNvGrpSpPr/>
          <p:nvPr/>
        </p:nvGrpSpPr>
        <p:grpSpPr>
          <a:xfrm>
            <a:off x="2158181" y="3123960"/>
            <a:ext cx="1474981" cy="353150"/>
            <a:chOff x="2986627" y="1221179"/>
            <a:chExt cx="2479348" cy="803927"/>
          </a:xfrm>
        </p:grpSpPr>
        <p:sp>
          <p:nvSpPr>
            <p:cNvPr id="190" name="Rectangle: Rounded Corners 189">
              <a:extLst>
                <a:ext uri="{FF2B5EF4-FFF2-40B4-BE49-F238E27FC236}">
                  <a16:creationId xmlns:a16="http://schemas.microsoft.com/office/drawing/2014/main" id="{273EF697-BB71-00B8-4064-0FCE35718C13}"/>
                </a:ext>
              </a:extLst>
            </p:cNvPr>
            <p:cNvSpPr/>
            <p:nvPr/>
          </p:nvSpPr>
          <p:spPr>
            <a:xfrm>
              <a:off x="2986627" y="1221179"/>
              <a:ext cx="795131" cy="795131"/>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191" name="Rectangle: Rounded Corners 190">
              <a:extLst>
                <a:ext uri="{FF2B5EF4-FFF2-40B4-BE49-F238E27FC236}">
                  <a16:creationId xmlns:a16="http://schemas.microsoft.com/office/drawing/2014/main" id="{4169D13A-AD29-EA27-606F-C1DD25A2AD35}"/>
                </a:ext>
              </a:extLst>
            </p:cNvPr>
            <p:cNvSpPr/>
            <p:nvPr/>
          </p:nvSpPr>
          <p:spPr>
            <a:xfrm>
              <a:off x="3847886" y="1229975"/>
              <a:ext cx="795131" cy="795131"/>
            </a:xfrm>
            <a:prstGeom prst="roundRect">
              <a:avLst/>
            </a:prstGeom>
            <a:solidFill>
              <a:schemeClr val="accent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192" name="Rectangle: Rounded Corners 191">
              <a:extLst>
                <a:ext uri="{FF2B5EF4-FFF2-40B4-BE49-F238E27FC236}">
                  <a16:creationId xmlns:a16="http://schemas.microsoft.com/office/drawing/2014/main" id="{80EA760A-4155-7E00-47F1-232A6CF21E4C}"/>
                </a:ext>
              </a:extLst>
            </p:cNvPr>
            <p:cNvSpPr/>
            <p:nvPr/>
          </p:nvSpPr>
          <p:spPr>
            <a:xfrm>
              <a:off x="4670844" y="1226321"/>
              <a:ext cx="795131" cy="795131"/>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p:sp>
        <p:nvSpPr>
          <p:cNvPr id="194" name="Rectangle: Rounded Corners 193">
            <a:extLst>
              <a:ext uri="{FF2B5EF4-FFF2-40B4-BE49-F238E27FC236}">
                <a16:creationId xmlns:a16="http://schemas.microsoft.com/office/drawing/2014/main" id="{BBF7E054-86CC-71EE-700F-AC05F3B546D2}"/>
              </a:ext>
            </a:extLst>
          </p:cNvPr>
          <p:cNvSpPr/>
          <p:nvPr/>
        </p:nvSpPr>
        <p:spPr>
          <a:xfrm>
            <a:off x="3138859" y="1789875"/>
            <a:ext cx="462556" cy="482806"/>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195" name="Rectangle: Rounded Corners 194">
            <a:extLst>
              <a:ext uri="{FF2B5EF4-FFF2-40B4-BE49-F238E27FC236}">
                <a16:creationId xmlns:a16="http://schemas.microsoft.com/office/drawing/2014/main" id="{984538E1-A1DA-4D6C-FE29-681A456C45FC}"/>
              </a:ext>
            </a:extLst>
          </p:cNvPr>
          <p:cNvSpPr/>
          <p:nvPr/>
        </p:nvSpPr>
        <p:spPr>
          <a:xfrm>
            <a:off x="3627390" y="1789875"/>
            <a:ext cx="462556" cy="482806"/>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196" name="Rectangle: Rounded Corners 195">
            <a:extLst>
              <a:ext uri="{FF2B5EF4-FFF2-40B4-BE49-F238E27FC236}">
                <a16:creationId xmlns:a16="http://schemas.microsoft.com/office/drawing/2014/main" id="{C9998E09-AB08-9B4F-0F56-1FFDB79631EB}"/>
              </a:ext>
            </a:extLst>
          </p:cNvPr>
          <p:cNvSpPr/>
          <p:nvPr/>
        </p:nvSpPr>
        <p:spPr>
          <a:xfrm>
            <a:off x="2682225" y="1783716"/>
            <a:ext cx="462556" cy="482805"/>
          </a:xfrm>
          <a:prstGeom prst="roundRect">
            <a:avLst/>
          </a:prstGeom>
          <a:solidFill>
            <a:schemeClr val="accent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171" name="TextBox 170">
            <a:extLst>
              <a:ext uri="{FF2B5EF4-FFF2-40B4-BE49-F238E27FC236}">
                <a16:creationId xmlns:a16="http://schemas.microsoft.com/office/drawing/2014/main" id="{1B422C6E-B189-DDC4-8BD4-CDACB3FB980E}"/>
              </a:ext>
            </a:extLst>
          </p:cNvPr>
          <p:cNvSpPr txBox="1"/>
          <p:nvPr/>
        </p:nvSpPr>
        <p:spPr>
          <a:xfrm>
            <a:off x="2670831" y="1775037"/>
            <a:ext cx="2796268" cy="507831"/>
          </a:xfrm>
          <a:prstGeom prst="rect">
            <a:avLst/>
          </a:prstGeom>
          <a:noFill/>
        </p:spPr>
        <p:txBody>
          <a:bodyPr wrap="square" rtlCol="0">
            <a:spAutoFit/>
          </a:bodyPr>
          <a:lstStyle/>
          <a:p>
            <a:r>
              <a:rPr lang="vi-VN" sz="2700" b="1" dirty="0">
                <a:solidFill>
                  <a:schemeClr val="bg1"/>
                </a:solidFill>
                <a:latin typeface="Cambria" panose="02040503050406030204" pitchFamily="18" charset="0"/>
                <a:ea typeface="Cambria" panose="02040503050406030204" pitchFamily="18" charset="0"/>
              </a:rPr>
              <a:t>M</a:t>
            </a:r>
            <a:r>
              <a:rPr lang="vi-VN" sz="2700" b="1" dirty="0">
                <a:solidFill>
                  <a:srgbClr val="002060"/>
                </a:solidFill>
                <a:latin typeface="Cambria" panose="02040503050406030204" pitchFamily="18" charset="0"/>
                <a:ea typeface="Cambria" panose="02040503050406030204" pitchFamily="18" charset="0"/>
              </a:rPr>
              <a:t>  Ự  </a:t>
            </a:r>
            <a:r>
              <a:rPr lang="en-US" sz="2700" b="1" dirty="0" smtClean="0">
                <a:solidFill>
                  <a:srgbClr val="002060"/>
                </a:solidFill>
                <a:latin typeface="Cambria" panose="02040503050406030204" pitchFamily="18" charset="0"/>
                <a:ea typeface="Cambria" panose="02040503050406030204" pitchFamily="18" charset="0"/>
              </a:rPr>
              <a:t> </a:t>
            </a:r>
            <a:r>
              <a:rPr lang="vi-VN" sz="2700" b="1" dirty="0" smtClean="0">
                <a:solidFill>
                  <a:srgbClr val="002060"/>
                </a:solidFill>
                <a:latin typeface="Cambria" panose="02040503050406030204" pitchFamily="18" charset="0"/>
                <a:ea typeface="Cambria" panose="02040503050406030204" pitchFamily="18" charset="0"/>
              </a:rPr>
              <a:t>C</a:t>
            </a:r>
            <a:endParaRPr lang="en-SG" sz="2700" b="1" dirty="0">
              <a:solidFill>
                <a:srgbClr val="002060"/>
              </a:solidFill>
              <a:latin typeface="Cambria" panose="02040503050406030204" pitchFamily="18" charset="0"/>
              <a:ea typeface="Cambria" panose="02040503050406030204" pitchFamily="18" charset="0"/>
            </a:endParaRPr>
          </a:p>
        </p:txBody>
      </p:sp>
      <p:grpSp>
        <p:nvGrpSpPr>
          <p:cNvPr id="199" name="Group 198">
            <a:extLst>
              <a:ext uri="{FF2B5EF4-FFF2-40B4-BE49-F238E27FC236}">
                <a16:creationId xmlns:a16="http://schemas.microsoft.com/office/drawing/2014/main" id="{0BE8325A-12C2-2331-5EB3-EB0555AE864B}"/>
              </a:ext>
            </a:extLst>
          </p:cNvPr>
          <p:cNvGrpSpPr/>
          <p:nvPr/>
        </p:nvGrpSpPr>
        <p:grpSpPr>
          <a:xfrm>
            <a:off x="838015" y="2205641"/>
            <a:ext cx="508891" cy="480067"/>
            <a:chOff x="1239902" y="1849573"/>
            <a:chExt cx="578017" cy="699049"/>
          </a:xfrm>
        </p:grpSpPr>
        <p:sp>
          <p:nvSpPr>
            <p:cNvPr id="200" name="Oval 199">
              <a:extLst>
                <a:ext uri="{FF2B5EF4-FFF2-40B4-BE49-F238E27FC236}">
                  <a16:creationId xmlns:a16="http://schemas.microsoft.com/office/drawing/2014/main" id="{C7800366-0867-085C-C7DA-C302A4BBDE70}"/>
                </a:ext>
              </a:extLst>
            </p:cNvPr>
            <p:cNvSpPr/>
            <p:nvPr/>
          </p:nvSpPr>
          <p:spPr>
            <a:xfrm>
              <a:off x="1239902" y="1935114"/>
              <a:ext cx="578017" cy="608007"/>
            </a:xfrm>
            <a:prstGeom prst="ellipse">
              <a:avLst/>
            </a:prstGeom>
            <a:solidFill>
              <a:srgbClr val="FDCC03"/>
            </a:solidFill>
            <a:ln w="12700">
              <a:solidFill>
                <a:srgbClr val="0C503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201" name="文本框 21">
              <a:hlinkClick r:id="" action="ppaction://noaction"/>
              <a:extLst>
                <a:ext uri="{FF2B5EF4-FFF2-40B4-BE49-F238E27FC236}">
                  <a16:creationId xmlns:a16="http://schemas.microsoft.com/office/drawing/2014/main" id="{D506658C-42B1-97E1-3118-2AB4298DE86F}"/>
                </a:ext>
              </a:extLst>
            </p:cNvPr>
            <p:cNvSpPr txBox="1"/>
            <p:nvPr/>
          </p:nvSpPr>
          <p:spPr>
            <a:xfrm>
              <a:off x="1328775" y="1849573"/>
              <a:ext cx="438469" cy="699049"/>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700" b="0" i="0" u="none" strike="noStrike" kern="1200" cap="none" spc="0" normalizeH="0" baseline="0" noProof="0" dirty="0">
                  <a:ln>
                    <a:noFill/>
                  </a:ln>
                  <a:solidFill>
                    <a:srgbClr val="0C503B"/>
                  </a:solidFill>
                  <a:effectLst/>
                  <a:uLnTx/>
                  <a:uFillTx/>
                  <a:latin typeface="#9Slide07 IcielCadena" panose="02000503000000020004" pitchFamily="2" charset="0"/>
                  <a:ea typeface="Vogue-ExtraBold" panose="020B0500000000000000" pitchFamily="34" charset="0"/>
                  <a:cs typeface="Vogue-ExtraBold" panose="020B0500000000000000" pitchFamily="34" charset="0"/>
                  <a:sym typeface="思源黑体 CN" panose="020B0500000000000000" pitchFamily="34" charset="-122"/>
                </a:rPr>
                <a:t>5</a:t>
              </a:r>
              <a:endParaRPr kumimoji="0" lang="zh-CN" altLang="en-US" sz="2700" b="0" i="0" u="none" strike="noStrike" kern="1200" cap="none" spc="0" normalizeH="0" baseline="0" noProof="0" dirty="0">
                <a:ln>
                  <a:noFill/>
                </a:ln>
                <a:solidFill>
                  <a:srgbClr val="0C503B"/>
                </a:solidFill>
                <a:effectLst/>
                <a:uLnTx/>
                <a:uFillTx/>
                <a:latin typeface="#9Slide07 IcielCadena" panose="02000503000000020004" pitchFamily="2" charset="0"/>
                <a:ea typeface="Vogue-ExtraBold" panose="020B0500000000000000" pitchFamily="34" charset="0"/>
                <a:cs typeface="Vogue-ExtraBold" panose="020B0500000000000000" pitchFamily="34" charset="0"/>
                <a:sym typeface="思源黑体 CN" panose="020B0500000000000000" pitchFamily="34" charset="-122"/>
              </a:endParaRPr>
            </a:p>
          </p:txBody>
        </p:sp>
      </p:grpSp>
      <p:sp>
        <p:nvSpPr>
          <p:cNvPr id="202" name="TextBox 201">
            <a:extLst>
              <a:ext uri="{FF2B5EF4-FFF2-40B4-BE49-F238E27FC236}">
                <a16:creationId xmlns:a16="http://schemas.microsoft.com/office/drawing/2014/main" id="{07300A8F-B2DC-B012-90EF-87FA87D4A566}"/>
              </a:ext>
            </a:extLst>
          </p:cNvPr>
          <p:cNvSpPr txBox="1"/>
          <p:nvPr/>
        </p:nvSpPr>
        <p:spPr>
          <a:xfrm>
            <a:off x="2723633" y="2301189"/>
            <a:ext cx="2796268" cy="507831"/>
          </a:xfrm>
          <a:prstGeom prst="rect">
            <a:avLst/>
          </a:prstGeom>
          <a:noFill/>
        </p:spPr>
        <p:txBody>
          <a:bodyPr wrap="square" rtlCol="0">
            <a:spAutoFit/>
          </a:bodyPr>
          <a:lstStyle/>
          <a:p>
            <a:r>
              <a:rPr lang="vi-VN" sz="2700" b="1" dirty="0">
                <a:solidFill>
                  <a:schemeClr val="bg1"/>
                </a:solidFill>
                <a:latin typeface="Cambria" panose="02040503050406030204" pitchFamily="18" charset="0"/>
                <a:ea typeface="Cambria" panose="02040503050406030204" pitchFamily="18" charset="0"/>
              </a:rPr>
              <a:t>V</a:t>
            </a:r>
            <a:r>
              <a:rPr lang="vi-VN" sz="2700" b="1" dirty="0">
                <a:solidFill>
                  <a:srgbClr val="002060"/>
                </a:solidFill>
                <a:latin typeface="Cambria" panose="02040503050406030204" pitchFamily="18" charset="0"/>
                <a:ea typeface="Cambria" panose="02040503050406030204" pitchFamily="18" charset="0"/>
              </a:rPr>
              <a:t>   </a:t>
            </a:r>
            <a:r>
              <a:rPr lang="vi-VN" sz="2700" b="1" dirty="0" smtClean="0">
                <a:solidFill>
                  <a:srgbClr val="002060"/>
                </a:solidFill>
                <a:latin typeface="Cambria" panose="02040503050406030204" pitchFamily="18" charset="0"/>
                <a:ea typeface="Cambria" panose="02040503050406030204" pitchFamily="18" charset="0"/>
              </a:rPr>
              <a:t>Â  </a:t>
            </a:r>
            <a:r>
              <a:rPr lang="en-US" sz="2700" b="1" dirty="0" smtClean="0">
                <a:solidFill>
                  <a:srgbClr val="002060"/>
                </a:solidFill>
                <a:latin typeface="Cambria" panose="02040503050406030204" pitchFamily="18" charset="0"/>
                <a:ea typeface="Cambria" panose="02040503050406030204" pitchFamily="18" charset="0"/>
              </a:rPr>
              <a:t>  </a:t>
            </a:r>
            <a:r>
              <a:rPr lang="vi-VN" sz="2700" b="1" dirty="0" smtClean="0">
                <a:solidFill>
                  <a:srgbClr val="002060"/>
                </a:solidFill>
                <a:latin typeface="Cambria" panose="02040503050406030204" pitchFamily="18" charset="0"/>
                <a:ea typeface="Cambria" panose="02040503050406030204" pitchFamily="18" charset="0"/>
              </a:rPr>
              <a:t>N   </a:t>
            </a:r>
            <a:r>
              <a:rPr lang="vi-VN" sz="2700" b="1" dirty="0">
                <a:solidFill>
                  <a:srgbClr val="002060"/>
                </a:solidFill>
                <a:latin typeface="Cambria" panose="02040503050406030204" pitchFamily="18" charset="0"/>
                <a:ea typeface="Cambria" panose="02040503050406030204" pitchFamily="18" charset="0"/>
              </a:rPr>
              <a:t>G</a:t>
            </a:r>
            <a:endParaRPr lang="en-SG" sz="2700" b="1" dirty="0">
              <a:solidFill>
                <a:srgbClr val="002060"/>
              </a:solidFill>
              <a:latin typeface="Cambria" panose="02040503050406030204" pitchFamily="18" charset="0"/>
              <a:ea typeface="Cambria" panose="02040503050406030204" pitchFamily="18" charset="0"/>
            </a:endParaRPr>
          </a:p>
        </p:txBody>
      </p:sp>
      <p:grpSp>
        <p:nvGrpSpPr>
          <p:cNvPr id="206" name="Group 205">
            <a:extLst>
              <a:ext uri="{FF2B5EF4-FFF2-40B4-BE49-F238E27FC236}">
                <a16:creationId xmlns:a16="http://schemas.microsoft.com/office/drawing/2014/main" id="{DEB8BAC7-DB70-15E1-A648-972E20891424}"/>
              </a:ext>
            </a:extLst>
          </p:cNvPr>
          <p:cNvGrpSpPr/>
          <p:nvPr/>
        </p:nvGrpSpPr>
        <p:grpSpPr>
          <a:xfrm>
            <a:off x="832576" y="2641749"/>
            <a:ext cx="488305" cy="477054"/>
            <a:chOff x="1239902" y="1884566"/>
            <a:chExt cx="578017" cy="676963"/>
          </a:xfrm>
        </p:grpSpPr>
        <p:sp>
          <p:nvSpPr>
            <p:cNvPr id="207" name="Oval 206">
              <a:extLst>
                <a:ext uri="{FF2B5EF4-FFF2-40B4-BE49-F238E27FC236}">
                  <a16:creationId xmlns:a16="http://schemas.microsoft.com/office/drawing/2014/main" id="{809B0377-8100-27AD-2258-2FD6A16590FD}"/>
                </a:ext>
              </a:extLst>
            </p:cNvPr>
            <p:cNvSpPr/>
            <p:nvPr/>
          </p:nvSpPr>
          <p:spPr>
            <a:xfrm>
              <a:off x="1239902" y="1935114"/>
              <a:ext cx="578017" cy="608007"/>
            </a:xfrm>
            <a:prstGeom prst="ellipse">
              <a:avLst/>
            </a:prstGeom>
            <a:solidFill>
              <a:srgbClr val="FDCC03"/>
            </a:solidFill>
            <a:ln w="12700">
              <a:solidFill>
                <a:srgbClr val="0C503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prstClr val="white"/>
                </a:solidFill>
                <a:effectLst/>
                <a:uLnTx/>
                <a:uFillTx/>
                <a:latin typeface="Calibri"/>
                <a:ea typeface="+mn-ea"/>
                <a:cs typeface="+mn-cs"/>
              </a:endParaRPr>
            </a:p>
          </p:txBody>
        </p:sp>
        <p:sp>
          <p:nvSpPr>
            <p:cNvPr id="208" name="文本框 21">
              <a:hlinkClick r:id="" action="ppaction://noaction"/>
              <a:extLst>
                <a:ext uri="{FF2B5EF4-FFF2-40B4-BE49-F238E27FC236}">
                  <a16:creationId xmlns:a16="http://schemas.microsoft.com/office/drawing/2014/main" id="{DCC6301B-2291-6DDB-67CB-4562C1840D8A}"/>
                </a:ext>
              </a:extLst>
            </p:cNvPr>
            <p:cNvSpPr txBox="1"/>
            <p:nvPr/>
          </p:nvSpPr>
          <p:spPr>
            <a:xfrm>
              <a:off x="1290499" y="1884566"/>
              <a:ext cx="476451" cy="676963"/>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500" dirty="0">
                  <a:solidFill>
                    <a:srgbClr val="0C503B"/>
                  </a:solidFill>
                  <a:latin typeface="#9Slide07 IcielCadena" panose="02000503000000020004" pitchFamily="2" charset="0"/>
                  <a:ea typeface="Vogue-ExtraBold" panose="020B0500000000000000" pitchFamily="34" charset="0"/>
                  <a:cs typeface="Vogue-ExtraBold" panose="020B0500000000000000" pitchFamily="34" charset="0"/>
                  <a:sym typeface="思源黑体 CN" panose="020B0500000000000000" pitchFamily="34" charset="-122"/>
                </a:rPr>
                <a:t>6</a:t>
              </a:r>
              <a:endParaRPr kumimoji="0" lang="zh-CN" altLang="en-US" sz="2500" b="0" i="0" u="none" strike="noStrike" kern="1200" cap="none" spc="0" normalizeH="0" baseline="0" noProof="0" dirty="0">
                <a:ln>
                  <a:noFill/>
                </a:ln>
                <a:solidFill>
                  <a:srgbClr val="0C503B"/>
                </a:solidFill>
                <a:effectLst/>
                <a:uLnTx/>
                <a:uFillTx/>
                <a:latin typeface="#9Slide07 IcielCadena" panose="02000503000000020004" pitchFamily="2" charset="0"/>
                <a:ea typeface="Vogue-ExtraBold" panose="020B0500000000000000" pitchFamily="34" charset="0"/>
                <a:cs typeface="Vogue-ExtraBold" panose="020B0500000000000000" pitchFamily="34" charset="0"/>
                <a:sym typeface="思源黑体 CN" panose="020B0500000000000000" pitchFamily="34" charset="-122"/>
              </a:endParaRPr>
            </a:p>
          </p:txBody>
        </p:sp>
      </p:grpSp>
      <p:sp>
        <p:nvSpPr>
          <p:cNvPr id="209" name="TextBox 208">
            <a:extLst>
              <a:ext uri="{FF2B5EF4-FFF2-40B4-BE49-F238E27FC236}">
                <a16:creationId xmlns:a16="http://schemas.microsoft.com/office/drawing/2014/main" id="{1E47376D-0938-FFFB-F1DE-15A09E11D032}"/>
              </a:ext>
            </a:extLst>
          </p:cNvPr>
          <p:cNvSpPr txBox="1"/>
          <p:nvPr/>
        </p:nvSpPr>
        <p:spPr>
          <a:xfrm>
            <a:off x="1715455" y="2708586"/>
            <a:ext cx="3324170" cy="507831"/>
          </a:xfrm>
          <a:prstGeom prst="rect">
            <a:avLst/>
          </a:prstGeom>
          <a:noFill/>
        </p:spPr>
        <p:txBody>
          <a:bodyPr wrap="square" rtlCol="0">
            <a:spAutoFit/>
          </a:bodyPr>
          <a:lstStyle/>
          <a:p>
            <a:r>
              <a:rPr lang="vi-VN" sz="2700" b="1" dirty="0">
                <a:solidFill>
                  <a:srgbClr val="002060"/>
                </a:solidFill>
                <a:latin typeface="Cambria" panose="02040503050406030204" pitchFamily="18" charset="0"/>
                <a:ea typeface="Cambria" panose="02040503050406030204" pitchFamily="18" charset="0"/>
              </a:rPr>
              <a:t>T   R   </a:t>
            </a:r>
            <a:r>
              <a:rPr lang="en-US" sz="2700" b="1" dirty="0" smtClean="0">
                <a:solidFill>
                  <a:srgbClr val="002060"/>
                </a:solidFill>
                <a:latin typeface="Cambria" panose="02040503050406030204" pitchFamily="18" charset="0"/>
                <a:ea typeface="Cambria" panose="02040503050406030204" pitchFamily="18" charset="0"/>
              </a:rPr>
              <a:t> </a:t>
            </a:r>
            <a:r>
              <a:rPr lang="vi-VN" sz="2700" b="1" dirty="0" smtClean="0">
                <a:solidFill>
                  <a:schemeClr val="bg1"/>
                </a:solidFill>
                <a:latin typeface="Cambria" panose="02040503050406030204" pitchFamily="18" charset="0"/>
                <a:ea typeface="Cambria" panose="02040503050406030204" pitchFamily="18" charset="0"/>
              </a:rPr>
              <a:t>U</a:t>
            </a:r>
            <a:r>
              <a:rPr lang="vi-VN" sz="2700" b="1" dirty="0" smtClean="0">
                <a:solidFill>
                  <a:srgbClr val="002060"/>
                </a:solidFill>
                <a:latin typeface="Cambria" panose="02040503050406030204" pitchFamily="18" charset="0"/>
                <a:ea typeface="Cambria" panose="02040503050406030204" pitchFamily="18" charset="0"/>
              </a:rPr>
              <a:t>   </a:t>
            </a:r>
            <a:r>
              <a:rPr lang="vi-VN" sz="2700" b="1" dirty="0">
                <a:solidFill>
                  <a:srgbClr val="002060"/>
                </a:solidFill>
                <a:latin typeface="Cambria" panose="02040503050406030204" pitchFamily="18" charset="0"/>
                <a:ea typeface="Cambria" panose="02040503050406030204" pitchFamily="18" charset="0"/>
              </a:rPr>
              <a:t>Y   </a:t>
            </a:r>
            <a:r>
              <a:rPr lang="en-US" sz="2700" b="1" dirty="0" smtClean="0">
                <a:solidFill>
                  <a:srgbClr val="002060"/>
                </a:solidFill>
                <a:latin typeface="Cambria" panose="02040503050406030204" pitchFamily="18" charset="0"/>
                <a:ea typeface="Cambria" panose="02040503050406030204" pitchFamily="18" charset="0"/>
              </a:rPr>
              <a:t> </a:t>
            </a:r>
            <a:r>
              <a:rPr lang="vi-VN" sz="2700" b="1" dirty="0" smtClean="0">
                <a:solidFill>
                  <a:srgbClr val="002060"/>
                </a:solidFill>
                <a:latin typeface="Cambria" panose="02040503050406030204" pitchFamily="18" charset="0"/>
                <a:ea typeface="Cambria" panose="02040503050406030204" pitchFamily="18" charset="0"/>
              </a:rPr>
              <a:t>Ề  </a:t>
            </a:r>
            <a:r>
              <a:rPr lang="en-US" sz="2700" b="1" dirty="0" smtClean="0">
                <a:solidFill>
                  <a:srgbClr val="002060"/>
                </a:solidFill>
                <a:latin typeface="Cambria" panose="02040503050406030204" pitchFamily="18" charset="0"/>
                <a:ea typeface="Cambria" panose="02040503050406030204" pitchFamily="18" charset="0"/>
              </a:rPr>
              <a:t> </a:t>
            </a:r>
            <a:r>
              <a:rPr lang="vi-VN" sz="2700" b="1" dirty="0" smtClean="0">
                <a:solidFill>
                  <a:srgbClr val="002060"/>
                </a:solidFill>
                <a:latin typeface="Cambria" panose="02040503050406030204" pitchFamily="18" charset="0"/>
                <a:ea typeface="Cambria" panose="02040503050406030204" pitchFamily="18" charset="0"/>
              </a:rPr>
              <a:t>N</a:t>
            </a:r>
            <a:endParaRPr lang="en-SG" sz="2700" b="1" dirty="0">
              <a:solidFill>
                <a:srgbClr val="002060"/>
              </a:solidFill>
              <a:latin typeface="Cambria" panose="02040503050406030204" pitchFamily="18" charset="0"/>
              <a:ea typeface="Cambria" panose="02040503050406030204" pitchFamily="18" charset="0"/>
            </a:endParaRPr>
          </a:p>
        </p:txBody>
      </p:sp>
      <p:grpSp>
        <p:nvGrpSpPr>
          <p:cNvPr id="7" name="Group 6"/>
          <p:cNvGrpSpPr/>
          <p:nvPr/>
        </p:nvGrpSpPr>
        <p:grpSpPr>
          <a:xfrm>
            <a:off x="2643250" y="3510563"/>
            <a:ext cx="2443855" cy="355050"/>
            <a:chOff x="2879862" y="3463532"/>
            <a:chExt cx="2443855" cy="355050"/>
          </a:xfrm>
        </p:grpSpPr>
        <p:sp>
          <p:nvSpPr>
            <p:cNvPr id="299" name="Rectangle: Rounded Corners 298">
              <a:extLst>
                <a:ext uri="{FF2B5EF4-FFF2-40B4-BE49-F238E27FC236}">
                  <a16:creationId xmlns:a16="http://schemas.microsoft.com/office/drawing/2014/main" id="{19193888-04E3-FF10-1B0F-83103873A3ED}"/>
                </a:ext>
              </a:extLst>
            </p:cNvPr>
            <p:cNvSpPr/>
            <p:nvPr/>
          </p:nvSpPr>
          <p:spPr>
            <a:xfrm>
              <a:off x="4850689" y="3463532"/>
              <a:ext cx="473028" cy="349286"/>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197" name="Rectangle: Rounded Corners 196">
              <a:extLst>
                <a:ext uri="{FF2B5EF4-FFF2-40B4-BE49-F238E27FC236}">
                  <a16:creationId xmlns:a16="http://schemas.microsoft.com/office/drawing/2014/main" id="{1AA9BD67-6F73-D2EA-BA94-151D49560DA8}"/>
                </a:ext>
              </a:extLst>
            </p:cNvPr>
            <p:cNvSpPr/>
            <p:nvPr/>
          </p:nvSpPr>
          <p:spPr>
            <a:xfrm>
              <a:off x="4356452" y="3463532"/>
              <a:ext cx="473028" cy="349286"/>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213" name="Group 212">
              <a:extLst>
                <a:ext uri="{FF2B5EF4-FFF2-40B4-BE49-F238E27FC236}">
                  <a16:creationId xmlns:a16="http://schemas.microsoft.com/office/drawing/2014/main" id="{56A78A9A-82F9-3BD4-6A8F-66D9CA1D9C01}"/>
                </a:ext>
              </a:extLst>
            </p:cNvPr>
            <p:cNvGrpSpPr/>
            <p:nvPr/>
          </p:nvGrpSpPr>
          <p:grpSpPr>
            <a:xfrm>
              <a:off x="2879862" y="3469296"/>
              <a:ext cx="1481097" cy="349286"/>
              <a:chOff x="4048539" y="1311964"/>
              <a:chExt cx="2489629" cy="795131"/>
            </a:xfrm>
          </p:grpSpPr>
          <p:sp>
            <p:nvSpPr>
              <p:cNvPr id="214" name="Rectangle: Rounded Corners 213">
                <a:extLst>
                  <a:ext uri="{FF2B5EF4-FFF2-40B4-BE49-F238E27FC236}">
                    <a16:creationId xmlns:a16="http://schemas.microsoft.com/office/drawing/2014/main" id="{015EBBB8-CA8F-3A06-451E-C2BE51CCA371}"/>
                  </a:ext>
                </a:extLst>
              </p:cNvPr>
              <p:cNvSpPr/>
              <p:nvPr/>
            </p:nvSpPr>
            <p:spPr>
              <a:xfrm>
                <a:off x="5743037" y="1311964"/>
                <a:ext cx="795131" cy="795131"/>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215" name="Rectangle: Rounded Corners 214">
                <a:extLst>
                  <a:ext uri="{FF2B5EF4-FFF2-40B4-BE49-F238E27FC236}">
                    <a16:creationId xmlns:a16="http://schemas.microsoft.com/office/drawing/2014/main" id="{7DE2E13E-7720-98D6-4635-D43F1769BD17}"/>
                  </a:ext>
                </a:extLst>
              </p:cNvPr>
              <p:cNvSpPr/>
              <p:nvPr/>
            </p:nvSpPr>
            <p:spPr>
              <a:xfrm>
                <a:off x="4048539" y="1311964"/>
                <a:ext cx="795131" cy="795131"/>
              </a:xfrm>
              <a:prstGeom prst="roundRect">
                <a:avLst/>
              </a:prstGeom>
              <a:solidFill>
                <a:schemeClr val="accent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216" name="Rectangle: Rounded Corners 215">
                <a:extLst>
                  <a:ext uri="{FF2B5EF4-FFF2-40B4-BE49-F238E27FC236}">
                    <a16:creationId xmlns:a16="http://schemas.microsoft.com/office/drawing/2014/main" id="{9EA04F72-6050-21CA-795A-B0A87CA39089}"/>
                  </a:ext>
                </a:extLst>
              </p:cNvPr>
              <p:cNvSpPr/>
              <p:nvPr/>
            </p:nvSpPr>
            <p:spPr>
              <a:xfrm>
                <a:off x="4903436" y="1311964"/>
                <a:ext cx="795131" cy="795131"/>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grpSp>
      <p:sp>
        <p:nvSpPr>
          <p:cNvPr id="217" name="TextBox 216">
            <a:extLst>
              <a:ext uri="{FF2B5EF4-FFF2-40B4-BE49-F238E27FC236}">
                <a16:creationId xmlns:a16="http://schemas.microsoft.com/office/drawing/2014/main" id="{6C332D12-E7B1-4EDC-2A58-E7B635B01173}"/>
              </a:ext>
            </a:extLst>
          </p:cNvPr>
          <p:cNvSpPr txBox="1"/>
          <p:nvPr/>
        </p:nvSpPr>
        <p:spPr>
          <a:xfrm>
            <a:off x="2171069" y="3048899"/>
            <a:ext cx="3086100" cy="507831"/>
          </a:xfrm>
          <a:prstGeom prst="rect">
            <a:avLst/>
          </a:prstGeom>
          <a:noFill/>
        </p:spPr>
        <p:txBody>
          <a:bodyPr wrap="square" rtlCol="0">
            <a:spAutoFit/>
          </a:bodyPr>
          <a:lstStyle/>
          <a:p>
            <a:r>
              <a:rPr lang="vi-VN" sz="2700" b="1" dirty="0">
                <a:solidFill>
                  <a:srgbClr val="002060"/>
                </a:solidFill>
                <a:latin typeface="Cambria" panose="02040503050406030204" pitchFamily="18" charset="0"/>
                <a:ea typeface="Cambria" panose="02040503050406030204" pitchFamily="18" charset="0"/>
              </a:rPr>
              <a:t>G    </a:t>
            </a:r>
            <a:r>
              <a:rPr lang="en-US" sz="2700" b="1" dirty="0" smtClean="0">
                <a:solidFill>
                  <a:srgbClr val="002060"/>
                </a:solidFill>
                <a:latin typeface="Cambria" panose="02040503050406030204" pitchFamily="18" charset="0"/>
                <a:ea typeface="Cambria" panose="02040503050406030204" pitchFamily="18" charset="0"/>
              </a:rPr>
              <a:t> </a:t>
            </a:r>
            <a:r>
              <a:rPr lang="vi-VN" sz="2700" b="1" dirty="0" smtClean="0">
                <a:solidFill>
                  <a:schemeClr val="bg1"/>
                </a:solidFill>
                <a:latin typeface="Cambria" panose="02040503050406030204" pitchFamily="18" charset="0"/>
                <a:ea typeface="Cambria" panose="02040503050406030204" pitchFamily="18" charset="0"/>
              </a:rPr>
              <a:t>I</a:t>
            </a:r>
            <a:r>
              <a:rPr lang="vi-VN" sz="2700" b="1" dirty="0" smtClean="0">
                <a:solidFill>
                  <a:srgbClr val="002060"/>
                </a:solidFill>
                <a:latin typeface="Cambria" panose="02040503050406030204" pitchFamily="18" charset="0"/>
                <a:ea typeface="Cambria" panose="02040503050406030204" pitchFamily="18" charset="0"/>
              </a:rPr>
              <a:t>   </a:t>
            </a:r>
            <a:r>
              <a:rPr lang="en-US" sz="2700" b="1" dirty="0" smtClean="0">
                <a:solidFill>
                  <a:srgbClr val="002060"/>
                </a:solidFill>
                <a:latin typeface="Cambria" panose="02040503050406030204" pitchFamily="18" charset="0"/>
                <a:ea typeface="Cambria" panose="02040503050406030204" pitchFamily="18" charset="0"/>
              </a:rPr>
              <a:t> </a:t>
            </a:r>
            <a:r>
              <a:rPr lang="vi-VN" sz="2700" b="1" dirty="0" smtClean="0">
                <a:solidFill>
                  <a:srgbClr val="002060"/>
                </a:solidFill>
                <a:latin typeface="Cambria" panose="02040503050406030204" pitchFamily="18" charset="0"/>
                <a:ea typeface="Cambria" panose="02040503050406030204" pitchFamily="18" charset="0"/>
              </a:rPr>
              <a:t>À</a:t>
            </a:r>
            <a:endParaRPr lang="en-SG" sz="2700" b="1" dirty="0">
              <a:solidFill>
                <a:srgbClr val="002060"/>
              </a:solidFill>
              <a:latin typeface="Cambria" panose="02040503050406030204" pitchFamily="18" charset="0"/>
              <a:ea typeface="Cambria" panose="02040503050406030204" pitchFamily="18" charset="0"/>
            </a:endParaRPr>
          </a:p>
        </p:txBody>
      </p:sp>
      <p:grpSp>
        <p:nvGrpSpPr>
          <p:cNvPr id="218" name="Group 217">
            <a:extLst>
              <a:ext uri="{FF2B5EF4-FFF2-40B4-BE49-F238E27FC236}">
                <a16:creationId xmlns:a16="http://schemas.microsoft.com/office/drawing/2014/main" id="{887F0B27-6D9B-B48A-4089-519FE0FA3248}"/>
              </a:ext>
            </a:extLst>
          </p:cNvPr>
          <p:cNvGrpSpPr/>
          <p:nvPr/>
        </p:nvGrpSpPr>
        <p:grpSpPr>
          <a:xfrm>
            <a:off x="838015" y="3089831"/>
            <a:ext cx="473361" cy="452872"/>
            <a:chOff x="1093282" y="2295429"/>
            <a:chExt cx="578017" cy="667131"/>
          </a:xfrm>
        </p:grpSpPr>
        <p:sp>
          <p:nvSpPr>
            <p:cNvPr id="219" name="Oval 218">
              <a:extLst>
                <a:ext uri="{FF2B5EF4-FFF2-40B4-BE49-F238E27FC236}">
                  <a16:creationId xmlns:a16="http://schemas.microsoft.com/office/drawing/2014/main" id="{A6FF1CD6-566D-6D15-F8D1-D3E1B63EF5A5}"/>
                </a:ext>
              </a:extLst>
            </p:cNvPr>
            <p:cNvSpPr/>
            <p:nvPr/>
          </p:nvSpPr>
          <p:spPr>
            <a:xfrm>
              <a:off x="1093282" y="2313419"/>
              <a:ext cx="578017" cy="608007"/>
            </a:xfrm>
            <a:prstGeom prst="ellipse">
              <a:avLst/>
            </a:prstGeom>
            <a:solidFill>
              <a:srgbClr val="FDCC03"/>
            </a:solidFill>
            <a:ln w="12700">
              <a:solidFill>
                <a:srgbClr val="0C503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prstClr val="white"/>
                </a:solidFill>
                <a:effectLst/>
                <a:uLnTx/>
                <a:uFillTx/>
                <a:latin typeface="Calibri"/>
                <a:ea typeface="+mn-ea"/>
                <a:cs typeface="+mn-cs"/>
              </a:endParaRPr>
            </a:p>
          </p:txBody>
        </p:sp>
        <p:sp>
          <p:nvSpPr>
            <p:cNvPr id="220" name="文本框 21">
              <a:hlinkClick r:id="" action="ppaction://noaction"/>
              <a:extLst>
                <a:ext uri="{FF2B5EF4-FFF2-40B4-BE49-F238E27FC236}">
                  <a16:creationId xmlns:a16="http://schemas.microsoft.com/office/drawing/2014/main" id="{6415952A-E6B3-6861-357B-C7A697D79DA4}"/>
                </a:ext>
              </a:extLst>
            </p:cNvPr>
            <p:cNvSpPr txBox="1"/>
            <p:nvPr/>
          </p:nvSpPr>
          <p:spPr>
            <a:xfrm>
              <a:off x="1167368" y="2295429"/>
              <a:ext cx="476451" cy="667131"/>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500" b="0" i="0" u="none" strike="noStrike" kern="1200" cap="none" spc="0" normalizeH="0" baseline="0" noProof="0" dirty="0">
                  <a:ln>
                    <a:noFill/>
                  </a:ln>
                  <a:solidFill>
                    <a:srgbClr val="0C503B"/>
                  </a:solidFill>
                  <a:effectLst/>
                  <a:uLnTx/>
                  <a:uFillTx/>
                  <a:latin typeface="#9Slide07 IcielCadena" panose="02000503000000020004" pitchFamily="2" charset="0"/>
                  <a:ea typeface="Vogue-ExtraBold" panose="020B0500000000000000" pitchFamily="34" charset="0"/>
                  <a:cs typeface="Vogue-ExtraBold" panose="020B0500000000000000" pitchFamily="34" charset="0"/>
                  <a:sym typeface="思源黑体 CN" panose="020B0500000000000000" pitchFamily="34" charset="-122"/>
                </a:rPr>
                <a:t>7</a:t>
              </a:r>
              <a:endParaRPr kumimoji="0" lang="zh-CN" altLang="en-US" sz="2500" b="0" i="0" u="none" strike="noStrike" kern="1200" cap="none" spc="0" normalizeH="0" baseline="0" noProof="0" dirty="0">
                <a:ln>
                  <a:noFill/>
                </a:ln>
                <a:solidFill>
                  <a:srgbClr val="0C503B"/>
                </a:solidFill>
                <a:effectLst/>
                <a:uLnTx/>
                <a:uFillTx/>
                <a:latin typeface="#9Slide07 IcielCadena" panose="02000503000000020004" pitchFamily="2" charset="0"/>
                <a:ea typeface="Vogue-ExtraBold" panose="020B0500000000000000" pitchFamily="34" charset="0"/>
                <a:cs typeface="Vogue-ExtraBold" panose="020B0500000000000000" pitchFamily="34" charset="0"/>
                <a:sym typeface="思源黑体 CN" panose="020B0500000000000000" pitchFamily="34" charset="-122"/>
              </a:endParaRPr>
            </a:p>
          </p:txBody>
        </p:sp>
      </p:grpSp>
      <p:grpSp>
        <p:nvGrpSpPr>
          <p:cNvPr id="221" name="Group 220">
            <a:extLst>
              <a:ext uri="{FF2B5EF4-FFF2-40B4-BE49-F238E27FC236}">
                <a16:creationId xmlns:a16="http://schemas.microsoft.com/office/drawing/2014/main" id="{25F260A3-1195-0E60-88FF-600BC1E3296F}"/>
              </a:ext>
            </a:extLst>
          </p:cNvPr>
          <p:cNvGrpSpPr/>
          <p:nvPr/>
        </p:nvGrpSpPr>
        <p:grpSpPr>
          <a:xfrm>
            <a:off x="848158" y="3509954"/>
            <a:ext cx="471137" cy="416093"/>
            <a:chOff x="1093282" y="2295429"/>
            <a:chExt cx="578017" cy="648246"/>
          </a:xfrm>
        </p:grpSpPr>
        <p:sp>
          <p:nvSpPr>
            <p:cNvPr id="222" name="Oval 221">
              <a:extLst>
                <a:ext uri="{FF2B5EF4-FFF2-40B4-BE49-F238E27FC236}">
                  <a16:creationId xmlns:a16="http://schemas.microsoft.com/office/drawing/2014/main" id="{DA14719C-F268-CCC5-5134-A0A78AA324C0}"/>
                </a:ext>
              </a:extLst>
            </p:cNvPr>
            <p:cNvSpPr/>
            <p:nvPr/>
          </p:nvSpPr>
          <p:spPr>
            <a:xfrm>
              <a:off x="1093282" y="2313419"/>
              <a:ext cx="578017" cy="608007"/>
            </a:xfrm>
            <a:prstGeom prst="ellipse">
              <a:avLst/>
            </a:prstGeom>
            <a:solidFill>
              <a:srgbClr val="FDCC03"/>
            </a:solidFill>
            <a:ln w="12700">
              <a:solidFill>
                <a:srgbClr val="0C503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prstClr val="white"/>
                </a:solidFill>
                <a:effectLst/>
                <a:uLnTx/>
                <a:uFillTx/>
                <a:latin typeface="Calibri"/>
                <a:ea typeface="+mn-ea"/>
                <a:cs typeface="+mn-cs"/>
              </a:endParaRPr>
            </a:p>
          </p:txBody>
        </p:sp>
        <p:sp>
          <p:nvSpPr>
            <p:cNvPr id="223" name="文本框 21">
              <a:hlinkClick r:id="" action="ppaction://noaction"/>
              <a:extLst>
                <a:ext uri="{FF2B5EF4-FFF2-40B4-BE49-F238E27FC236}">
                  <a16:creationId xmlns:a16="http://schemas.microsoft.com/office/drawing/2014/main" id="{E38CC4B5-EAD8-BCDC-6045-C504789970B1}"/>
                </a:ext>
              </a:extLst>
            </p:cNvPr>
            <p:cNvSpPr txBox="1"/>
            <p:nvPr/>
          </p:nvSpPr>
          <p:spPr>
            <a:xfrm>
              <a:off x="1167368" y="2295429"/>
              <a:ext cx="476451" cy="648246"/>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500" dirty="0">
                  <a:solidFill>
                    <a:srgbClr val="0C503B"/>
                  </a:solidFill>
                  <a:latin typeface="#9Slide07 IcielCadena" panose="02000503000000020004" pitchFamily="2" charset="0"/>
                  <a:ea typeface="Vogue-ExtraBold" panose="020B0500000000000000" pitchFamily="34" charset="0"/>
                  <a:cs typeface="Vogue-ExtraBold" panose="020B0500000000000000" pitchFamily="34" charset="0"/>
                  <a:sym typeface="思源黑体 CN" panose="020B0500000000000000" pitchFamily="34" charset="-122"/>
                </a:rPr>
                <a:t>8</a:t>
              </a:r>
              <a:endParaRPr kumimoji="0" lang="zh-CN" altLang="en-US" sz="2500" b="0" i="0" u="none" strike="noStrike" kern="1200" cap="none" spc="0" normalizeH="0" baseline="0" noProof="0" dirty="0">
                <a:ln>
                  <a:noFill/>
                </a:ln>
                <a:solidFill>
                  <a:srgbClr val="0C503B"/>
                </a:solidFill>
                <a:effectLst/>
                <a:uLnTx/>
                <a:uFillTx/>
                <a:latin typeface="#9Slide07 IcielCadena" panose="02000503000000020004" pitchFamily="2" charset="0"/>
                <a:ea typeface="Vogue-ExtraBold" panose="020B0500000000000000" pitchFamily="34" charset="0"/>
                <a:cs typeface="Vogue-ExtraBold" panose="020B0500000000000000" pitchFamily="34" charset="0"/>
                <a:sym typeface="思源黑体 CN" panose="020B0500000000000000" pitchFamily="34" charset="-122"/>
              </a:endParaRPr>
            </a:p>
          </p:txBody>
        </p:sp>
      </p:grpSp>
      <p:sp>
        <p:nvSpPr>
          <p:cNvPr id="236" name="TextBox 235">
            <a:extLst>
              <a:ext uri="{FF2B5EF4-FFF2-40B4-BE49-F238E27FC236}">
                <a16:creationId xmlns:a16="http://schemas.microsoft.com/office/drawing/2014/main" id="{B4E2D946-5355-71A1-441A-3E4242BDAF43}"/>
              </a:ext>
            </a:extLst>
          </p:cNvPr>
          <p:cNvSpPr txBox="1"/>
          <p:nvPr/>
        </p:nvSpPr>
        <p:spPr>
          <a:xfrm>
            <a:off x="2701495" y="3436316"/>
            <a:ext cx="3086100" cy="507831"/>
          </a:xfrm>
          <a:prstGeom prst="rect">
            <a:avLst/>
          </a:prstGeom>
          <a:noFill/>
        </p:spPr>
        <p:txBody>
          <a:bodyPr wrap="square" rtlCol="0">
            <a:spAutoFit/>
          </a:bodyPr>
          <a:lstStyle/>
          <a:p>
            <a:r>
              <a:rPr lang="vi-VN" sz="2700" b="1" dirty="0">
                <a:solidFill>
                  <a:schemeClr val="bg1"/>
                </a:solidFill>
                <a:latin typeface="Cambria" panose="02040503050406030204" pitchFamily="18" charset="0"/>
                <a:ea typeface="Cambria" panose="02040503050406030204" pitchFamily="18" charset="0"/>
              </a:rPr>
              <a:t>K</a:t>
            </a:r>
            <a:r>
              <a:rPr lang="vi-VN" sz="2700" b="1" dirty="0">
                <a:solidFill>
                  <a:srgbClr val="002060"/>
                </a:solidFill>
                <a:latin typeface="Cambria" panose="02040503050406030204" pitchFamily="18" charset="0"/>
                <a:ea typeface="Cambria" panose="02040503050406030204" pitchFamily="18" charset="0"/>
              </a:rPr>
              <a:t>  </a:t>
            </a:r>
            <a:r>
              <a:rPr lang="en-US" sz="2700" b="1" dirty="0" smtClean="0">
                <a:solidFill>
                  <a:srgbClr val="002060"/>
                </a:solidFill>
                <a:latin typeface="Cambria" panose="02040503050406030204" pitchFamily="18" charset="0"/>
                <a:ea typeface="Cambria" panose="02040503050406030204" pitchFamily="18" charset="0"/>
              </a:rPr>
              <a:t>  </a:t>
            </a:r>
            <a:r>
              <a:rPr lang="vi-VN" sz="2700" b="1" dirty="0" smtClean="0">
                <a:solidFill>
                  <a:srgbClr val="002060"/>
                </a:solidFill>
                <a:latin typeface="Cambria" panose="02040503050406030204" pitchFamily="18" charset="0"/>
                <a:ea typeface="Cambria" panose="02040503050406030204" pitchFamily="18" charset="0"/>
              </a:rPr>
              <a:t>H   </a:t>
            </a:r>
            <a:r>
              <a:rPr lang="vi-VN" sz="2700" b="1" dirty="0">
                <a:solidFill>
                  <a:srgbClr val="002060"/>
                </a:solidFill>
                <a:latin typeface="Cambria" panose="02040503050406030204" pitchFamily="18" charset="0"/>
                <a:ea typeface="Cambria" panose="02040503050406030204" pitchFamily="18" charset="0"/>
              </a:rPr>
              <a:t>U   </a:t>
            </a:r>
            <a:r>
              <a:rPr lang="vi-VN" sz="2700" b="1" dirty="0" smtClean="0">
                <a:solidFill>
                  <a:srgbClr val="002060"/>
                </a:solidFill>
                <a:latin typeface="Cambria" panose="02040503050406030204" pitchFamily="18" charset="0"/>
                <a:ea typeface="Cambria" panose="02040503050406030204" pitchFamily="18" charset="0"/>
              </a:rPr>
              <a:t>Y  </a:t>
            </a:r>
            <a:r>
              <a:rPr lang="en-US" sz="2700" b="1" dirty="0" smtClean="0">
                <a:solidFill>
                  <a:srgbClr val="002060"/>
                </a:solidFill>
                <a:latin typeface="Cambria" panose="02040503050406030204" pitchFamily="18" charset="0"/>
                <a:ea typeface="Cambria" panose="02040503050406030204" pitchFamily="18" charset="0"/>
              </a:rPr>
              <a:t> </a:t>
            </a:r>
            <a:r>
              <a:rPr lang="vi-VN" sz="2700" b="1" dirty="0" smtClean="0">
                <a:solidFill>
                  <a:srgbClr val="002060"/>
                </a:solidFill>
                <a:latin typeface="Cambria" panose="02040503050406030204" pitchFamily="18" charset="0"/>
                <a:ea typeface="Cambria" panose="02040503050406030204" pitchFamily="18" charset="0"/>
              </a:rPr>
              <a:t>A</a:t>
            </a:r>
            <a:endParaRPr lang="en-SG" sz="2700" b="1" dirty="0">
              <a:solidFill>
                <a:srgbClr val="002060"/>
              </a:solidFill>
              <a:latin typeface="Cambria" panose="02040503050406030204" pitchFamily="18" charset="0"/>
              <a:ea typeface="Cambria" panose="02040503050406030204" pitchFamily="18" charset="0"/>
            </a:endParaRPr>
          </a:p>
        </p:txBody>
      </p:sp>
      <p:grpSp>
        <p:nvGrpSpPr>
          <p:cNvPr id="237" name="Group 236">
            <a:extLst>
              <a:ext uri="{FF2B5EF4-FFF2-40B4-BE49-F238E27FC236}">
                <a16:creationId xmlns:a16="http://schemas.microsoft.com/office/drawing/2014/main" id="{03AA1A97-1312-81EC-214D-C45794B366A3}"/>
              </a:ext>
            </a:extLst>
          </p:cNvPr>
          <p:cNvGrpSpPr/>
          <p:nvPr/>
        </p:nvGrpSpPr>
        <p:grpSpPr>
          <a:xfrm>
            <a:off x="878576" y="3880091"/>
            <a:ext cx="427767" cy="435502"/>
            <a:chOff x="1093282" y="2262527"/>
            <a:chExt cx="578017" cy="658899"/>
          </a:xfrm>
        </p:grpSpPr>
        <p:sp>
          <p:nvSpPr>
            <p:cNvPr id="238" name="Oval 237">
              <a:extLst>
                <a:ext uri="{FF2B5EF4-FFF2-40B4-BE49-F238E27FC236}">
                  <a16:creationId xmlns:a16="http://schemas.microsoft.com/office/drawing/2014/main" id="{E9514BC9-81B6-700A-CC90-A56074410EEB}"/>
                </a:ext>
              </a:extLst>
            </p:cNvPr>
            <p:cNvSpPr/>
            <p:nvPr/>
          </p:nvSpPr>
          <p:spPr>
            <a:xfrm>
              <a:off x="1093282" y="2313419"/>
              <a:ext cx="578017" cy="608007"/>
            </a:xfrm>
            <a:prstGeom prst="ellipse">
              <a:avLst/>
            </a:prstGeom>
            <a:solidFill>
              <a:srgbClr val="FDCC03"/>
            </a:solidFill>
            <a:ln w="12700">
              <a:solidFill>
                <a:srgbClr val="0C503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prstClr val="white"/>
                </a:solidFill>
                <a:effectLst/>
                <a:uLnTx/>
                <a:uFillTx/>
                <a:latin typeface="Calibri"/>
                <a:ea typeface="+mn-ea"/>
                <a:cs typeface="+mn-cs"/>
              </a:endParaRPr>
            </a:p>
          </p:txBody>
        </p:sp>
        <p:sp>
          <p:nvSpPr>
            <p:cNvPr id="239" name="文本框 21">
              <a:hlinkClick r:id="" action="ppaction://noaction"/>
              <a:extLst>
                <a:ext uri="{FF2B5EF4-FFF2-40B4-BE49-F238E27FC236}">
                  <a16:creationId xmlns:a16="http://schemas.microsoft.com/office/drawing/2014/main" id="{DBE2D301-1B1D-C9AA-5A34-B421620FF63D}"/>
                </a:ext>
              </a:extLst>
            </p:cNvPr>
            <p:cNvSpPr txBox="1"/>
            <p:nvPr/>
          </p:nvSpPr>
          <p:spPr>
            <a:xfrm>
              <a:off x="1168587" y="2262527"/>
              <a:ext cx="476451" cy="648246"/>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500" b="0" i="0" u="none" strike="noStrike" kern="1200" cap="none" spc="0" normalizeH="0" baseline="0" noProof="0" dirty="0">
                  <a:ln>
                    <a:noFill/>
                  </a:ln>
                  <a:solidFill>
                    <a:srgbClr val="0C503B"/>
                  </a:solidFill>
                  <a:effectLst/>
                  <a:uLnTx/>
                  <a:uFillTx/>
                  <a:latin typeface="#9Slide07 IcielCadena" panose="02000503000000020004" pitchFamily="2" charset="0"/>
                  <a:ea typeface="Vogue-ExtraBold" panose="020B0500000000000000" pitchFamily="34" charset="0"/>
                  <a:cs typeface="Vogue-ExtraBold" panose="020B0500000000000000" pitchFamily="34" charset="0"/>
                  <a:sym typeface="思源黑体 CN" panose="020B0500000000000000" pitchFamily="34" charset="-122"/>
                </a:rPr>
                <a:t>9</a:t>
              </a:r>
              <a:endParaRPr kumimoji="0" lang="zh-CN" altLang="en-US" sz="2500" b="0" i="0" u="none" strike="noStrike" kern="1200" cap="none" spc="0" normalizeH="0" baseline="0" noProof="0" dirty="0">
                <a:ln>
                  <a:noFill/>
                </a:ln>
                <a:solidFill>
                  <a:srgbClr val="0C503B"/>
                </a:solidFill>
                <a:effectLst/>
                <a:uLnTx/>
                <a:uFillTx/>
                <a:latin typeface="#9Slide07 IcielCadena" panose="02000503000000020004" pitchFamily="2" charset="0"/>
                <a:ea typeface="Vogue-ExtraBold" panose="020B0500000000000000" pitchFamily="34" charset="0"/>
                <a:cs typeface="Vogue-ExtraBold" panose="020B0500000000000000" pitchFamily="34" charset="0"/>
                <a:sym typeface="思源黑体 CN" panose="020B0500000000000000" pitchFamily="34" charset="-122"/>
              </a:endParaRPr>
            </a:p>
          </p:txBody>
        </p:sp>
      </p:grpSp>
      <p:grpSp>
        <p:nvGrpSpPr>
          <p:cNvPr id="8" name="Group 7"/>
          <p:cNvGrpSpPr/>
          <p:nvPr/>
        </p:nvGrpSpPr>
        <p:grpSpPr>
          <a:xfrm>
            <a:off x="2162949" y="3867760"/>
            <a:ext cx="1931427" cy="360190"/>
            <a:chOff x="2414230" y="3845563"/>
            <a:chExt cx="1931427" cy="360190"/>
          </a:xfrm>
        </p:grpSpPr>
        <p:grpSp>
          <p:nvGrpSpPr>
            <p:cNvPr id="224" name="Group 223">
              <a:extLst>
                <a:ext uri="{FF2B5EF4-FFF2-40B4-BE49-F238E27FC236}">
                  <a16:creationId xmlns:a16="http://schemas.microsoft.com/office/drawing/2014/main" id="{7F30AC29-6388-D95B-4085-9D39D7A0EFC9}"/>
                </a:ext>
              </a:extLst>
            </p:cNvPr>
            <p:cNvGrpSpPr/>
            <p:nvPr/>
          </p:nvGrpSpPr>
          <p:grpSpPr>
            <a:xfrm>
              <a:off x="2912623" y="3845563"/>
              <a:ext cx="1433034" cy="360190"/>
              <a:chOff x="4048539" y="1287845"/>
              <a:chExt cx="2408838" cy="819953"/>
            </a:xfrm>
          </p:grpSpPr>
          <p:sp>
            <p:nvSpPr>
              <p:cNvPr id="225" name="Rectangle: Rounded Corners 224">
                <a:extLst>
                  <a:ext uri="{FF2B5EF4-FFF2-40B4-BE49-F238E27FC236}">
                    <a16:creationId xmlns:a16="http://schemas.microsoft.com/office/drawing/2014/main" id="{5A61F220-85A1-8B65-2A0D-FCB55BA8632A}"/>
                  </a:ext>
                </a:extLst>
              </p:cNvPr>
              <p:cNvSpPr/>
              <p:nvPr/>
            </p:nvSpPr>
            <p:spPr>
              <a:xfrm>
                <a:off x="5662246" y="1312667"/>
                <a:ext cx="795131" cy="795131"/>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226" name="Rectangle: Rounded Corners 225">
                <a:extLst>
                  <a:ext uri="{FF2B5EF4-FFF2-40B4-BE49-F238E27FC236}">
                    <a16:creationId xmlns:a16="http://schemas.microsoft.com/office/drawing/2014/main" id="{5491328D-E35D-8F83-4A31-86C9CBFB4724}"/>
                  </a:ext>
                </a:extLst>
              </p:cNvPr>
              <p:cNvSpPr/>
              <p:nvPr/>
            </p:nvSpPr>
            <p:spPr>
              <a:xfrm>
                <a:off x="4048539" y="1311964"/>
                <a:ext cx="795131" cy="795131"/>
              </a:xfrm>
              <a:prstGeom prst="roundRect">
                <a:avLst/>
              </a:prstGeom>
              <a:solidFill>
                <a:schemeClr val="accent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227" name="Rectangle: Rounded Corners 226">
                <a:extLst>
                  <a:ext uri="{FF2B5EF4-FFF2-40B4-BE49-F238E27FC236}">
                    <a16:creationId xmlns:a16="http://schemas.microsoft.com/office/drawing/2014/main" id="{61B45DEC-0818-B4BB-A2CA-64B72F61A1E3}"/>
                  </a:ext>
                </a:extLst>
              </p:cNvPr>
              <p:cNvSpPr/>
              <p:nvPr/>
            </p:nvSpPr>
            <p:spPr>
              <a:xfrm>
                <a:off x="4841710" y="1287845"/>
                <a:ext cx="795131" cy="795131"/>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p:sp>
          <p:nvSpPr>
            <p:cNvPr id="241" name="Rectangle: Rounded Corners 240">
              <a:extLst>
                <a:ext uri="{FF2B5EF4-FFF2-40B4-BE49-F238E27FC236}">
                  <a16:creationId xmlns:a16="http://schemas.microsoft.com/office/drawing/2014/main" id="{35E911F4-80B1-1DB6-3BD0-F8D3320429D8}"/>
                </a:ext>
              </a:extLst>
            </p:cNvPr>
            <p:cNvSpPr/>
            <p:nvPr/>
          </p:nvSpPr>
          <p:spPr>
            <a:xfrm>
              <a:off x="2414230" y="3856158"/>
              <a:ext cx="473029" cy="349286"/>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V</a:t>
              </a: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p:sp>
        <p:nvSpPr>
          <p:cNvPr id="242" name="TextBox 241">
            <a:extLst>
              <a:ext uri="{FF2B5EF4-FFF2-40B4-BE49-F238E27FC236}">
                <a16:creationId xmlns:a16="http://schemas.microsoft.com/office/drawing/2014/main" id="{8E4C3873-F775-96E1-E5CE-B64C0133A1CE}"/>
              </a:ext>
            </a:extLst>
          </p:cNvPr>
          <p:cNvSpPr txBox="1"/>
          <p:nvPr/>
        </p:nvSpPr>
        <p:spPr>
          <a:xfrm>
            <a:off x="2145571" y="3796235"/>
            <a:ext cx="3086100" cy="507831"/>
          </a:xfrm>
          <a:prstGeom prst="rect">
            <a:avLst/>
          </a:prstGeom>
          <a:noFill/>
        </p:spPr>
        <p:txBody>
          <a:bodyPr wrap="square" rtlCol="0">
            <a:spAutoFit/>
          </a:bodyPr>
          <a:lstStyle/>
          <a:p>
            <a:r>
              <a:rPr lang="vi-VN" sz="2700" b="1" dirty="0">
                <a:solidFill>
                  <a:srgbClr val="002060"/>
                </a:solidFill>
                <a:latin typeface="Cambria" panose="02040503050406030204" pitchFamily="18" charset="0"/>
                <a:ea typeface="Cambria" panose="02040503050406030204" pitchFamily="18" charset="0"/>
              </a:rPr>
              <a:t>T   </a:t>
            </a:r>
            <a:r>
              <a:rPr lang="en-US" sz="2700" b="1" dirty="0" smtClean="0">
                <a:solidFill>
                  <a:srgbClr val="002060"/>
                </a:solidFill>
                <a:latin typeface="Cambria" panose="02040503050406030204" pitchFamily="18" charset="0"/>
                <a:ea typeface="Cambria" panose="02040503050406030204" pitchFamily="18" charset="0"/>
              </a:rPr>
              <a:t> </a:t>
            </a:r>
            <a:r>
              <a:rPr lang="vi-VN" sz="2700" b="1" dirty="0" smtClean="0">
                <a:solidFill>
                  <a:schemeClr val="bg1"/>
                </a:solidFill>
                <a:latin typeface="Cambria" panose="02040503050406030204" pitchFamily="18" charset="0"/>
                <a:ea typeface="Cambria" panose="02040503050406030204" pitchFamily="18" charset="0"/>
              </a:rPr>
              <a:t>H</a:t>
            </a:r>
            <a:r>
              <a:rPr lang="vi-VN" sz="2700" b="1" dirty="0" smtClean="0">
                <a:solidFill>
                  <a:srgbClr val="002060"/>
                </a:solidFill>
                <a:latin typeface="Cambria" panose="02040503050406030204" pitchFamily="18" charset="0"/>
                <a:ea typeface="Cambria" panose="02040503050406030204" pitchFamily="18" charset="0"/>
              </a:rPr>
              <a:t>   </a:t>
            </a:r>
            <a:r>
              <a:rPr lang="vi-VN" sz="2700" b="1" dirty="0">
                <a:solidFill>
                  <a:srgbClr val="002060"/>
                </a:solidFill>
                <a:latin typeface="Cambria" panose="02040503050406030204" pitchFamily="18" charset="0"/>
                <a:ea typeface="Cambria" panose="02040503050406030204" pitchFamily="18" charset="0"/>
              </a:rPr>
              <a:t>Ắ   T</a:t>
            </a:r>
            <a:endParaRPr lang="en-SG" sz="2700" b="1" dirty="0">
              <a:solidFill>
                <a:srgbClr val="002060"/>
              </a:solidFill>
              <a:latin typeface="Cambria" panose="02040503050406030204" pitchFamily="18" charset="0"/>
              <a:ea typeface="Cambria" panose="02040503050406030204" pitchFamily="18" charset="0"/>
            </a:endParaRPr>
          </a:p>
        </p:txBody>
      </p:sp>
      <p:grpSp>
        <p:nvGrpSpPr>
          <p:cNvPr id="243" name="Group 242">
            <a:extLst>
              <a:ext uri="{FF2B5EF4-FFF2-40B4-BE49-F238E27FC236}">
                <a16:creationId xmlns:a16="http://schemas.microsoft.com/office/drawing/2014/main" id="{0C3CDE4D-0100-7044-0B21-03A61B31AE12}"/>
              </a:ext>
            </a:extLst>
          </p:cNvPr>
          <p:cNvGrpSpPr/>
          <p:nvPr/>
        </p:nvGrpSpPr>
        <p:grpSpPr>
          <a:xfrm>
            <a:off x="865624" y="4293444"/>
            <a:ext cx="520068" cy="477054"/>
            <a:chOff x="1069877" y="2256539"/>
            <a:chExt cx="702738" cy="721766"/>
          </a:xfrm>
        </p:grpSpPr>
        <p:sp>
          <p:nvSpPr>
            <p:cNvPr id="244" name="Oval 243">
              <a:extLst>
                <a:ext uri="{FF2B5EF4-FFF2-40B4-BE49-F238E27FC236}">
                  <a16:creationId xmlns:a16="http://schemas.microsoft.com/office/drawing/2014/main" id="{68E5473B-4A8A-214D-071C-33E22171DF6F}"/>
                </a:ext>
              </a:extLst>
            </p:cNvPr>
            <p:cNvSpPr/>
            <p:nvPr/>
          </p:nvSpPr>
          <p:spPr>
            <a:xfrm>
              <a:off x="1093282" y="2313419"/>
              <a:ext cx="578017" cy="608007"/>
            </a:xfrm>
            <a:prstGeom prst="ellipse">
              <a:avLst/>
            </a:prstGeom>
            <a:solidFill>
              <a:srgbClr val="FDCC03"/>
            </a:solidFill>
            <a:ln w="12700">
              <a:solidFill>
                <a:srgbClr val="0C503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prstClr val="white"/>
                </a:solidFill>
                <a:effectLst/>
                <a:uLnTx/>
                <a:uFillTx/>
                <a:latin typeface="Calibri"/>
                <a:ea typeface="+mn-ea"/>
                <a:cs typeface="+mn-cs"/>
              </a:endParaRPr>
            </a:p>
          </p:txBody>
        </p:sp>
        <p:sp>
          <p:nvSpPr>
            <p:cNvPr id="245" name="文本框 21">
              <a:hlinkClick r:id="" action="ppaction://noaction"/>
              <a:extLst>
                <a:ext uri="{FF2B5EF4-FFF2-40B4-BE49-F238E27FC236}">
                  <a16:creationId xmlns:a16="http://schemas.microsoft.com/office/drawing/2014/main" id="{8A40EE05-2687-5A9A-6C4F-C21A3ABEF153}"/>
                </a:ext>
              </a:extLst>
            </p:cNvPr>
            <p:cNvSpPr txBox="1"/>
            <p:nvPr/>
          </p:nvSpPr>
          <p:spPr>
            <a:xfrm>
              <a:off x="1069877" y="2256539"/>
              <a:ext cx="702738" cy="721766"/>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500" dirty="0">
                  <a:solidFill>
                    <a:srgbClr val="0C503B"/>
                  </a:solidFill>
                  <a:latin typeface="#9Slide07 IcielCadena" panose="02000503000000020004" pitchFamily="2" charset="0"/>
                  <a:ea typeface="Vogue-ExtraBold" panose="020B0500000000000000" pitchFamily="34" charset="0"/>
                  <a:cs typeface="Vogue-ExtraBold" panose="020B0500000000000000" pitchFamily="34" charset="0"/>
                  <a:sym typeface="思源黑体 CN" panose="020B0500000000000000" pitchFamily="34" charset="-122"/>
                </a:rPr>
                <a:t>10</a:t>
              </a:r>
              <a:endParaRPr kumimoji="0" lang="zh-CN" altLang="en-US" sz="2500" b="0" i="0" u="none" strike="noStrike" kern="1200" cap="none" spc="0" normalizeH="0" baseline="0" noProof="0" dirty="0">
                <a:ln>
                  <a:noFill/>
                </a:ln>
                <a:solidFill>
                  <a:srgbClr val="0C503B"/>
                </a:solidFill>
                <a:effectLst/>
                <a:uLnTx/>
                <a:uFillTx/>
                <a:latin typeface="#9Slide07 IcielCadena" panose="02000503000000020004" pitchFamily="2" charset="0"/>
                <a:ea typeface="Vogue-ExtraBold" panose="020B0500000000000000" pitchFamily="34" charset="0"/>
                <a:cs typeface="Vogue-ExtraBold" panose="020B0500000000000000" pitchFamily="34" charset="0"/>
                <a:sym typeface="思源黑体 CN" panose="020B0500000000000000" pitchFamily="34" charset="-122"/>
              </a:endParaRPr>
            </a:p>
          </p:txBody>
        </p:sp>
      </p:grpSp>
      <p:grpSp>
        <p:nvGrpSpPr>
          <p:cNvPr id="246" name="Group 245">
            <a:extLst>
              <a:ext uri="{FF2B5EF4-FFF2-40B4-BE49-F238E27FC236}">
                <a16:creationId xmlns:a16="http://schemas.microsoft.com/office/drawing/2014/main" id="{5A1952AE-A4A1-3874-7D01-5C8CE3429893}"/>
              </a:ext>
            </a:extLst>
          </p:cNvPr>
          <p:cNvGrpSpPr/>
          <p:nvPr/>
        </p:nvGrpSpPr>
        <p:grpSpPr>
          <a:xfrm>
            <a:off x="876134" y="4712051"/>
            <a:ext cx="520068" cy="477054"/>
            <a:chOff x="1069877" y="2256539"/>
            <a:chExt cx="702738" cy="721766"/>
          </a:xfrm>
        </p:grpSpPr>
        <p:sp>
          <p:nvSpPr>
            <p:cNvPr id="247" name="Oval 246">
              <a:extLst>
                <a:ext uri="{FF2B5EF4-FFF2-40B4-BE49-F238E27FC236}">
                  <a16:creationId xmlns:a16="http://schemas.microsoft.com/office/drawing/2014/main" id="{C81FC825-D7CE-BD9A-2591-73E2019AC85E}"/>
                </a:ext>
              </a:extLst>
            </p:cNvPr>
            <p:cNvSpPr/>
            <p:nvPr/>
          </p:nvSpPr>
          <p:spPr>
            <a:xfrm>
              <a:off x="1093282" y="2313419"/>
              <a:ext cx="578017" cy="608007"/>
            </a:xfrm>
            <a:prstGeom prst="ellipse">
              <a:avLst/>
            </a:prstGeom>
            <a:solidFill>
              <a:srgbClr val="FDCC03"/>
            </a:solidFill>
            <a:ln w="12700">
              <a:solidFill>
                <a:srgbClr val="0C503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prstClr val="white"/>
                </a:solidFill>
                <a:effectLst/>
                <a:uLnTx/>
                <a:uFillTx/>
                <a:latin typeface="Calibri"/>
                <a:ea typeface="+mn-ea"/>
                <a:cs typeface="+mn-cs"/>
              </a:endParaRPr>
            </a:p>
          </p:txBody>
        </p:sp>
        <p:sp>
          <p:nvSpPr>
            <p:cNvPr id="248" name="文本框 21">
              <a:hlinkClick r:id="" action="ppaction://noaction"/>
              <a:extLst>
                <a:ext uri="{FF2B5EF4-FFF2-40B4-BE49-F238E27FC236}">
                  <a16:creationId xmlns:a16="http://schemas.microsoft.com/office/drawing/2014/main" id="{2806FF87-DFDF-23CA-49C9-63ADD423BA2F}"/>
                </a:ext>
              </a:extLst>
            </p:cNvPr>
            <p:cNvSpPr txBox="1"/>
            <p:nvPr/>
          </p:nvSpPr>
          <p:spPr>
            <a:xfrm>
              <a:off x="1069877" y="2256539"/>
              <a:ext cx="702738" cy="721766"/>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500" dirty="0">
                  <a:solidFill>
                    <a:srgbClr val="0C503B"/>
                  </a:solidFill>
                  <a:latin typeface="#9Slide07 IcielCadena" panose="02000503000000020004" pitchFamily="2" charset="0"/>
                  <a:ea typeface="Vogue-ExtraBold" panose="020B0500000000000000" pitchFamily="34" charset="0"/>
                  <a:cs typeface="Vogue-ExtraBold" panose="020B0500000000000000" pitchFamily="34" charset="0"/>
                  <a:sym typeface="思源黑体 CN" panose="020B0500000000000000" pitchFamily="34" charset="-122"/>
                </a:rPr>
                <a:t>11</a:t>
              </a:r>
              <a:endParaRPr kumimoji="0" lang="zh-CN" altLang="en-US" sz="2500" b="0" i="0" u="none" strike="noStrike" kern="1200" cap="none" spc="0" normalizeH="0" baseline="0" noProof="0" dirty="0">
                <a:ln>
                  <a:noFill/>
                </a:ln>
                <a:solidFill>
                  <a:srgbClr val="0C503B"/>
                </a:solidFill>
                <a:effectLst/>
                <a:uLnTx/>
                <a:uFillTx/>
                <a:latin typeface="#9Slide07 IcielCadena" panose="02000503000000020004" pitchFamily="2" charset="0"/>
                <a:ea typeface="Vogue-ExtraBold" panose="020B0500000000000000" pitchFamily="34" charset="0"/>
                <a:cs typeface="Vogue-ExtraBold" panose="020B0500000000000000" pitchFamily="34" charset="0"/>
                <a:sym typeface="思源黑体 CN" panose="020B0500000000000000" pitchFamily="34" charset="-122"/>
              </a:endParaRPr>
            </a:p>
          </p:txBody>
        </p:sp>
      </p:grpSp>
      <p:grpSp>
        <p:nvGrpSpPr>
          <p:cNvPr id="249" name="Group 248">
            <a:extLst>
              <a:ext uri="{FF2B5EF4-FFF2-40B4-BE49-F238E27FC236}">
                <a16:creationId xmlns:a16="http://schemas.microsoft.com/office/drawing/2014/main" id="{1EF4C38C-EB74-EE1C-2CFD-8A33DA6808F1}"/>
              </a:ext>
            </a:extLst>
          </p:cNvPr>
          <p:cNvGrpSpPr/>
          <p:nvPr/>
        </p:nvGrpSpPr>
        <p:grpSpPr>
          <a:xfrm>
            <a:off x="873211" y="5166956"/>
            <a:ext cx="520068" cy="477054"/>
            <a:chOff x="1069877" y="2272440"/>
            <a:chExt cx="702738" cy="721766"/>
          </a:xfrm>
        </p:grpSpPr>
        <p:sp>
          <p:nvSpPr>
            <p:cNvPr id="250" name="Oval 249">
              <a:extLst>
                <a:ext uri="{FF2B5EF4-FFF2-40B4-BE49-F238E27FC236}">
                  <a16:creationId xmlns:a16="http://schemas.microsoft.com/office/drawing/2014/main" id="{EBBD6CA8-3738-D61A-B7D9-0A1EA1CB2717}"/>
                </a:ext>
              </a:extLst>
            </p:cNvPr>
            <p:cNvSpPr/>
            <p:nvPr/>
          </p:nvSpPr>
          <p:spPr>
            <a:xfrm>
              <a:off x="1093282" y="2313419"/>
              <a:ext cx="578017" cy="608007"/>
            </a:xfrm>
            <a:prstGeom prst="ellipse">
              <a:avLst/>
            </a:prstGeom>
            <a:solidFill>
              <a:srgbClr val="FDCC03"/>
            </a:solidFill>
            <a:ln w="12700">
              <a:solidFill>
                <a:srgbClr val="0C503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prstClr val="white"/>
                </a:solidFill>
                <a:effectLst/>
                <a:uLnTx/>
                <a:uFillTx/>
                <a:latin typeface="Calibri"/>
                <a:ea typeface="+mn-ea"/>
                <a:cs typeface="+mn-cs"/>
              </a:endParaRPr>
            </a:p>
          </p:txBody>
        </p:sp>
        <p:sp>
          <p:nvSpPr>
            <p:cNvPr id="251" name="文本框 21">
              <a:hlinkClick r:id="" action="ppaction://noaction"/>
              <a:extLst>
                <a:ext uri="{FF2B5EF4-FFF2-40B4-BE49-F238E27FC236}">
                  <a16:creationId xmlns:a16="http://schemas.microsoft.com/office/drawing/2014/main" id="{E0F4452A-FDC5-EF4A-7E25-3BF26286FCA2}"/>
                </a:ext>
              </a:extLst>
            </p:cNvPr>
            <p:cNvSpPr txBox="1"/>
            <p:nvPr/>
          </p:nvSpPr>
          <p:spPr>
            <a:xfrm>
              <a:off x="1069877" y="2272440"/>
              <a:ext cx="702738" cy="721766"/>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500">
                  <a:solidFill>
                    <a:srgbClr val="0C503B"/>
                  </a:solidFill>
                  <a:latin typeface="#9Slide07 IcielCadena" panose="02000503000000020004" pitchFamily="2" charset="0"/>
                  <a:ea typeface="Vogue-ExtraBold" panose="020B0500000000000000" pitchFamily="34" charset="0"/>
                  <a:cs typeface="Vogue-ExtraBold" panose="020B0500000000000000" pitchFamily="34" charset="0"/>
                  <a:sym typeface="思源黑体 CN" panose="020B0500000000000000" pitchFamily="34" charset="-122"/>
                </a:rPr>
                <a:t>12</a:t>
              </a:r>
              <a:endParaRPr kumimoji="0" lang="zh-CN" altLang="en-US" sz="2500" b="0" i="0" u="none" strike="noStrike" kern="1200" cap="none" spc="0" normalizeH="0" baseline="0" noProof="0" dirty="0">
                <a:ln>
                  <a:noFill/>
                </a:ln>
                <a:solidFill>
                  <a:srgbClr val="0C503B"/>
                </a:solidFill>
                <a:effectLst/>
                <a:uLnTx/>
                <a:uFillTx/>
                <a:latin typeface="#9Slide07 IcielCadena" panose="02000503000000020004" pitchFamily="2" charset="0"/>
                <a:ea typeface="Vogue-ExtraBold" panose="020B0500000000000000" pitchFamily="34" charset="0"/>
                <a:cs typeface="Vogue-ExtraBold" panose="020B0500000000000000" pitchFamily="34" charset="0"/>
                <a:sym typeface="思源黑体 CN" panose="020B0500000000000000" pitchFamily="34" charset="-122"/>
              </a:endParaRPr>
            </a:p>
          </p:txBody>
        </p:sp>
      </p:grpSp>
      <p:grpSp>
        <p:nvGrpSpPr>
          <p:cNvPr id="253" name="Group 252">
            <a:extLst>
              <a:ext uri="{FF2B5EF4-FFF2-40B4-BE49-F238E27FC236}">
                <a16:creationId xmlns:a16="http://schemas.microsoft.com/office/drawing/2014/main" id="{8939F40E-A0A1-97E2-19CB-ECF9A02ED9CE}"/>
              </a:ext>
            </a:extLst>
          </p:cNvPr>
          <p:cNvGrpSpPr/>
          <p:nvPr/>
        </p:nvGrpSpPr>
        <p:grpSpPr>
          <a:xfrm>
            <a:off x="882945" y="5606416"/>
            <a:ext cx="520068" cy="477054"/>
            <a:chOff x="1069877" y="2272440"/>
            <a:chExt cx="702738" cy="721766"/>
          </a:xfrm>
        </p:grpSpPr>
        <p:sp>
          <p:nvSpPr>
            <p:cNvPr id="254" name="Oval 253">
              <a:extLst>
                <a:ext uri="{FF2B5EF4-FFF2-40B4-BE49-F238E27FC236}">
                  <a16:creationId xmlns:a16="http://schemas.microsoft.com/office/drawing/2014/main" id="{6C43E704-3EB4-13D1-D8D7-61945EA5AC22}"/>
                </a:ext>
              </a:extLst>
            </p:cNvPr>
            <p:cNvSpPr/>
            <p:nvPr/>
          </p:nvSpPr>
          <p:spPr>
            <a:xfrm>
              <a:off x="1093282" y="2313419"/>
              <a:ext cx="578017" cy="608007"/>
            </a:xfrm>
            <a:prstGeom prst="ellipse">
              <a:avLst/>
            </a:prstGeom>
            <a:solidFill>
              <a:srgbClr val="FDCC03"/>
            </a:solidFill>
            <a:ln w="12700">
              <a:solidFill>
                <a:srgbClr val="0C503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prstClr val="white"/>
                </a:solidFill>
                <a:effectLst/>
                <a:uLnTx/>
                <a:uFillTx/>
                <a:latin typeface="Calibri"/>
                <a:ea typeface="+mn-ea"/>
                <a:cs typeface="+mn-cs"/>
              </a:endParaRPr>
            </a:p>
          </p:txBody>
        </p:sp>
        <p:sp>
          <p:nvSpPr>
            <p:cNvPr id="255" name="文本框 21">
              <a:hlinkClick r:id="" action="ppaction://noaction"/>
              <a:extLst>
                <a:ext uri="{FF2B5EF4-FFF2-40B4-BE49-F238E27FC236}">
                  <a16:creationId xmlns:a16="http://schemas.microsoft.com/office/drawing/2014/main" id="{68E517A1-20AE-4202-6753-5B3B81384C68}"/>
                </a:ext>
              </a:extLst>
            </p:cNvPr>
            <p:cNvSpPr txBox="1"/>
            <p:nvPr/>
          </p:nvSpPr>
          <p:spPr>
            <a:xfrm>
              <a:off x="1069877" y="2272440"/>
              <a:ext cx="702738" cy="721766"/>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500" dirty="0">
                  <a:solidFill>
                    <a:srgbClr val="0C503B"/>
                  </a:solidFill>
                  <a:latin typeface="#9Slide07 IcielCadena" panose="02000503000000020004" pitchFamily="2" charset="0"/>
                  <a:ea typeface="Vogue-ExtraBold" panose="020B0500000000000000" pitchFamily="34" charset="0"/>
                  <a:cs typeface="Vogue-ExtraBold" panose="020B0500000000000000" pitchFamily="34" charset="0"/>
                  <a:sym typeface="思源黑体 CN" panose="020B0500000000000000" pitchFamily="34" charset="-122"/>
                </a:rPr>
                <a:t>13</a:t>
              </a:r>
              <a:endParaRPr kumimoji="0" lang="zh-CN" altLang="en-US" sz="2500" b="0" i="0" u="none" strike="noStrike" kern="1200" cap="none" spc="0" normalizeH="0" baseline="0" noProof="0" dirty="0">
                <a:ln>
                  <a:noFill/>
                </a:ln>
                <a:solidFill>
                  <a:srgbClr val="0C503B"/>
                </a:solidFill>
                <a:effectLst/>
                <a:uLnTx/>
                <a:uFillTx/>
                <a:latin typeface="#9Slide07 IcielCadena" panose="02000503000000020004" pitchFamily="2" charset="0"/>
                <a:ea typeface="Vogue-ExtraBold" panose="020B0500000000000000" pitchFamily="34" charset="0"/>
                <a:cs typeface="Vogue-ExtraBold" panose="020B0500000000000000" pitchFamily="34" charset="0"/>
                <a:sym typeface="思源黑体 CN" panose="020B0500000000000000" pitchFamily="34" charset="-122"/>
              </a:endParaRPr>
            </a:p>
          </p:txBody>
        </p:sp>
      </p:grpSp>
      <p:grpSp>
        <p:nvGrpSpPr>
          <p:cNvPr id="256" name="Group 255">
            <a:extLst>
              <a:ext uri="{FF2B5EF4-FFF2-40B4-BE49-F238E27FC236}">
                <a16:creationId xmlns:a16="http://schemas.microsoft.com/office/drawing/2014/main" id="{01669777-45C2-F422-5662-DC3743EF1D9E}"/>
              </a:ext>
            </a:extLst>
          </p:cNvPr>
          <p:cNvGrpSpPr/>
          <p:nvPr/>
        </p:nvGrpSpPr>
        <p:grpSpPr>
          <a:xfrm>
            <a:off x="876134" y="6044281"/>
            <a:ext cx="520068" cy="477054"/>
            <a:chOff x="1069877" y="2272440"/>
            <a:chExt cx="702738" cy="721766"/>
          </a:xfrm>
        </p:grpSpPr>
        <p:sp>
          <p:nvSpPr>
            <p:cNvPr id="257" name="Oval 256">
              <a:extLst>
                <a:ext uri="{FF2B5EF4-FFF2-40B4-BE49-F238E27FC236}">
                  <a16:creationId xmlns:a16="http://schemas.microsoft.com/office/drawing/2014/main" id="{F4B41E68-3432-42D9-2731-7672F52F96A4}"/>
                </a:ext>
              </a:extLst>
            </p:cNvPr>
            <p:cNvSpPr/>
            <p:nvPr/>
          </p:nvSpPr>
          <p:spPr>
            <a:xfrm>
              <a:off x="1093282" y="2313419"/>
              <a:ext cx="578017" cy="608007"/>
            </a:xfrm>
            <a:prstGeom prst="ellipse">
              <a:avLst/>
            </a:prstGeom>
            <a:solidFill>
              <a:srgbClr val="FDCC03"/>
            </a:solidFill>
            <a:ln w="12700">
              <a:solidFill>
                <a:srgbClr val="0C503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prstClr val="white"/>
                </a:solidFill>
                <a:effectLst/>
                <a:uLnTx/>
                <a:uFillTx/>
                <a:latin typeface="Calibri"/>
                <a:ea typeface="+mn-ea"/>
                <a:cs typeface="+mn-cs"/>
              </a:endParaRPr>
            </a:p>
          </p:txBody>
        </p:sp>
        <p:sp>
          <p:nvSpPr>
            <p:cNvPr id="258" name="文本框 21">
              <a:hlinkClick r:id="" action="ppaction://noaction"/>
              <a:extLst>
                <a:ext uri="{FF2B5EF4-FFF2-40B4-BE49-F238E27FC236}">
                  <a16:creationId xmlns:a16="http://schemas.microsoft.com/office/drawing/2014/main" id="{BCF35885-58D2-B230-6774-0F5779798C5E}"/>
                </a:ext>
              </a:extLst>
            </p:cNvPr>
            <p:cNvSpPr txBox="1"/>
            <p:nvPr/>
          </p:nvSpPr>
          <p:spPr>
            <a:xfrm>
              <a:off x="1069877" y="2272440"/>
              <a:ext cx="702738" cy="721766"/>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500" b="0" i="0" u="none" strike="noStrike" kern="1200" cap="none" spc="0" normalizeH="0" baseline="0" noProof="0" dirty="0">
                  <a:ln>
                    <a:noFill/>
                  </a:ln>
                  <a:solidFill>
                    <a:srgbClr val="0C503B"/>
                  </a:solidFill>
                  <a:effectLst/>
                  <a:uLnTx/>
                  <a:uFillTx/>
                  <a:latin typeface="#9Slide07 IcielCadena" panose="02000503000000020004" pitchFamily="2" charset="0"/>
                  <a:ea typeface="Vogue-ExtraBold" panose="020B0500000000000000" pitchFamily="34" charset="0"/>
                  <a:cs typeface="Vogue-ExtraBold" panose="020B0500000000000000" pitchFamily="34" charset="0"/>
                  <a:sym typeface="思源黑体 CN" panose="020B0500000000000000" pitchFamily="34" charset="-122"/>
                </a:rPr>
                <a:t>14</a:t>
              </a:r>
              <a:endParaRPr kumimoji="0" lang="zh-CN" altLang="en-US" sz="2500" b="0" i="0" u="none" strike="noStrike" kern="1200" cap="none" spc="0" normalizeH="0" baseline="0" noProof="0" dirty="0">
                <a:ln>
                  <a:noFill/>
                </a:ln>
                <a:solidFill>
                  <a:srgbClr val="0C503B"/>
                </a:solidFill>
                <a:effectLst/>
                <a:uLnTx/>
                <a:uFillTx/>
                <a:latin typeface="#9Slide07 IcielCadena" panose="02000503000000020004" pitchFamily="2" charset="0"/>
                <a:ea typeface="Vogue-ExtraBold" panose="020B0500000000000000" pitchFamily="34" charset="0"/>
                <a:cs typeface="Vogue-ExtraBold" panose="020B0500000000000000" pitchFamily="34" charset="0"/>
                <a:sym typeface="思源黑体 CN" panose="020B0500000000000000" pitchFamily="34" charset="-122"/>
              </a:endParaRPr>
            </a:p>
          </p:txBody>
        </p:sp>
      </p:grpSp>
      <p:grpSp>
        <p:nvGrpSpPr>
          <p:cNvPr id="9" name="Group 8"/>
          <p:cNvGrpSpPr/>
          <p:nvPr/>
        </p:nvGrpSpPr>
        <p:grpSpPr>
          <a:xfrm>
            <a:off x="2145374" y="4224002"/>
            <a:ext cx="1944572" cy="360190"/>
            <a:chOff x="2398260" y="4215192"/>
            <a:chExt cx="1944572" cy="360190"/>
          </a:xfrm>
        </p:grpSpPr>
        <p:grpSp>
          <p:nvGrpSpPr>
            <p:cNvPr id="259" name="Group 258">
              <a:extLst>
                <a:ext uri="{FF2B5EF4-FFF2-40B4-BE49-F238E27FC236}">
                  <a16:creationId xmlns:a16="http://schemas.microsoft.com/office/drawing/2014/main" id="{8B9D54A8-CD9F-16A6-0269-D2E761D3EA59}"/>
                </a:ext>
              </a:extLst>
            </p:cNvPr>
            <p:cNvGrpSpPr/>
            <p:nvPr/>
          </p:nvGrpSpPr>
          <p:grpSpPr>
            <a:xfrm>
              <a:off x="2909798" y="4215192"/>
              <a:ext cx="1433034" cy="360190"/>
              <a:chOff x="4048539" y="1287845"/>
              <a:chExt cx="2408838" cy="819953"/>
            </a:xfrm>
          </p:grpSpPr>
          <p:sp>
            <p:nvSpPr>
              <p:cNvPr id="260" name="Rectangle: Rounded Corners 259">
                <a:extLst>
                  <a:ext uri="{FF2B5EF4-FFF2-40B4-BE49-F238E27FC236}">
                    <a16:creationId xmlns:a16="http://schemas.microsoft.com/office/drawing/2014/main" id="{8201B32C-D3D4-2489-24D1-86E4B53F4B97}"/>
                  </a:ext>
                </a:extLst>
              </p:cNvPr>
              <p:cNvSpPr/>
              <p:nvPr/>
            </p:nvSpPr>
            <p:spPr>
              <a:xfrm>
                <a:off x="5662246" y="1312667"/>
                <a:ext cx="795131" cy="795131"/>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261" name="Rectangle: Rounded Corners 260">
                <a:extLst>
                  <a:ext uri="{FF2B5EF4-FFF2-40B4-BE49-F238E27FC236}">
                    <a16:creationId xmlns:a16="http://schemas.microsoft.com/office/drawing/2014/main" id="{86277916-28B4-0DAE-635D-271527470E46}"/>
                  </a:ext>
                </a:extLst>
              </p:cNvPr>
              <p:cNvSpPr/>
              <p:nvPr/>
            </p:nvSpPr>
            <p:spPr>
              <a:xfrm>
                <a:off x="4048539" y="1311964"/>
                <a:ext cx="795131" cy="795131"/>
              </a:xfrm>
              <a:prstGeom prst="roundRect">
                <a:avLst/>
              </a:prstGeom>
              <a:solidFill>
                <a:schemeClr val="accent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262" name="Rectangle: Rounded Corners 261">
                <a:extLst>
                  <a:ext uri="{FF2B5EF4-FFF2-40B4-BE49-F238E27FC236}">
                    <a16:creationId xmlns:a16="http://schemas.microsoft.com/office/drawing/2014/main" id="{FC2C2CED-20A1-77F4-8CAE-B14D54116B89}"/>
                  </a:ext>
                </a:extLst>
              </p:cNvPr>
              <p:cNvSpPr/>
              <p:nvPr/>
            </p:nvSpPr>
            <p:spPr>
              <a:xfrm>
                <a:off x="4841710" y="1287845"/>
                <a:ext cx="795131" cy="795131"/>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p:sp>
          <p:nvSpPr>
            <p:cNvPr id="265" name="Rectangle: Rounded Corners 264">
              <a:extLst>
                <a:ext uri="{FF2B5EF4-FFF2-40B4-BE49-F238E27FC236}">
                  <a16:creationId xmlns:a16="http://schemas.microsoft.com/office/drawing/2014/main" id="{540D34B0-30F5-F257-6E4C-4C959F25FAEE}"/>
                </a:ext>
              </a:extLst>
            </p:cNvPr>
            <p:cNvSpPr/>
            <p:nvPr/>
          </p:nvSpPr>
          <p:spPr>
            <a:xfrm>
              <a:off x="2398260" y="4219589"/>
              <a:ext cx="473029" cy="349286"/>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rPr>
                <a:t>V</a:t>
              </a: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p:sp>
        <p:nvSpPr>
          <p:cNvPr id="266" name="TextBox 265">
            <a:extLst>
              <a:ext uri="{FF2B5EF4-FFF2-40B4-BE49-F238E27FC236}">
                <a16:creationId xmlns:a16="http://schemas.microsoft.com/office/drawing/2014/main" id="{E74656E1-36D8-F1BF-D756-7EE8C458AB3B}"/>
              </a:ext>
            </a:extLst>
          </p:cNvPr>
          <p:cNvSpPr txBox="1"/>
          <p:nvPr/>
        </p:nvSpPr>
        <p:spPr>
          <a:xfrm>
            <a:off x="2186819" y="4160860"/>
            <a:ext cx="3086100" cy="507831"/>
          </a:xfrm>
          <a:prstGeom prst="rect">
            <a:avLst/>
          </a:prstGeom>
          <a:noFill/>
        </p:spPr>
        <p:txBody>
          <a:bodyPr wrap="square" rtlCol="0">
            <a:spAutoFit/>
          </a:bodyPr>
          <a:lstStyle/>
          <a:p>
            <a:r>
              <a:rPr lang="vi-VN" sz="2600" b="1" dirty="0">
                <a:solidFill>
                  <a:srgbClr val="002060"/>
                </a:solidFill>
                <a:latin typeface="Cambria" panose="02040503050406030204" pitchFamily="18" charset="0"/>
                <a:ea typeface="Cambria" panose="02040503050406030204" pitchFamily="18" charset="0"/>
              </a:rPr>
              <a:t>C   </a:t>
            </a:r>
            <a:r>
              <a:rPr lang="en-US" sz="2600" b="1" dirty="0" smtClean="0">
                <a:solidFill>
                  <a:srgbClr val="002060"/>
                </a:solidFill>
                <a:latin typeface="Cambria" panose="02040503050406030204" pitchFamily="18" charset="0"/>
                <a:ea typeface="Cambria" panose="02040503050406030204" pitchFamily="18" charset="0"/>
              </a:rPr>
              <a:t> </a:t>
            </a:r>
            <a:r>
              <a:rPr lang="vi-VN" sz="2600" b="1" dirty="0" smtClean="0">
                <a:solidFill>
                  <a:schemeClr val="bg1"/>
                </a:solidFill>
                <a:latin typeface="Cambria" panose="02040503050406030204" pitchFamily="18" charset="0"/>
                <a:ea typeface="Cambria" panose="02040503050406030204" pitchFamily="18" charset="0"/>
              </a:rPr>
              <a:t>Á</a:t>
            </a:r>
            <a:r>
              <a:rPr lang="vi-VN" sz="2600" b="1" dirty="0" smtClean="0">
                <a:solidFill>
                  <a:srgbClr val="002060"/>
                </a:solidFill>
                <a:latin typeface="Cambria" panose="02040503050406030204" pitchFamily="18" charset="0"/>
                <a:ea typeface="Cambria" panose="02040503050406030204" pitchFamily="18" charset="0"/>
              </a:rPr>
              <a:t>  </a:t>
            </a:r>
            <a:r>
              <a:rPr lang="en-US" sz="2600" b="1" dirty="0" smtClean="0">
                <a:solidFill>
                  <a:srgbClr val="002060"/>
                </a:solidFill>
                <a:latin typeface="Cambria" panose="02040503050406030204" pitchFamily="18" charset="0"/>
                <a:ea typeface="Cambria" panose="02040503050406030204" pitchFamily="18" charset="0"/>
              </a:rPr>
              <a:t>  </a:t>
            </a:r>
            <a:r>
              <a:rPr lang="vi-VN" sz="2600" b="1" dirty="0" smtClean="0">
                <a:solidFill>
                  <a:srgbClr val="002060"/>
                </a:solidFill>
                <a:latin typeface="Cambria" panose="02040503050406030204" pitchFamily="18" charset="0"/>
                <a:ea typeface="Cambria" panose="02040503050406030204" pitchFamily="18" charset="0"/>
              </a:rPr>
              <a:t>N    </a:t>
            </a:r>
            <a:r>
              <a:rPr lang="vi-VN" sz="2600" b="1" dirty="0">
                <a:solidFill>
                  <a:srgbClr val="002060"/>
                </a:solidFill>
                <a:latin typeface="Cambria" panose="02040503050406030204" pitchFamily="18" charset="0"/>
                <a:ea typeface="Cambria" panose="02040503050406030204" pitchFamily="18" charset="0"/>
              </a:rPr>
              <a:t>H</a:t>
            </a:r>
            <a:endParaRPr lang="en-SG" sz="2600" b="1" dirty="0">
              <a:solidFill>
                <a:srgbClr val="002060"/>
              </a:solidFill>
              <a:latin typeface="Cambria" panose="02040503050406030204" pitchFamily="18" charset="0"/>
              <a:ea typeface="Cambria" panose="02040503050406030204" pitchFamily="18" charset="0"/>
            </a:endParaRPr>
          </a:p>
        </p:txBody>
      </p:sp>
      <p:grpSp>
        <p:nvGrpSpPr>
          <p:cNvPr id="267" name="Group 266">
            <a:extLst>
              <a:ext uri="{FF2B5EF4-FFF2-40B4-BE49-F238E27FC236}">
                <a16:creationId xmlns:a16="http://schemas.microsoft.com/office/drawing/2014/main" id="{3356F35F-2771-77D5-24D3-B0961CCBF6F1}"/>
              </a:ext>
            </a:extLst>
          </p:cNvPr>
          <p:cNvGrpSpPr/>
          <p:nvPr/>
        </p:nvGrpSpPr>
        <p:grpSpPr>
          <a:xfrm>
            <a:off x="2651805" y="4588597"/>
            <a:ext cx="1433034" cy="360190"/>
            <a:chOff x="4048539" y="1287845"/>
            <a:chExt cx="2408838" cy="819953"/>
          </a:xfrm>
        </p:grpSpPr>
        <p:sp>
          <p:nvSpPr>
            <p:cNvPr id="268" name="Rectangle: Rounded Corners 267">
              <a:extLst>
                <a:ext uri="{FF2B5EF4-FFF2-40B4-BE49-F238E27FC236}">
                  <a16:creationId xmlns:a16="http://schemas.microsoft.com/office/drawing/2014/main" id="{9CD0A6B4-58C7-E784-128E-7DAF421AA9B3}"/>
                </a:ext>
              </a:extLst>
            </p:cNvPr>
            <p:cNvSpPr/>
            <p:nvPr/>
          </p:nvSpPr>
          <p:spPr>
            <a:xfrm>
              <a:off x="5662246" y="1312667"/>
              <a:ext cx="795131" cy="795131"/>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269" name="Rectangle: Rounded Corners 268">
              <a:extLst>
                <a:ext uri="{FF2B5EF4-FFF2-40B4-BE49-F238E27FC236}">
                  <a16:creationId xmlns:a16="http://schemas.microsoft.com/office/drawing/2014/main" id="{48E75F4A-400C-3657-AA49-420DB13AFC98}"/>
                </a:ext>
              </a:extLst>
            </p:cNvPr>
            <p:cNvSpPr/>
            <p:nvPr/>
          </p:nvSpPr>
          <p:spPr>
            <a:xfrm>
              <a:off x="4048539" y="1311964"/>
              <a:ext cx="795131" cy="795131"/>
            </a:xfrm>
            <a:prstGeom prst="roundRect">
              <a:avLst/>
            </a:prstGeom>
            <a:solidFill>
              <a:schemeClr val="accent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270" name="Rectangle: Rounded Corners 269">
              <a:extLst>
                <a:ext uri="{FF2B5EF4-FFF2-40B4-BE49-F238E27FC236}">
                  <a16:creationId xmlns:a16="http://schemas.microsoft.com/office/drawing/2014/main" id="{177A6FB4-7066-EF8E-B840-711AD729FFD4}"/>
                </a:ext>
              </a:extLst>
            </p:cNvPr>
            <p:cNvSpPr/>
            <p:nvPr/>
          </p:nvSpPr>
          <p:spPr>
            <a:xfrm>
              <a:off x="4841710" y="1287845"/>
              <a:ext cx="795131" cy="795131"/>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p:sp>
        <p:nvSpPr>
          <p:cNvPr id="273" name="TextBox 272">
            <a:extLst>
              <a:ext uri="{FF2B5EF4-FFF2-40B4-BE49-F238E27FC236}">
                <a16:creationId xmlns:a16="http://schemas.microsoft.com/office/drawing/2014/main" id="{9AE17FDE-13C2-58CE-DBF7-4DCB627204D1}"/>
              </a:ext>
            </a:extLst>
          </p:cNvPr>
          <p:cNvSpPr txBox="1"/>
          <p:nvPr/>
        </p:nvSpPr>
        <p:spPr>
          <a:xfrm>
            <a:off x="2651805" y="4542496"/>
            <a:ext cx="3086100" cy="507831"/>
          </a:xfrm>
          <a:prstGeom prst="rect">
            <a:avLst/>
          </a:prstGeom>
          <a:noFill/>
        </p:spPr>
        <p:txBody>
          <a:bodyPr wrap="square" rtlCol="0">
            <a:spAutoFit/>
          </a:bodyPr>
          <a:lstStyle/>
          <a:p>
            <a:r>
              <a:rPr lang="vi-VN" sz="2700" b="1" dirty="0">
                <a:solidFill>
                  <a:schemeClr val="bg1"/>
                </a:solidFill>
                <a:latin typeface="Cambria" panose="02040503050406030204" pitchFamily="18" charset="0"/>
                <a:ea typeface="Cambria" panose="02040503050406030204" pitchFamily="18" charset="0"/>
              </a:rPr>
              <a:t>M</a:t>
            </a:r>
            <a:r>
              <a:rPr lang="vi-VN" sz="2700" b="1" dirty="0">
                <a:solidFill>
                  <a:srgbClr val="002060"/>
                </a:solidFill>
                <a:latin typeface="Cambria" panose="02040503050406030204" pitchFamily="18" charset="0"/>
                <a:ea typeface="Cambria" panose="02040503050406030204" pitchFamily="18" charset="0"/>
              </a:rPr>
              <a:t>  À   I</a:t>
            </a:r>
            <a:endParaRPr lang="en-SG" sz="2700" b="1" dirty="0">
              <a:solidFill>
                <a:srgbClr val="002060"/>
              </a:solidFill>
              <a:latin typeface="Cambria" panose="02040503050406030204" pitchFamily="18" charset="0"/>
              <a:ea typeface="Cambria" panose="02040503050406030204" pitchFamily="18" charset="0"/>
            </a:endParaRPr>
          </a:p>
        </p:txBody>
      </p:sp>
      <p:grpSp>
        <p:nvGrpSpPr>
          <p:cNvPr id="274" name="Group 273">
            <a:extLst>
              <a:ext uri="{FF2B5EF4-FFF2-40B4-BE49-F238E27FC236}">
                <a16:creationId xmlns:a16="http://schemas.microsoft.com/office/drawing/2014/main" id="{E965C28D-619B-0630-6C06-2E851227C3AC}"/>
              </a:ext>
            </a:extLst>
          </p:cNvPr>
          <p:cNvGrpSpPr/>
          <p:nvPr/>
        </p:nvGrpSpPr>
        <p:grpSpPr>
          <a:xfrm rot="10800000">
            <a:off x="1682519" y="4967233"/>
            <a:ext cx="1426088" cy="464566"/>
            <a:chOff x="4048539" y="1287845"/>
            <a:chExt cx="2408838" cy="819953"/>
          </a:xfrm>
        </p:grpSpPr>
        <p:sp>
          <p:nvSpPr>
            <p:cNvPr id="275" name="Rectangle: Rounded Corners 274">
              <a:extLst>
                <a:ext uri="{FF2B5EF4-FFF2-40B4-BE49-F238E27FC236}">
                  <a16:creationId xmlns:a16="http://schemas.microsoft.com/office/drawing/2014/main" id="{DCFE6485-CD1F-D082-D047-777BB4BA5847}"/>
                </a:ext>
              </a:extLst>
            </p:cNvPr>
            <p:cNvSpPr/>
            <p:nvPr/>
          </p:nvSpPr>
          <p:spPr>
            <a:xfrm>
              <a:off x="5662246" y="1312667"/>
              <a:ext cx="795131" cy="795131"/>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276" name="Rectangle: Rounded Corners 275">
              <a:extLst>
                <a:ext uri="{FF2B5EF4-FFF2-40B4-BE49-F238E27FC236}">
                  <a16:creationId xmlns:a16="http://schemas.microsoft.com/office/drawing/2014/main" id="{4DB3D930-97C0-7F6D-6914-B735A5B8E566}"/>
                </a:ext>
              </a:extLst>
            </p:cNvPr>
            <p:cNvSpPr/>
            <p:nvPr/>
          </p:nvSpPr>
          <p:spPr>
            <a:xfrm>
              <a:off x="4048539" y="1311964"/>
              <a:ext cx="795131" cy="795131"/>
            </a:xfrm>
            <a:prstGeom prst="roundRect">
              <a:avLst/>
            </a:prstGeom>
            <a:solidFill>
              <a:schemeClr val="accent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277" name="Rectangle: Rounded Corners 276">
              <a:extLst>
                <a:ext uri="{FF2B5EF4-FFF2-40B4-BE49-F238E27FC236}">
                  <a16:creationId xmlns:a16="http://schemas.microsoft.com/office/drawing/2014/main" id="{552AB479-96A5-81E8-04A4-6691453EB52D}"/>
                </a:ext>
              </a:extLst>
            </p:cNvPr>
            <p:cNvSpPr/>
            <p:nvPr/>
          </p:nvSpPr>
          <p:spPr>
            <a:xfrm>
              <a:off x="4841710" y="1287845"/>
              <a:ext cx="795131" cy="795131"/>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p:grpSp>
        <p:nvGrpSpPr>
          <p:cNvPr id="279" name="Group 278">
            <a:extLst>
              <a:ext uri="{FF2B5EF4-FFF2-40B4-BE49-F238E27FC236}">
                <a16:creationId xmlns:a16="http://schemas.microsoft.com/office/drawing/2014/main" id="{4A419E25-B3B6-4170-164F-25A56C004C6A}"/>
              </a:ext>
            </a:extLst>
          </p:cNvPr>
          <p:cNvGrpSpPr/>
          <p:nvPr/>
        </p:nvGrpSpPr>
        <p:grpSpPr>
          <a:xfrm rot="10800000">
            <a:off x="2121619" y="5451254"/>
            <a:ext cx="1496619" cy="450502"/>
            <a:chOff x="3202605" y="1287845"/>
            <a:chExt cx="2434236" cy="819953"/>
          </a:xfrm>
        </p:grpSpPr>
        <p:sp>
          <p:nvSpPr>
            <p:cNvPr id="280" name="Rectangle: Rounded Corners 279">
              <a:extLst>
                <a:ext uri="{FF2B5EF4-FFF2-40B4-BE49-F238E27FC236}">
                  <a16:creationId xmlns:a16="http://schemas.microsoft.com/office/drawing/2014/main" id="{547C1A27-CAE0-2100-AB95-A34550263CC8}"/>
                </a:ext>
              </a:extLst>
            </p:cNvPr>
            <p:cNvSpPr/>
            <p:nvPr/>
          </p:nvSpPr>
          <p:spPr>
            <a:xfrm>
              <a:off x="3202605" y="1312667"/>
              <a:ext cx="795131" cy="795131"/>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281" name="Rectangle: Rounded Corners 280">
              <a:extLst>
                <a:ext uri="{FF2B5EF4-FFF2-40B4-BE49-F238E27FC236}">
                  <a16:creationId xmlns:a16="http://schemas.microsoft.com/office/drawing/2014/main" id="{FEA88935-B69A-8E51-F6BA-05485F12F335}"/>
                </a:ext>
              </a:extLst>
            </p:cNvPr>
            <p:cNvSpPr/>
            <p:nvPr/>
          </p:nvSpPr>
          <p:spPr>
            <a:xfrm>
              <a:off x="4048539" y="1311964"/>
              <a:ext cx="795131" cy="795131"/>
            </a:xfrm>
            <a:prstGeom prst="roundRect">
              <a:avLst/>
            </a:prstGeom>
            <a:solidFill>
              <a:schemeClr val="accent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282" name="Rectangle: Rounded Corners 281">
              <a:extLst>
                <a:ext uri="{FF2B5EF4-FFF2-40B4-BE49-F238E27FC236}">
                  <a16:creationId xmlns:a16="http://schemas.microsoft.com/office/drawing/2014/main" id="{193514F3-612F-D107-0DC0-C39E376D29AA}"/>
                </a:ext>
              </a:extLst>
            </p:cNvPr>
            <p:cNvSpPr/>
            <p:nvPr/>
          </p:nvSpPr>
          <p:spPr>
            <a:xfrm>
              <a:off x="4841710" y="1287845"/>
              <a:ext cx="795131" cy="795131"/>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p:sp>
        <p:nvSpPr>
          <p:cNvPr id="287" name="TextBox 286">
            <a:extLst>
              <a:ext uri="{FF2B5EF4-FFF2-40B4-BE49-F238E27FC236}">
                <a16:creationId xmlns:a16="http://schemas.microsoft.com/office/drawing/2014/main" id="{3CCCEEA2-DB21-906E-8B73-B6E33F4CA359}"/>
              </a:ext>
            </a:extLst>
          </p:cNvPr>
          <p:cNvSpPr txBox="1"/>
          <p:nvPr/>
        </p:nvSpPr>
        <p:spPr>
          <a:xfrm>
            <a:off x="1679596" y="4968659"/>
            <a:ext cx="3086100" cy="477054"/>
          </a:xfrm>
          <a:prstGeom prst="rect">
            <a:avLst/>
          </a:prstGeom>
          <a:noFill/>
        </p:spPr>
        <p:txBody>
          <a:bodyPr wrap="square" rtlCol="0">
            <a:spAutoFit/>
          </a:bodyPr>
          <a:lstStyle/>
          <a:p>
            <a:r>
              <a:rPr lang="vi-VN" sz="2500" b="1" dirty="0">
                <a:solidFill>
                  <a:srgbClr val="002060"/>
                </a:solidFill>
                <a:latin typeface="Cambria" panose="02040503050406030204" pitchFamily="18" charset="0"/>
                <a:ea typeface="Cambria" panose="02040503050406030204" pitchFamily="18" charset="0"/>
              </a:rPr>
              <a:t>G  </a:t>
            </a:r>
            <a:r>
              <a:rPr lang="en-US" sz="2500" b="1" dirty="0" smtClean="0">
                <a:solidFill>
                  <a:srgbClr val="002060"/>
                </a:solidFill>
                <a:latin typeface="Cambria" panose="02040503050406030204" pitchFamily="18" charset="0"/>
                <a:ea typeface="Cambria" panose="02040503050406030204" pitchFamily="18" charset="0"/>
              </a:rPr>
              <a:t>  </a:t>
            </a:r>
            <a:r>
              <a:rPr lang="vi-VN" sz="2500" b="1" dirty="0" smtClean="0">
                <a:solidFill>
                  <a:srgbClr val="002060"/>
                </a:solidFill>
                <a:latin typeface="Cambria" panose="02040503050406030204" pitchFamily="18" charset="0"/>
                <a:ea typeface="Cambria" panose="02040503050406030204" pitchFamily="18" charset="0"/>
              </a:rPr>
              <a:t>Ặ  </a:t>
            </a:r>
            <a:r>
              <a:rPr lang="en-US" sz="2500" b="1" dirty="0" smtClean="0">
                <a:solidFill>
                  <a:srgbClr val="002060"/>
                </a:solidFill>
                <a:latin typeface="Cambria" panose="02040503050406030204" pitchFamily="18" charset="0"/>
                <a:ea typeface="Cambria" panose="02040503050406030204" pitchFamily="18" charset="0"/>
              </a:rPr>
              <a:t> </a:t>
            </a:r>
            <a:r>
              <a:rPr lang="vi-VN" sz="2500" b="1" dirty="0" smtClean="0">
                <a:solidFill>
                  <a:srgbClr val="002060"/>
                </a:solidFill>
                <a:latin typeface="Cambria" panose="02040503050406030204" pitchFamily="18" charset="0"/>
                <a:ea typeface="Cambria" panose="02040503050406030204" pitchFamily="18" charset="0"/>
              </a:rPr>
              <a:t> </a:t>
            </a:r>
            <a:r>
              <a:rPr lang="vi-VN" sz="2500" b="1" dirty="0">
                <a:solidFill>
                  <a:schemeClr val="bg1"/>
                </a:solidFill>
                <a:latin typeface="Cambria" panose="02040503050406030204" pitchFamily="18" charset="0"/>
                <a:ea typeface="Cambria" panose="02040503050406030204" pitchFamily="18" charset="0"/>
              </a:rPr>
              <a:t>P</a:t>
            </a:r>
            <a:endParaRPr lang="en-SG" sz="2500" b="1" dirty="0">
              <a:solidFill>
                <a:schemeClr val="bg1"/>
              </a:solidFill>
              <a:latin typeface="Cambria" panose="02040503050406030204" pitchFamily="18" charset="0"/>
              <a:ea typeface="Cambria" panose="02040503050406030204" pitchFamily="18" charset="0"/>
            </a:endParaRPr>
          </a:p>
        </p:txBody>
      </p:sp>
      <p:sp>
        <p:nvSpPr>
          <p:cNvPr id="288" name="TextBox 287">
            <a:extLst>
              <a:ext uri="{FF2B5EF4-FFF2-40B4-BE49-F238E27FC236}">
                <a16:creationId xmlns:a16="http://schemas.microsoft.com/office/drawing/2014/main" id="{CDA8A4F3-2316-9443-78C8-5F9D0C3987C6}"/>
              </a:ext>
            </a:extLst>
          </p:cNvPr>
          <p:cNvSpPr txBox="1"/>
          <p:nvPr/>
        </p:nvSpPr>
        <p:spPr>
          <a:xfrm>
            <a:off x="2178582" y="5441582"/>
            <a:ext cx="3086100" cy="477054"/>
          </a:xfrm>
          <a:prstGeom prst="rect">
            <a:avLst/>
          </a:prstGeom>
          <a:noFill/>
        </p:spPr>
        <p:txBody>
          <a:bodyPr wrap="square" rtlCol="0">
            <a:spAutoFit/>
          </a:bodyPr>
          <a:lstStyle/>
          <a:p>
            <a:r>
              <a:rPr lang="vi-VN" sz="2500" b="1" dirty="0">
                <a:solidFill>
                  <a:srgbClr val="002060"/>
                </a:solidFill>
                <a:latin typeface="Cambria" panose="02040503050406030204" pitchFamily="18" charset="0"/>
                <a:ea typeface="Cambria" panose="02040503050406030204" pitchFamily="18" charset="0"/>
              </a:rPr>
              <a:t>C  </a:t>
            </a:r>
            <a:r>
              <a:rPr lang="en-US" sz="2500" b="1" dirty="0" smtClean="0">
                <a:solidFill>
                  <a:srgbClr val="002060"/>
                </a:solidFill>
                <a:latin typeface="Cambria" panose="02040503050406030204" pitchFamily="18" charset="0"/>
                <a:ea typeface="Cambria" panose="02040503050406030204" pitchFamily="18" charset="0"/>
              </a:rPr>
              <a:t>  </a:t>
            </a:r>
            <a:r>
              <a:rPr lang="vi-VN" sz="2500" b="1" dirty="0" smtClean="0">
                <a:solidFill>
                  <a:schemeClr val="bg1"/>
                </a:solidFill>
                <a:latin typeface="Cambria" panose="02040503050406030204" pitchFamily="18" charset="0"/>
                <a:ea typeface="Cambria" panose="02040503050406030204" pitchFamily="18" charset="0"/>
              </a:rPr>
              <a:t>H</a:t>
            </a:r>
            <a:r>
              <a:rPr lang="vi-VN" sz="2500" b="1" dirty="0" smtClean="0">
                <a:solidFill>
                  <a:srgbClr val="002060"/>
                </a:solidFill>
                <a:latin typeface="Cambria" panose="02040503050406030204" pitchFamily="18" charset="0"/>
                <a:ea typeface="Cambria" panose="02040503050406030204" pitchFamily="18" charset="0"/>
              </a:rPr>
              <a:t>    </a:t>
            </a:r>
            <a:r>
              <a:rPr lang="vi-VN" sz="2500" b="1" dirty="0">
                <a:solidFill>
                  <a:srgbClr val="002060"/>
                </a:solidFill>
                <a:latin typeface="Cambria" panose="02040503050406030204" pitchFamily="18" charset="0"/>
                <a:ea typeface="Cambria" panose="02040503050406030204" pitchFamily="18" charset="0"/>
              </a:rPr>
              <a:t>Ị</a:t>
            </a:r>
            <a:endParaRPr lang="en-SG" sz="2500" b="1" dirty="0">
              <a:solidFill>
                <a:srgbClr val="002060"/>
              </a:solidFill>
              <a:latin typeface="Cambria" panose="02040503050406030204" pitchFamily="18" charset="0"/>
              <a:ea typeface="Cambria" panose="02040503050406030204" pitchFamily="18" charset="0"/>
            </a:endParaRPr>
          </a:p>
        </p:txBody>
      </p:sp>
      <p:grpSp>
        <p:nvGrpSpPr>
          <p:cNvPr id="289" name="Group 288">
            <a:extLst>
              <a:ext uri="{FF2B5EF4-FFF2-40B4-BE49-F238E27FC236}">
                <a16:creationId xmlns:a16="http://schemas.microsoft.com/office/drawing/2014/main" id="{94C9D3F6-ACAA-BB14-8D6D-86D5BF07283C}"/>
              </a:ext>
            </a:extLst>
          </p:cNvPr>
          <p:cNvGrpSpPr/>
          <p:nvPr/>
        </p:nvGrpSpPr>
        <p:grpSpPr>
          <a:xfrm>
            <a:off x="2128227" y="5898442"/>
            <a:ext cx="1939825" cy="460450"/>
            <a:chOff x="767989" y="927923"/>
            <a:chExt cx="3224084" cy="832339"/>
          </a:xfrm>
        </p:grpSpPr>
        <p:sp>
          <p:nvSpPr>
            <p:cNvPr id="290" name="Rectangle: Rounded Corners 289">
              <a:extLst>
                <a:ext uri="{FF2B5EF4-FFF2-40B4-BE49-F238E27FC236}">
                  <a16:creationId xmlns:a16="http://schemas.microsoft.com/office/drawing/2014/main" id="{CB0F3B20-A1AB-3502-8DD1-32D3EF253FF4}"/>
                </a:ext>
              </a:extLst>
            </p:cNvPr>
            <p:cNvSpPr/>
            <p:nvPr/>
          </p:nvSpPr>
          <p:spPr>
            <a:xfrm>
              <a:off x="2383459" y="965131"/>
              <a:ext cx="795131" cy="795131"/>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291" name="Rectangle: Rounded Corners 290">
              <a:extLst>
                <a:ext uri="{FF2B5EF4-FFF2-40B4-BE49-F238E27FC236}">
                  <a16:creationId xmlns:a16="http://schemas.microsoft.com/office/drawing/2014/main" id="{6A8E0D13-CDFE-F595-4205-B4634940BBBE}"/>
                </a:ext>
              </a:extLst>
            </p:cNvPr>
            <p:cNvSpPr/>
            <p:nvPr/>
          </p:nvSpPr>
          <p:spPr>
            <a:xfrm>
              <a:off x="3196942" y="947388"/>
              <a:ext cx="795131" cy="795128"/>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292" name="Rectangle: Rounded Corners 291">
              <a:extLst>
                <a:ext uri="{FF2B5EF4-FFF2-40B4-BE49-F238E27FC236}">
                  <a16:creationId xmlns:a16="http://schemas.microsoft.com/office/drawing/2014/main" id="{C30ABFFF-5A15-EADF-DC65-978392E1A74C}"/>
                </a:ext>
              </a:extLst>
            </p:cNvPr>
            <p:cNvSpPr/>
            <p:nvPr/>
          </p:nvSpPr>
          <p:spPr>
            <a:xfrm>
              <a:off x="1583573" y="946527"/>
              <a:ext cx="795131" cy="795131"/>
            </a:xfrm>
            <a:prstGeom prst="roundRect">
              <a:avLst/>
            </a:prstGeom>
            <a:solidFill>
              <a:schemeClr val="accent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293" name="Rectangle: Rounded Corners 292">
              <a:extLst>
                <a:ext uri="{FF2B5EF4-FFF2-40B4-BE49-F238E27FC236}">
                  <a16:creationId xmlns:a16="http://schemas.microsoft.com/office/drawing/2014/main" id="{DD0B36E4-72B2-E929-6863-16740BA0649C}"/>
                </a:ext>
              </a:extLst>
            </p:cNvPr>
            <p:cNvSpPr/>
            <p:nvPr/>
          </p:nvSpPr>
          <p:spPr>
            <a:xfrm>
              <a:off x="767989" y="927923"/>
              <a:ext cx="795131" cy="795131"/>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p:sp>
        <p:nvSpPr>
          <p:cNvPr id="294" name="TextBox 293">
            <a:extLst>
              <a:ext uri="{FF2B5EF4-FFF2-40B4-BE49-F238E27FC236}">
                <a16:creationId xmlns:a16="http://schemas.microsoft.com/office/drawing/2014/main" id="{4F2BC79D-AFD1-37AD-28ED-044CC8F051F8}"/>
              </a:ext>
            </a:extLst>
          </p:cNvPr>
          <p:cNvSpPr txBox="1"/>
          <p:nvPr/>
        </p:nvSpPr>
        <p:spPr>
          <a:xfrm>
            <a:off x="2164223" y="5885042"/>
            <a:ext cx="3086100" cy="507831"/>
          </a:xfrm>
          <a:prstGeom prst="rect">
            <a:avLst/>
          </a:prstGeom>
          <a:noFill/>
        </p:spPr>
        <p:txBody>
          <a:bodyPr wrap="square" rtlCol="0">
            <a:spAutoFit/>
          </a:bodyPr>
          <a:lstStyle/>
          <a:p>
            <a:r>
              <a:rPr lang="vi-VN" sz="2700" b="1" dirty="0">
                <a:solidFill>
                  <a:srgbClr val="002060"/>
                </a:solidFill>
                <a:latin typeface="Cambria" panose="02040503050406030204" pitchFamily="18" charset="0"/>
                <a:ea typeface="Cambria" panose="02040503050406030204" pitchFamily="18" charset="0"/>
              </a:rPr>
              <a:t>R  </a:t>
            </a:r>
            <a:r>
              <a:rPr lang="en-US" sz="2700" b="1" dirty="0" smtClean="0">
                <a:solidFill>
                  <a:srgbClr val="002060"/>
                </a:solidFill>
                <a:latin typeface="Cambria" panose="02040503050406030204" pitchFamily="18" charset="0"/>
                <a:ea typeface="Cambria" panose="02040503050406030204" pitchFamily="18" charset="0"/>
              </a:rPr>
              <a:t> </a:t>
            </a:r>
            <a:r>
              <a:rPr lang="vi-VN" sz="2700" b="1" dirty="0" smtClean="0">
                <a:solidFill>
                  <a:schemeClr val="bg1"/>
                </a:solidFill>
                <a:latin typeface="Cambria" panose="02040503050406030204" pitchFamily="18" charset="0"/>
                <a:ea typeface="Cambria" panose="02040503050406030204" pitchFamily="18" charset="0"/>
              </a:rPr>
              <a:t>Á</a:t>
            </a:r>
            <a:r>
              <a:rPr lang="vi-VN" sz="2700" b="1" dirty="0" smtClean="0">
                <a:solidFill>
                  <a:srgbClr val="002060"/>
                </a:solidFill>
                <a:latin typeface="Cambria" panose="02040503050406030204" pitchFamily="18" charset="0"/>
                <a:ea typeface="Cambria" panose="02040503050406030204" pitchFamily="18" charset="0"/>
              </a:rPr>
              <a:t>  </a:t>
            </a:r>
            <a:r>
              <a:rPr lang="en-US" sz="2700" b="1" dirty="0" smtClean="0">
                <a:solidFill>
                  <a:srgbClr val="002060"/>
                </a:solidFill>
                <a:latin typeface="Cambria" panose="02040503050406030204" pitchFamily="18" charset="0"/>
                <a:ea typeface="Cambria" panose="02040503050406030204" pitchFamily="18" charset="0"/>
              </a:rPr>
              <a:t>  </a:t>
            </a:r>
            <a:r>
              <a:rPr lang="vi-VN" sz="2700" b="1" dirty="0" smtClean="0">
                <a:solidFill>
                  <a:srgbClr val="002060"/>
                </a:solidFill>
                <a:latin typeface="Cambria" panose="02040503050406030204" pitchFamily="18" charset="0"/>
                <a:ea typeface="Cambria" panose="02040503050406030204" pitchFamily="18" charset="0"/>
              </a:rPr>
              <a:t>C  </a:t>
            </a:r>
            <a:r>
              <a:rPr lang="en-US" sz="2700" b="1" dirty="0" smtClean="0">
                <a:solidFill>
                  <a:srgbClr val="002060"/>
                </a:solidFill>
                <a:latin typeface="Cambria" panose="02040503050406030204" pitchFamily="18" charset="0"/>
                <a:ea typeface="Cambria" panose="02040503050406030204" pitchFamily="18" charset="0"/>
              </a:rPr>
              <a:t> </a:t>
            </a:r>
            <a:r>
              <a:rPr lang="vi-VN" sz="2700" b="1" dirty="0" smtClean="0">
                <a:solidFill>
                  <a:srgbClr val="002060"/>
                </a:solidFill>
                <a:latin typeface="Cambria" panose="02040503050406030204" pitchFamily="18" charset="0"/>
                <a:ea typeface="Cambria" panose="02040503050406030204" pitchFamily="18" charset="0"/>
              </a:rPr>
              <a:t>H</a:t>
            </a:r>
            <a:endParaRPr lang="en-SG" sz="2700" b="1" dirty="0">
              <a:solidFill>
                <a:srgbClr val="002060"/>
              </a:solidFill>
              <a:latin typeface="Cambria" panose="02040503050406030204" pitchFamily="18" charset="0"/>
              <a:ea typeface="Cambria" panose="02040503050406030204" pitchFamily="18" charset="0"/>
            </a:endParaRPr>
          </a:p>
        </p:txBody>
      </p:sp>
      <p:pic>
        <p:nvPicPr>
          <p:cNvPr id="295" name="Picture 294">
            <a:extLst>
              <a:ext uri="{FF2B5EF4-FFF2-40B4-BE49-F238E27FC236}">
                <a16:creationId xmlns:a16="http://schemas.microsoft.com/office/drawing/2014/main" id="{3FBEF8D3-5120-6427-5E90-E52C833559A9}"/>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5332851" y="414369"/>
            <a:ext cx="3575057" cy="6001652"/>
          </a:xfrm>
          <a:prstGeom prst="rect">
            <a:avLst/>
          </a:prstGeom>
        </p:spPr>
      </p:pic>
      <p:sp>
        <p:nvSpPr>
          <p:cNvPr id="298" name="矩形: 圆角 19">
            <a:extLst>
              <a:ext uri="{FF2B5EF4-FFF2-40B4-BE49-F238E27FC236}">
                <a16:creationId xmlns:a16="http://schemas.microsoft.com/office/drawing/2014/main" id="{34BC585B-AEC3-3519-DB32-54D03A50D917}"/>
              </a:ext>
            </a:extLst>
          </p:cNvPr>
          <p:cNvSpPr/>
          <p:nvPr/>
        </p:nvSpPr>
        <p:spPr>
          <a:xfrm>
            <a:off x="865624" y="40803"/>
            <a:ext cx="2984945" cy="442165"/>
          </a:xfrm>
          <a:prstGeom prst="roundRect">
            <a:avLst>
              <a:gd name="adj" fmla="val 50000"/>
            </a:avLst>
          </a:prstGeom>
          <a:gradFill>
            <a:gsLst>
              <a:gs pos="100000">
                <a:schemeClr val="accent1"/>
              </a:gs>
              <a:gs pos="0">
                <a:schemeClr val="accent1">
                  <a:lumMod val="90000"/>
                  <a:lumOff val="10000"/>
                </a:schemeClr>
              </a:gs>
            </a:gsLst>
            <a:lin ang="5400000" scaled="1"/>
          </a:gradFill>
          <a:ln>
            <a:noFill/>
          </a:ln>
          <a:effectLst>
            <a:outerShdw blurRad="508000" dist="190500" dir="5400000" sx="101000" sy="101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0" bIns="72000" rtlCol="0" anchor="ctr">
            <a:noAutofit/>
          </a:bodyPr>
          <a:lstStyle/>
          <a:p>
            <a:pPr lvl="0" algn="ctr">
              <a:defRPr/>
            </a:pPr>
            <a:r>
              <a:rPr lang="vi-VN" sz="3200" b="1" dirty="0">
                <a:latin typeface="Cambria" panose="02040503050406030204" pitchFamily="18" charset="0"/>
                <a:ea typeface="Cambria" panose="02040503050406030204" pitchFamily="18" charset="0"/>
              </a:rPr>
              <a:t>5. </a:t>
            </a:r>
            <a:r>
              <a:rPr lang="en-SG" sz="3200" b="1" dirty="0" err="1">
                <a:latin typeface="Cambria" panose="02040503050406030204" pitchFamily="18" charset="0"/>
                <a:ea typeface="Cambria" panose="02040503050406030204" pitchFamily="18" charset="0"/>
              </a:rPr>
              <a:t>Giải</a:t>
            </a:r>
            <a:r>
              <a:rPr lang="en-SG" sz="3200" b="1" dirty="0">
                <a:latin typeface="Cambria" panose="02040503050406030204" pitchFamily="18" charset="0"/>
                <a:ea typeface="Cambria" panose="02040503050406030204" pitchFamily="18" charset="0"/>
              </a:rPr>
              <a:t> ô </a:t>
            </a:r>
            <a:r>
              <a:rPr lang="en-SG" sz="3200" b="1" dirty="0" err="1">
                <a:latin typeface="Cambria" panose="02040503050406030204" pitchFamily="18" charset="0"/>
                <a:ea typeface="Cambria" panose="02040503050406030204" pitchFamily="18" charset="0"/>
              </a:rPr>
              <a:t>chữ</a:t>
            </a:r>
            <a:r>
              <a:rPr lang="en-SG" sz="3200" b="1" dirty="0">
                <a:latin typeface="Cambria" panose="02040503050406030204" pitchFamily="18" charset="0"/>
                <a:ea typeface="Cambria" panose="02040503050406030204" pitchFamily="18" charset="0"/>
              </a:rPr>
              <a:t>.</a:t>
            </a:r>
            <a:endParaRPr kumimoji="0" lang="zh-CN" altLang="en-US" sz="3200" b="1" i="0" u="none" strike="noStrike" kern="1200" cap="none" spc="300" normalizeH="0" baseline="0" noProof="0" dirty="0">
              <a:ln>
                <a:noFill/>
              </a:ln>
              <a:solidFill>
                <a:schemeClr val="bg1"/>
              </a:solidFill>
              <a:effectLst>
                <a:outerShdw blurRad="38100" dist="38100" dir="2700000" algn="tl">
                  <a:srgbClr val="000000">
                    <a:alpha val="43137"/>
                  </a:srgbClr>
                </a:outerShdw>
              </a:effectLst>
              <a:uLnTx/>
              <a:uFillTx/>
              <a:latin typeface="Cambria" panose="02040503050406030204" pitchFamily="18" charset="0"/>
              <a:ea typeface="思源黑体 CN Regular" panose="020B0500000000000000" pitchFamily="34" charset="-122"/>
              <a:sym typeface="思源黑体 CN Regular" panose="020B0500000000000000" pitchFamily="34" charset="-122"/>
            </a:endParaRPr>
          </a:p>
        </p:txBody>
      </p:sp>
    </p:spTree>
    <p:extLst>
      <p:ext uri="{BB962C8B-B14F-4D97-AF65-F5344CB8AC3E}">
        <p14:creationId xmlns:p14="http://schemas.microsoft.com/office/powerpoint/2010/main" val="31237493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wipe(down)">
                                      <p:cBhvr>
                                        <p:cTn id="7" dur="500"/>
                                        <p:tgtEl>
                                          <p:spTgt spid="169"/>
                                        </p:tgtEl>
                                      </p:cBhvr>
                                    </p:animEffec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0"/>
                                        </p:tgtEl>
                                        <p:attrNameLst>
                                          <p:attrName>style.visibility</p:attrName>
                                        </p:attrNameLst>
                                      </p:cBhvr>
                                      <p:to>
                                        <p:strVal val="visible"/>
                                      </p:to>
                                    </p:set>
                                    <p:animEffect transition="in" filter="barn(inVertical)">
                                      <p:cBhvr>
                                        <p:cTn id="12" dur="500"/>
                                        <p:tgtEl>
                                          <p:spTgt spid="170"/>
                                        </p:tgtEl>
                                      </p:cBhvr>
                                    </p:animEffect>
                                  </p:childTnLst>
                                  <p:subTnLst>
                                    <p:audio>
                                      <p:cMediaNode>
                                        <p:cTn display="0" masterRel="sameClick">
                                          <p:stCondLst>
                                            <p:cond evt="begin" delay="0">
                                              <p:tn val="10"/>
                                            </p:cond>
                                          </p:stCondLst>
                                          <p:endCondLst>
                                            <p:cond evt="onStopAudio" delay="0">
                                              <p:tgtEl>
                                                <p:sldTgt/>
                                              </p:tgtEl>
                                            </p:cond>
                                          </p:endCondLst>
                                        </p:cTn>
                                        <p:tgtEl>
                                          <p:sndTgt r:embed="rId2" name="click.wav"/>
                                        </p:tgtEl>
                                      </p:cMediaNode>
                                    </p:audio>
                                  </p:sub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87"/>
                                        </p:tgtEl>
                                        <p:attrNameLst>
                                          <p:attrName>style.visibility</p:attrName>
                                        </p:attrNameLst>
                                      </p:cBhvr>
                                      <p:to>
                                        <p:strVal val="visible"/>
                                      </p:to>
                                    </p:set>
                                    <p:animEffect transition="in" filter="barn(inVertical)">
                                      <p:cBhvr>
                                        <p:cTn id="17" dur="500"/>
                                        <p:tgtEl>
                                          <p:spTgt spid="187"/>
                                        </p:tgtEl>
                                      </p:cBhvr>
                                    </p:animEffect>
                                  </p:childTnLst>
                                  <p:subTnLst>
                                    <p:audio>
                                      <p:cMediaNode>
                                        <p:cTn display="0" masterRel="sameClick">
                                          <p:stCondLst>
                                            <p:cond evt="begin" delay="0">
                                              <p:tn val="15"/>
                                            </p:cond>
                                          </p:stCondLst>
                                          <p:endCondLst>
                                            <p:cond evt="onStopAudio" delay="0">
                                              <p:tgtEl>
                                                <p:sldTgt/>
                                              </p:tgtEl>
                                            </p:cond>
                                          </p:endCondLst>
                                        </p:cTn>
                                        <p:tgtEl>
                                          <p:sndTgt r:embed="rId2" name="click.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71"/>
                                        </p:tgtEl>
                                        <p:attrNameLst>
                                          <p:attrName>style.visibility</p:attrName>
                                        </p:attrNameLst>
                                      </p:cBhvr>
                                      <p:to>
                                        <p:strVal val="visible"/>
                                      </p:to>
                                    </p:set>
                                    <p:animEffect transition="in" filter="wipe(down)">
                                      <p:cBhvr>
                                        <p:cTn id="22" dur="500"/>
                                        <p:tgtEl>
                                          <p:spTgt spid="171"/>
                                        </p:tgtEl>
                                      </p:cBhvr>
                                    </p:animEffect>
                                  </p:childTnLst>
                                  <p:subTnLst>
                                    <p:audio>
                                      <p:cMediaNode>
                                        <p:cTn display="0" masterRel="sameClick">
                                          <p:stCondLst>
                                            <p:cond evt="begin" delay="0">
                                              <p:tn val="20"/>
                                            </p:cond>
                                          </p:stCondLst>
                                          <p:endCondLst>
                                            <p:cond evt="onStopAudio" delay="0">
                                              <p:tgtEl>
                                                <p:sldTgt/>
                                              </p:tgtEl>
                                            </p:cond>
                                          </p:endCondLst>
                                        </p:cTn>
                                        <p:tgtEl>
                                          <p:sndTgt r:embed="rId2" name="click.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02"/>
                                        </p:tgtEl>
                                        <p:attrNameLst>
                                          <p:attrName>style.visibility</p:attrName>
                                        </p:attrNameLst>
                                      </p:cBhvr>
                                      <p:to>
                                        <p:strVal val="visible"/>
                                      </p:to>
                                    </p:set>
                                    <p:animEffect transition="in" filter="wipe(down)">
                                      <p:cBhvr>
                                        <p:cTn id="27" dur="500"/>
                                        <p:tgtEl>
                                          <p:spTgt spid="202"/>
                                        </p:tgtEl>
                                      </p:cBhvr>
                                    </p:animEffect>
                                  </p:childTnLst>
                                  <p:subTnLst>
                                    <p:audio>
                                      <p:cMediaNode>
                                        <p:cTn display="0" masterRel="sameClick">
                                          <p:stCondLst>
                                            <p:cond evt="begin" delay="0">
                                              <p:tn val="25"/>
                                            </p:cond>
                                          </p:stCondLst>
                                          <p:endCondLst>
                                            <p:cond evt="onStopAudio" delay="0">
                                              <p:tgtEl>
                                                <p:sldTgt/>
                                              </p:tgtEl>
                                            </p:cond>
                                          </p:endCondLst>
                                        </p:cTn>
                                        <p:tgtEl>
                                          <p:sndTgt r:embed="rId2" name="click.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09"/>
                                        </p:tgtEl>
                                        <p:attrNameLst>
                                          <p:attrName>style.visibility</p:attrName>
                                        </p:attrNameLst>
                                      </p:cBhvr>
                                      <p:to>
                                        <p:strVal val="visible"/>
                                      </p:to>
                                    </p:set>
                                    <p:animEffect transition="in" filter="wipe(down)">
                                      <p:cBhvr>
                                        <p:cTn id="32" dur="500"/>
                                        <p:tgtEl>
                                          <p:spTgt spid="209"/>
                                        </p:tgtEl>
                                      </p:cBhvr>
                                    </p:animEffect>
                                  </p:childTnLst>
                                  <p:subTnLst>
                                    <p:audio>
                                      <p:cMediaNode>
                                        <p:cTn display="0" masterRel="sameClick">
                                          <p:stCondLst>
                                            <p:cond evt="begin" delay="0">
                                              <p:tn val="30"/>
                                            </p:cond>
                                          </p:stCondLst>
                                          <p:endCondLst>
                                            <p:cond evt="onStopAudio" delay="0">
                                              <p:tgtEl>
                                                <p:sldTgt/>
                                              </p:tgtEl>
                                            </p:cond>
                                          </p:endCondLst>
                                        </p:cTn>
                                        <p:tgtEl>
                                          <p:sndTgt r:embed="rId2" name="click.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17"/>
                                        </p:tgtEl>
                                        <p:attrNameLst>
                                          <p:attrName>style.visibility</p:attrName>
                                        </p:attrNameLst>
                                      </p:cBhvr>
                                      <p:to>
                                        <p:strVal val="visible"/>
                                      </p:to>
                                    </p:set>
                                    <p:animEffect transition="in" filter="wipe(down)">
                                      <p:cBhvr>
                                        <p:cTn id="37" dur="500"/>
                                        <p:tgtEl>
                                          <p:spTgt spid="217"/>
                                        </p:tgtEl>
                                      </p:cBhvr>
                                    </p:animEffect>
                                  </p:childTnLst>
                                  <p:subTnLst>
                                    <p:audio>
                                      <p:cMediaNode>
                                        <p:cTn display="0" masterRel="sameClick">
                                          <p:stCondLst>
                                            <p:cond evt="begin" delay="0">
                                              <p:tn val="35"/>
                                            </p:cond>
                                          </p:stCondLst>
                                          <p:endCondLst>
                                            <p:cond evt="onStopAudio" delay="0">
                                              <p:tgtEl>
                                                <p:sldTgt/>
                                              </p:tgtEl>
                                            </p:cond>
                                          </p:endCondLst>
                                        </p:cTn>
                                        <p:tgtEl>
                                          <p:sndTgt r:embed="rId2" name="click.wav"/>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36"/>
                                        </p:tgtEl>
                                        <p:attrNameLst>
                                          <p:attrName>style.visibility</p:attrName>
                                        </p:attrNameLst>
                                      </p:cBhvr>
                                      <p:to>
                                        <p:strVal val="visible"/>
                                      </p:to>
                                    </p:set>
                                    <p:animEffect transition="in" filter="wipe(down)">
                                      <p:cBhvr>
                                        <p:cTn id="42" dur="500"/>
                                        <p:tgtEl>
                                          <p:spTgt spid="236"/>
                                        </p:tgtEl>
                                      </p:cBhvr>
                                    </p:animEffect>
                                  </p:childTnLst>
                                  <p:subTnLst>
                                    <p:audio>
                                      <p:cMediaNode>
                                        <p:cTn display="0" masterRel="sameClick">
                                          <p:stCondLst>
                                            <p:cond evt="begin" delay="0">
                                              <p:tn val="40"/>
                                            </p:cond>
                                          </p:stCondLst>
                                          <p:endCondLst>
                                            <p:cond evt="onStopAudio" delay="0">
                                              <p:tgtEl>
                                                <p:sldTgt/>
                                              </p:tgtEl>
                                            </p:cond>
                                          </p:endCondLst>
                                        </p:cTn>
                                        <p:tgtEl>
                                          <p:sndTgt r:embed="rId2" name="click.wav"/>
                                        </p:tgtEl>
                                      </p:cMediaNode>
                                    </p:audio>
                                  </p:sub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42"/>
                                        </p:tgtEl>
                                        <p:attrNameLst>
                                          <p:attrName>style.visibility</p:attrName>
                                        </p:attrNameLst>
                                      </p:cBhvr>
                                      <p:to>
                                        <p:strVal val="visible"/>
                                      </p:to>
                                    </p:set>
                                    <p:animEffect transition="in" filter="wipe(down)">
                                      <p:cBhvr>
                                        <p:cTn id="47" dur="500"/>
                                        <p:tgtEl>
                                          <p:spTgt spid="242"/>
                                        </p:tgtEl>
                                      </p:cBhvr>
                                    </p:animEffect>
                                  </p:childTnLst>
                                  <p:subTnLst>
                                    <p:audio>
                                      <p:cMediaNode>
                                        <p:cTn display="0" masterRel="sameClick">
                                          <p:stCondLst>
                                            <p:cond evt="begin" delay="0">
                                              <p:tn val="45"/>
                                            </p:cond>
                                          </p:stCondLst>
                                          <p:endCondLst>
                                            <p:cond evt="onStopAudio" delay="0">
                                              <p:tgtEl>
                                                <p:sldTgt/>
                                              </p:tgtEl>
                                            </p:cond>
                                          </p:endCondLst>
                                        </p:cTn>
                                        <p:tgtEl>
                                          <p:sndTgt r:embed="rId2" name="click.wav"/>
                                        </p:tgtEl>
                                      </p:cMediaNode>
                                    </p:audio>
                                  </p:sub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66"/>
                                        </p:tgtEl>
                                        <p:attrNameLst>
                                          <p:attrName>style.visibility</p:attrName>
                                        </p:attrNameLst>
                                      </p:cBhvr>
                                      <p:to>
                                        <p:strVal val="visible"/>
                                      </p:to>
                                    </p:set>
                                    <p:animEffect transition="in" filter="barn(inVertical)">
                                      <p:cBhvr>
                                        <p:cTn id="52" dur="500"/>
                                        <p:tgtEl>
                                          <p:spTgt spid="266"/>
                                        </p:tgtEl>
                                      </p:cBhvr>
                                    </p:animEffect>
                                  </p:childTnLst>
                                  <p:subTnLst>
                                    <p:audio>
                                      <p:cMediaNode>
                                        <p:cTn display="0" masterRel="sameClick">
                                          <p:stCondLst>
                                            <p:cond evt="begin" delay="0">
                                              <p:tn val="50"/>
                                            </p:cond>
                                          </p:stCondLst>
                                          <p:endCondLst>
                                            <p:cond evt="onStopAudio" delay="0">
                                              <p:tgtEl>
                                                <p:sldTgt/>
                                              </p:tgtEl>
                                            </p:cond>
                                          </p:endCondLst>
                                        </p:cTn>
                                        <p:tgtEl>
                                          <p:sndTgt r:embed="rId2" name="click.wav"/>
                                        </p:tgtEl>
                                      </p:cMediaNode>
                                    </p:audio>
                                  </p:sub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73"/>
                                        </p:tgtEl>
                                        <p:attrNameLst>
                                          <p:attrName>style.visibility</p:attrName>
                                        </p:attrNameLst>
                                      </p:cBhvr>
                                      <p:to>
                                        <p:strVal val="visible"/>
                                      </p:to>
                                    </p:set>
                                    <p:animEffect transition="in" filter="wipe(down)">
                                      <p:cBhvr>
                                        <p:cTn id="57" dur="500"/>
                                        <p:tgtEl>
                                          <p:spTgt spid="273"/>
                                        </p:tgtEl>
                                      </p:cBhvr>
                                    </p:animEffect>
                                  </p:childTnLst>
                                  <p:subTnLst>
                                    <p:audio>
                                      <p:cMediaNode>
                                        <p:cTn display="0" masterRel="sameClick">
                                          <p:stCondLst>
                                            <p:cond evt="begin" delay="0">
                                              <p:tn val="55"/>
                                            </p:cond>
                                          </p:stCondLst>
                                          <p:endCondLst>
                                            <p:cond evt="onStopAudio" delay="0">
                                              <p:tgtEl>
                                                <p:sldTgt/>
                                              </p:tgtEl>
                                            </p:cond>
                                          </p:endCondLst>
                                        </p:cTn>
                                        <p:tgtEl>
                                          <p:sndTgt r:embed="rId2" name="click.wav"/>
                                        </p:tgtEl>
                                      </p:cMediaNode>
                                    </p:audio>
                                  </p:sub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287"/>
                                        </p:tgtEl>
                                        <p:attrNameLst>
                                          <p:attrName>style.visibility</p:attrName>
                                        </p:attrNameLst>
                                      </p:cBhvr>
                                      <p:to>
                                        <p:strVal val="visible"/>
                                      </p:to>
                                    </p:set>
                                    <p:animEffect transition="in" filter="wipe(down)">
                                      <p:cBhvr>
                                        <p:cTn id="62" dur="500"/>
                                        <p:tgtEl>
                                          <p:spTgt spid="287"/>
                                        </p:tgtEl>
                                      </p:cBhvr>
                                    </p:animEffect>
                                  </p:childTnLst>
                                  <p:subTnLst>
                                    <p:audio>
                                      <p:cMediaNode>
                                        <p:cTn display="0" masterRel="sameClick">
                                          <p:stCondLst>
                                            <p:cond evt="begin" delay="0">
                                              <p:tn val="60"/>
                                            </p:cond>
                                          </p:stCondLst>
                                          <p:endCondLst>
                                            <p:cond evt="onStopAudio" delay="0">
                                              <p:tgtEl>
                                                <p:sldTgt/>
                                              </p:tgtEl>
                                            </p:cond>
                                          </p:endCondLst>
                                        </p:cTn>
                                        <p:tgtEl>
                                          <p:sndTgt r:embed="rId2" name="click.wav"/>
                                        </p:tgtEl>
                                      </p:cMediaNode>
                                    </p:audio>
                                  </p:sub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ipe(down)">
                                      <p:cBhvr>
                                        <p:cTn id="67" dur="500"/>
                                        <p:tgtEl>
                                          <p:spTgt spid="288"/>
                                        </p:tgtEl>
                                      </p:cBhvr>
                                    </p:animEffect>
                                  </p:childTnLst>
                                  <p:subTnLst>
                                    <p:audio>
                                      <p:cMediaNode>
                                        <p:cTn display="0" masterRel="sameClick">
                                          <p:stCondLst>
                                            <p:cond evt="begin" delay="0">
                                              <p:tn val="65"/>
                                            </p:cond>
                                          </p:stCondLst>
                                          <p:endCondLst>
                                            <p:cond evt="onStopAudio" delay="0">
                                              <p:tgtEl>
                                                <p:sldTgt/>
                                              </p:tgtEl>
                                            </p:cond>
                                          </p:endCondLst>
                                        </p:cTn>
                                        <p:tgtEl>
                                          <p:sndTgt r:embed="rId2" name="click.wav"/>
                                        </p:tgtEl>
                                      </p:cMediaNode>
                                    </p:audio>
                                  </p:sub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294"/>
                                        </p:tgtEl>
                                        <p:attrNameLst>
                                          <p:attrName>style.visibility</p:attrName>
                                        </p:attrNameLst>
                                      </p:cBhvr>
                                      <p:to>
                                        <p:strVal val="visible"/>
                                      </p:to>
                                    </p:set>
                                    <p:animEffect transition="in" filter="wipe(down)">
                                      <p:cBhvr>
                                        <p:cTn id="72" dur="500"/>
                                        <p:tgtEl>
                                          <p:spTgt spid="294"/>
                                        </p:tgtEl>
                                      </p:cBhvr>
                                    </p:animEffect>
                                  </p:childTnLst>
                                  <p:subTnLst>
                                    <p:audio>
                                      <p:cMediaNode>
                                        <p:cTn display="0" masterRel="sameClick">
                                          <p:stCondLst>
                                            <p:cond evt="begin" delay="0">
                                              <p:tn val="70"/>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 grpId="0"/>
      <p:bldP spid="170" grpId="0"/>
      <p:bldP spid="187" grpId="0"/>
      <p:bldP spid="171" grpId="0"/>
      <p:bldP spid="202" grpId="0"/>
      <p:bldP spid="209" grpId="0"/>
      <p:bldP spid="217" grpId="0"/>
      <p:bldP spid="236" grpId="0"/>
      <p:bldP spid="242" grpId="0"/>
      <p:bldP spid="266" grpId="0"/>
      <p:bldP spid="273" grpId="0"/>
      <p:bldP spid="287" grpId="0"/>
      <p:bldP spid="288" grpId="0"/>
      <p:bldP spid="29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9">
            <a:extLst>
              <a:ext uri="{FF2B5EF4-FFF2-40B4-BE49-F238E27FC236}">
                <a16:creationId xmlns:a16="http://schemas.microsoft.com/office/drawing/2014/main" id="{53C9839C-9FA9-0AAD-E559-B09DF0C594F2}"/>
              </a:ext>
            </a:extLst>
          </p:cNvPr>
          <p:cNvSpPr/>
          <p:nvPr/>
        </p:nvSpPr>
        <p:spPr>
          <a:xfrm>
            <a:off x="564232" y="1544985"/>
            <a:ext cx="9145610" cy="1407056"/>
          </a:xfrm>
          <a:prstGeom prst="roundRect">
            <a:avLst>
              <a:gd name="adj" fmla="val 50000"/>
            </a:avLst>
          </a:prstGeom>
          <a:gradFill>
            <a:gsLst>
              <a:gs pos="100000">
                <a:schemeClr val="accent1"/>
              </a:gs>
              <a:gs pos="0">
                <a:schemeClr val="accent1">
                  <a:lumMod val="90000"/>
                  <a:lumOff val="10000"/>
                </a:schemeClr>
              </a:gs>
            </a:gsLst>
            <a:lin ang="5400000" scaled="1"/>
          </a:gradFill>
          <a:ln>
            <a:noFill/>
          </a:ln>
          <a:effectLst>
            <a:outerShdw blurRad="508000" dist="190500" dir="5400000" sx="101000" sy="101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0" bIns="72000" rtlCol="0" anchor="ctr">
            <a:noAutofit/>
          </a:bodyPr>
          <a:lstStyle/>
          <a:p>
            <a:pPr lvl="0" algn="ctr">
              <a:defRPr/>
            </a:pPr>
            <a:r>
              <a:rPr lang="vi-VN" sz="4500" b="1" dirty="0">
                <a:latin typeface="Cambria" panose="02040503050406030204" pitchFamily="18" charset="0"/>
                <a:ea typeface="Cambria" panose="02040503050406030204" pitchFamily="18" charset="0"/>
              </a:rPr>
              <a:t>b. </a:t>
            </a:r>
            <a:r>
              <a:rPr lang="en-SG" sz="4500" b="1" dirty="0">
                <a:latin typeface="Cambria" panose="02040503050406030204" pitchFamily="18" charset="0"/>
                <a:ea typeface="Cambria" panose="02040503050406030204" pitchFamily="18" charset="0"/>
              </a:rPr>
              <a:t>Ô </a:t>
            </a:r>
            <a:r>
              <a:rPr lang="en-SG" sz="4500" b="1" dirty="0" err="1">
                <a:latin typeface="Cambria" panose="02040503050406030204" pitchFamily="18" charset="0"/>
                <a:ea typeface="Cambria" panose="02040503050406030204" pitchFamily="18" charset="0"/>
              </a:rPr>
              <a:t>chữ</a:t>
            </a:r>
            <a:r>
              <a:rPr lang="en-SG" sz="4500" b="1" dirty="0">
                <a:latin typeface="Cambria" panose="02040503050406030204" pitchFamily="18" charset="0"/>
                <a:ea typeface="Cambria" panose="02040503050406030204" pitchFamily="18" charset="0"/>
              </a:rPr>
              <a:t> </a:t>
            </a:r>
            <a:r>
              <a:rPr lang="en-SG" sz="4500" b="1" dirty="0" err="1">
                <a:latin typeface="Cambria" panose="02040503050406030204" pitchFamily="18" charset="0"/>
                <a:ea typeface="Cambria" panose="02040503050406030204" pitchFamily="18" charset="0"/>
              </a:rPr>
              <a:t>hàng</a:t>
            </a:r>
            <a:r>
              <a:rPr lang="en-SG" sz="4500" b="1" dirty="0">
                <a:latin typeface="Cambria" panose="02040503050406030204" pitchFamily="18" charset="0"/>
                <a:ea typeface="Cambria" panose="02040503050406030204" pitchFamily="18" charset="0"/>
              </a:rPr>
              <a:t> </a:t>
            </a:r>
            <a:r>
              <a:rPr lang="en-SG" sz="4500" b="1" dirty="0" err="1">
                <a:latin typeface="Cambria" panose="02040503050406030204" pitchFamily="18" charset="0"/>
                <a:ea typeface="Cambria" panose="02040503050406030204" pitchFamily="18" charset="0"/>
              </a:rPr>
              <a:t>dọc</a:t>
            </a:r>
            <a:r>
              <a:rPr lang="en-SG" sz="4500" b="1" dirty="0">
                <a:latin typeface="Cambria" panose="02040503050406030204" pitchFamily="18" charset="0"/>
                <a:ea typeface="Cambria" panose="02040503050406030204" pitchFamily="18" charset="0"/>
              </a:rPr>
              <a:t> </a:t>
            </a:r>
            <a:r>
              <a:rPr lang="en-SG" sz="4500" b="1" dirty="0" err="1">
                <a:latin typeface="Cambria" panose="02040503050406030204" pitchFamily="18" charset="0"/>
                <a:ea typeface="Cambria" panose="02040503050406030204" pitchFamily="18" charset="0"/>
              </a:rPr>
              <a:t>màu</a:t>
            </a:r>
            <a:r>
              <a:rPr lang="en-SG" sz="4500" b="1" dirty="0">
                <a:latin typeface="Cambria" panose="02040503050406030204" pitchFamily="18" charset="0"/>
                <a:ea typeface="Cambria" panose="02040503050406030204" pitchFamily="18" charset="0"/>
              </a:rPr>
              <a:t> </a:t>
            </a:r>
            <a:r>
              <a:rPr lang="en-SG" sz="4500" b="1" dirty="0" err="1">
                <a:latin typeface="Cambria" panose="02040503050406030204" pitchFamily="18" charset="0"/>
                <a:ea typeface="Cambria" panose="02040503050406030204" pitchFamily="18" charset="0"/>
              </a:rPr>
              <a:t>xanh</a:t>
            </a:r>
            <a:r>
              <a:rPr lang="en-SG" sz="4500" b="1" dirty="0">
                <a:latin typeface="Cambria" panose="02040503050406030204" pitchFamily="18" charset="0"/>
                <a:ea typeface="Cambria" panose="02040503050406030204" pitchFamily="18" charset="0"/>
              </a:rPr>
              <a:t> </a:t>
            </a:r>
            <a:r>
              <a:rPr lang="en-SG" sz="4500" b="1" dirty="0" err="1">
                <a:latin typeface="Cambria" panose="02040503050406030204" pitchFamily="18" charset="0"/>
                <a:ea typeface="Cambria" panose="02040503050406030204" pitchFamily="18" charset="0"/>
              </a:rPr>
              <a:t>là</a:t>
            </a:r>
            <a:r>
              <a:rPr lang="en-SG" sz="4500" b="1" dirty="0">
                <a:latin typeface="Cambria" panose="02040503050406030204" pitchFamily="18" charset="0"/>
                <a:ea typeface="Cambria" panose="02040503050406030204" pitchFamily="18" charset="0"/>
              </a:rPr>
              <a:t>:</a:t>
            </a:r>
            <a:r>
              <a:rPr lang="vi-VN" sz="4500" b="1" dirty="0">
                <a:latin typeface="Cambria" panose="02040503050406030204" pitchFamily="18" charset="0"/>
                <a:ea typeface="Cambria" panose="02040503050406030204" pitchFamily="18" charset="0"/>
              </a:rPr>
              <a:t> </a:t>
            </a:r>
          </a:p>
        </p:txBody>
      </p:sp>
      <p:pic>
        <p:nvPicPr>
          <p:cNvPr id="3" name="图片 3">
            <a:extLst>
              <a:ext uri="{FF2B5EF4-FFF2-40B4-BE49-F238E27FC236}">
                <a16:creationId xmlns:a16="http://schemas.microsoft.com/office/drawing/2014/main" id="{090C4FC4-5C1B-1C24-163F-BDEC73C1D823}"/>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02499" y="3169517"/>
            <a:ext cx="4376069" cy="3316241"/>
          </a:xfrm>
          <a:prstGeom prst="rect">
            <a:avLst/>
          </a:prstGeom>
        </p:spPr>
      </p:pic>
      <p:grpSp>
        <p:nvGrpSpPr>
          <p:cNvPr id="4" name="Group 3"/>
          <p:cNvGrpSpPr/>
          <p:nvPr/>
        </p:nvGrpSpPr>
        <p:grpSpPr>
          <a:xfrm>
            <a:off x="690879" y="3250267"/>
            <a:ext cx="6459220" cy="871265"/>
            <a:chOff x="3941708" y="2048337"/>
            <a:chExt cx="7334250" cy="3882790"/>
          </a:xfrm>
        </p:grpSpPr>
        <p:grpSp>
          <p:nvGrpSpPr>
            <p:cNvPr id="5" name="组合 2">
              <a:extLst>
                <a:ext uri="{FF2B5EF4-FFF2-40B4-BE49-F238E27FC236}">
                  <a16:creationId xmlns:a16="http://schemas.microsoft.com/office/drawing/2014/main" id="{E768F56F-FC6C-E976-7C76-6FEAE45C0DF2}"/>
                </a:ext>
              </a:extLst>
            </p:cNvPr>
            <p:cNvGrpSpPr/>
            <p:nvPr/>
          </p:nvGrpSpPr>
          <p:grpSpPr>
            <a:xfrm flipH="1">
              <a:off x="3941708" y="2048337"/>
              <a:ext cx="7334250" cy="3882790"/>
              <a:chOff x="623565" y="1520925"/>
              <a:chExt cx="7334250" cy="4814393"/>
            </a:xfrm>
          </p:grpSpPr>
          <p:sp>
            <p:nvSpPr>
              <p:cNvPr id="7" name="任意多边形: 形状 5">
                <a:extLst>
                  <a:ext uri="{FF2B5EF4-FFF2-40B4-BE49-F238E27FC236}">
                    <a16:creationId xmlns:a16="http://schemas.microsoft.com/office/drawing/2014/main" id="{9A482105-059E-3103-95BB-4066C04342EB}"/>
                  </a:ext>
                </a:extLst>
              </p:cNvPr>
              <p:cNvSpPr/>
              <p:nvPr/>
            </p:nvSpPr>
            <p:spPr>
              <a:xfrm>
                <a:off x="623565" y="1520925"/>
                <a:ext cx="7181850" cy="4638372"/>
              </a:xfrm>
              <a:custGeom>
                <a:avLst/>
                <a:gdLst>
                  <a:gd name="connsiteX0" fmla="*/ 162441 w 7181850"/>
                  <a:gd name="connsiteY0" fmla="*/ 0 h 4638372"/>
                  <a:gd name="connsiteX1" fmla="*/ 7019409 w 7181850"/>
                  <a:gd name="connsiteY1" fmla="*/ 0 h 4638372"/>
                  <a:gd name="connsiteX2" fmla="*/ 7181850 w 7181850"/>
                  <a:gd name="connsiteY2" fmla="*/ 162441 h 4638372"/>
                  <a:gd name="connsiteX3" fmla="*/ 7181850 w 7181850"/>
                  <a:gd name="connsiteY3" fmla="*/ 487311 h 4638372"/>
                  <a:gd name="connsiteX4" fmla="*/ 7181850 w 7181850"/>
                  <a:gd name="connsiteY4" fmla="*/ 812183 h 4638372"/>
                  <a:gd name="connsiteX5" fmla="*/ 7181850 w 7181850"/>
                  <a:gd name="connsiteY5" fmla="*/ 3826189 h 4638372"/>
                  <a:gd name="connsiteX6" fmla="*/ 7181850 w 7181850"/>
                  <a:gd name="connsiteY6" fmla="*/ 4314450 h 4638372"/>
                  <a:gd name="connsiteX7" fmla="*/ 7181850 w 7181850"/>
                  <a:gd name="connsiteY7" fmla="*/ 4475931 h 4638372"/>
                  <a:gd name="connsiteX8" fmla="*/ 7019409 w 7181850"/>
                  <a:gd name="connsiteY8" fmla="*/ 4638372 h 4638372"/>
                  <a:gd name="connsiteX9" fmla="*/ 162441 w 7181850"/>
                  <a:gd name="connsiteY9" fmla="*/ 4638372 h 4638372"/>
                  <a:gd name="connsiteX10" fmla="*/ 0 w 7181850"/>
                  <a:gd name="connsiteY10" fmla="*/ 4475931 h 4638372"/>
                  <a:gd name="connsiteX11" fmla="*/ 0 w 7181850"/>
                  <a:gd name="connsiteY11" fmla="*/ 4314450 h 4638372"/>
                  <a:gd name="connsiteX12" fmla="*/ 0 w 7181850"/>
                  <a:gd name="connsiteY12" fmla="*/ 3826189 h 4638372"/>
                  <a:gd name="connsiteX13" fmla="*/ 0 w 7181850"/>
                  <a:gd name="connsiteY13" fmla="*/ 812184 h 4638372"/>
                  <a:gd name="connsiteX14" fmla="*/ 0 w 7181850"/>
                  <a:gd name="connsiteY14" fmla="*/ 812183 h 4638372"/>
                  <a:gd name="connsiteX15" fmla="*/ 0 w 7181850"/>
                  <a:gd name="connsiteY15" fmla="*/ 162441 h 4638372"/>
                  <a:gd name="connsiteX16" fmla="*/ 162441 w 7181850"/>
                  <a:gd name="connsiteY16" fmla="*/ 0 h 463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181850" h="4638372">
                    <a:moveTo>
                      <a:pt x="162441" y="0"/>
                    </a:moveTo>
                    <a:lnTo>
                      <a:pt x="7019409" y="0"/>
                    </a:lnTo>
                    <a:cubicBezTo>
                      <a:pt x="7109123" y="0"/>
                      <a:pt x="7181850" y="72727"/>
                      <a:pt x="7181850" y="162441"/>
                    </a:cubicBezTo>
                    <a:lnTo>
                      <a:pt x="7181850" y="487311"/>
                    </a:lnTo>
                    <a:lnTo>
                      <a:pt x="7181850" y="812183"/>
                    </a:lnTo>
                    <a:lnTo>
                      <a:pt x="7181850" y="3826189"/>
                    </a:lnTo>
                    <a:lnTo>
                      <a:pt x="7181850" y="4314450"/>
                    </a:lnTo>
                    <a:lnTo>
                      <a:pt x="7181850" y="4475931"/>
                    </a:lnTo>
                    <a:cubicBezTo>
                      <a:pt x="7181850" y="4565645"/>
                      <a:pt x="7109123" y="4638372"/>
                      <a:pt x="7019409" y="4638372"/>
                    </a:cubicBezTo>
                    <a:lnTo>
                      <a:pt x="162441" y="4638372"/>
                    </a:lnTo>
                    <a:cubicBezTo>
                      <a:pt x="72727" y="4638372"/>
                      <a:pt x="0" y="4565645"/>
                      <a:pt x="0" y="4475931"/>
                    </a:cubicBezTo>
                    <a:lnTo>
                      <a:pt x="0" y="4314450"/>
                    </a:lnTo>
                    <a:lnTo>
                      <a:pt x="0" y="3826189"/>
                    </a:lnTo>
                    <a:lnTo>
                      <a:pt x="0" y="812184"/>
                    </a:lnTo>
                    <a:lnTo>
                      <a:pt x="0" y="812183"/>
                    </a:lnTo>
                    <a:lnTo>
                      <a:pt x="0" y="162441"/>
                    </a:lnTo>
                    <a:cubicBezTo>
                      <a:pt x="0" y="72727"/>
                      <a:pt x="72727" y="0"/>
                      <a:pt x="162441"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思源黑体 CN Regular" panose="020B0500000000000000" pitchFamily="34" charset="-122"/>
                  <a:ea typeface="思源黑体 CN Regular" panose="020B0500000000000000" pitchFamily="34" charset="-122"/>
                  <a:cs typeface="+mn-cs"/>
                  <a:sym typeface="思源黑体 CN Regular" panose="020B0500000000000000" pitchFamily="34" charset="-122"/>
                </a:endParaRPr>
              </a:p>
            </p:txBody>
          </p:sp>
          <p:sp>
            <p:nvSpPr>
              <p:cNvPr id="8" name="任意多边形: 形状 6">
                <a:extLst>
                  <a:ext uri="{FF2B5EF4-FFF2-40B4-BE49-F238E27FC236}">
                    <a16:creationId xmlns:a16="http://schemas.microsoft.com/office/drawing/2014/main" id="{EB2D166B-8352-7841-64D2-E50BBBAFF537}"/>
                  </a:ext>
                </a:extLst>
              </p:cNvPr>
              <p:cNvSpPr/>
              <p:nvPr/>
            </p:nvSpPr>
            <p:spPr>
              <a:xfrm>
                <a:off x="775965" y="1696946"/>
                <a:ext cx="7181850" cy="4638372"/>
              </a:xfrm>
              <a:custGeom>
                <a:avLst/>
                <a:gdLst>
                  <a:gd name="connsiteX0" fmla="*/ 162441 w 7181850"/>
                  <a:gd name="connsiteY0" fmla="*/ 0 h 4638372"/>
                  <a:gd name="connsiteX1" fmla="*/ 7019409 w 7181850"/>
                  <a:gd name="connsiteY1" fmla="*/ 0 h 4638372"/>
                  <a:gd name="connsiteX2" fmla="*/ 7181850 w 7181850"/>
                  <a:gd name="connsiteY2" fmla="*/ 162441 h 4638372"/>
                  <a:gd name="connsiteX3" fmla="*/ 7181850 w 7181850"/>
                  <a:gd name="connsiteY3" fmla="*/ 487311 h 4638372"/>
                  <a:gd name="connsiteX4" fmla="*/ 7181850 w 7181850"/>
                  <a:gd name="connsiteY4" fmla="*/ 812183 h 4638372"/>
                  <a:gd name="connsiteX5" fmla="*/ 7181850 w 7181850"/>
                  <a:gd name="connsiteY5" fmla="*/ 3826189 h 4638372"/>
                  <a:gd name="connsiteX6" fmla="*/ 7181850 w 7181850"/>
                  <a:gd name="connsiteY6" fmla="*/ 4314450 h 4638372"/>
                  <a:gd name="connsiteX7" fmla="*/ 7181850 w 7181850"/>
                  <a:gd name="connsiteY7" fmla="*/ 4475931 h 4638372"/>
                  <a:gd name="connsiteX8" fmla="*/ 7019409 w 7181850"/>
                  <a:gd name="connsiteY8" fmla="*/ 4638372 h 4638372"/>
                  <a:gd name="connsiteX9" fmla="*/ 162441 w 7181850"/>
                  <a:gd name="connsiteY9" fmla="*/ 4638372 h 4638372"/>
                  <a:gd name="connsiteX10" fmla="*/ 0 w 7181850"/>
                  <a:gd name="connsiteY10" fmla="*/ 4475931 h 4638372"/>
                  <a:gd name="connsiteX11" fmla="*/ 0 w 7181850"/>
                  <a:gd name="connsiteY11" fmla="*/ 4314450 h 4638372"/>
                  <a:gd name="connsiteX12" fmla="*/ 0 w 7181850"/>
                  <a:gd name="connsiteY12" fmla="*/ 3826189 h 4638372"/>
                  <a:gd name="connsiteX13" fmla="*/ 0 w 7181850"/>
                  <a:gd name="connsiteY13" fmla="*/ 812184 h 4638372"/>
                  <a:gd name="connsiteX14" fmla="*/ 0 w 7181850"/>
                  <a:gd name="connsiteY14" fmla="*/ 812183 h 4638372"/>
                  <a:gd name="connsiteX15" fmla="*/ 0 w 7181850"/>
                  <a:gd name="connsiteY15" fmla="*/ 162441 h 4638372"/>
                  <a:gd name="connsiteX16" fmla="*/ 162441 w 7181850"/>
                  <a:gd name="connsiteY16" fmla="*/ 0 h 463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181850" h="4638372">
                    <a:moveTo>
                      <a:pt x="162441" y="0"/>
                    </a:moveTo>
                    <a:lnTo>
                      <a:pt x="7019409" y="0"/>
                    </a:lnTo>
                    <a:cubicBezTo>
                      <a:pt x="7109123" y="0"/>
                      <a:pt x="7181850" y="72727"/>
                      <a:pt x="7181850" y="162441"/>
                    </a:cubicBezTo>
                    <a:lnTo>
                      <a:pt x="7181850" y="487311"/>
                    </a:lnTo>
                    <a:lnTo>
                      <a:pt x="7181850" y="812183"/>
                    </a:lnTo>
                    <a:lnTo>
                      <a:pt x="7181850" y="3826189"/>
                    </a:lnTo>
                    <a:lnTo>
                      <a:pt x="7181850" y="4314450"/>
                    </a:lnTo>
                    <a:lnTo>
                      <a:pt x="7181850" y="4475931"/>
                    </a:lnTo>
                    <a:cubicBezTo>
                      <a:pt x="7181850" y="4565645"/>
                      <a:pt x="7109123" y="4638372"/>
                      <a:pt x="7019409" y="4638372"/>
                    </a:cubicBezTo>
                    <a:lnTo>
                      <a:pt x="162441" y="4638372"/>
                    </a:lnTo>
                    <a:cubicBezTo>
                      <a:pt x="72727" y="4638372"/>
                      <a:pt x="0" y="4565645"/>
                      <a:pt x="0" y="4475931"/>
                    </a:cubicBezTo>
                    <a:lnTo>
                      <a:pt x="0" y="4314450"/>
                    </a:lnTo>
                    <a:lnTo>
                      <a:pt x="0" y="3826189"/>
                    </a:lnTo>
                    <a:lnTo>
                      <a:pt x="0" y="812184"/>
                    </a:lnTo>
                    <a:lnTo>
                      <a:pt x="0" y="812183"/>
                    </a:lnTo>
                    <a:lnTo>
                      <a:pt x="0" y="162441"/>
                    </a:lnTo>
                    <a:cubicBezTo>
                      <a:pt x="0" y="72727"/>
                      <a:pt x="72727" y="0"/>
                      <a:pt x="162441" y="0"/>
                    </a:cubicBezTo>
                    <a:close/>
                  </a:path>
                </a:pathLst>
              </a:cu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思源黑体 CN Regular" panose="020B0500000000000000" pitchFamily="34" charset="-122"/>
                  <a:ea typeface="思源黑体 CN Regular" panose="020B0500000000000000" pitchFamily="34" charset="-122"/>
                  <a:cs typeface="+mn-cs"/>
                  <a:sym typeface="思源黑体 CN Regular" panose="020B0500000000000000" pitchFamily="34" charset="-122"/>
                </a:endParaRPr>
              </a:p>
            </p:txBody>
          </p:sp>
        </p:grpSp>
        <p:sp>
          <p:nvSpPr>
            <p:cNvPr id="6" name="TextBox 5"/>
            <p:cNvSpPr txBox="1"/>
            <p:nvPr/>
          </p:nvSpPr>
          <p:spPr>
            <a:xfrm>
              <a:off x="4201925" y="2190298"/>
              <a:ext cx="6786698" cy="1599893"/>
            </a:xfrm>
            <a:prstGeom prst="rect">
              <a:avLst/>
            </a:prstGeom>
            <a:noFill/>
          </p:spPr>
          <p:txBody>
            <a:bodyPr wrap="square" rtlCol="0">
              <a:spAutoFit/>
            </a:bodyPr>
            <a:lstStyle/>
            <a:p>
              <a:pPr algn="just">
                <a:defRPr/>
              </a:pPr>
              <a:r>
                <a:rPr lang="vi-VN" sz="4500" b="1" dirty="0">
                  <a:solidFill>
                    <a:srgbClr val="C00000"/>
                  </a:solidFill>
                  <a:latin typeface="Cambria" panose="02040503050406030204" pitchFamily="18" charset="0"/>
                  <a:ea typeface="Cambria" panose="02040503050406030204" pitchFamily="18" charset="0"/>
                </a:rPr>
                <a:t>NIỀM VUI KHÁM PHÁ</a:t>
              </a:r>
              <a:r>
                <a:rPr lang="en-SG" sz="4500" b="1" dirty="0">
                  <a:solidFill>
                    <a:srgbClr val="C00000"/>
                  </a:solidFill>
                  <a:latin typeface="Cambria" panose="02040503050406030204" pitchFamily="18" charset="0"/>
                  <a:ea typeface="Cambria" panose="02040503050406030204" pitchFamily="18" charset="0"/>
                </a:rPr>
                <a:t> </a:t>
              </a:r>
              <a:endParaRPr kumimoji="0" lang="zh-CN" altLang="en-US" sz="4500" b="1" i="0" u="none" strike="noStrike" kern="1200" cap="none" spc="300" normalizeH="0" baseline="0" noProof="0" dirty="0">
                <a:ln>
                  <a:noFill/>
                </a:ln>
                <a:solidFill>
                  <a:srgbClr val="C00000"/>
                </a:solidFill>
                <a:effectLst>
                  <a:outerShdw blurRad="38100" dist="38100" dir="2700000" algn="tl">
                    <a:srgbClr val="000000">
                      <a:alpha val="43137"/>
                    </a:srgbClr>
                  </a:outerShdw>
                </a:effectLst>
                <a:uLnTx/>
                <a:uFillTx/>
                <a:latin typeface="Cambria" panose="02040503050406030204" pitchFamily="18" charset="0"/>
                <a:ea typeface="思源黑体 CN Regular" panose="020B0500000000000000" pitchFamily="34" charset="-122"/>
                <a:sym typeface="思源黑体 CN Regular" panose="020B0500000000000000" pitchFamily="34" charset="-122"/>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pic>
        <p:nvPicPr>
          <p:cNvPr id="9" name="图片 17">
            <a:extLst>
              <a:ext uri="{FF2B5EF4-FFF2-40B4-BE49-F238E27FC236}">
                <a16:creationId xmlns:a16="http://schemas.microsoft.com/office/drawing/2014/main" id="{1404F721-082E-6E00-BFA6-39467B1D46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023"/>
            <a:ext cx="3627452" cy="1323975"/>
          </a:xfrm>
          <a:prstGeom prst="rect">
            <a:avLst/>
          </a:prstGeom>
        </p:spPr>
      </p:pic>
    </p:spTree>
    <p:extLst>
      <p:ext uri="{BB962C8B-B14F-4D97-AF65-F5344CB8AC3E}">
        <p14:creationId xmlns:p14="http://schemas.microsoft.com/office/powerpoint/2010/main" val="31334730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9">
            <a:extLst>
              <a:ext uri="{FF2B5EF4-FFF2-40B4-BE49-F238E27FC236}">
                <a16:creationId xmlns:a16="http://schemas.microsoft.com/office/drawing/2014/main" id="{53C9839C-9FA9-0AAD-E559-B09DF0C594F2}"/>
              </a:ext>
            </a:extLst>
          </p:cNvPr>
          <p:cNvSpPr/>
          <p:nvPr/>
        </p:nvSpPr>
        <p:spPr>
          <a:xfrm>
            <a:off x="3487695" y="848754"/>
            <a:ext cx="4716505" cy="757785"/>
          </a:xfrm>
          <a:prstGeom prst="roundRect">
            <a:avLst>
              <a:gd name="adj" fmla="val 50000"/>
            </a:avLst>
          </a:prstGeom>
          <a:gradFill>
            <a:gsLst>
              <a:gs pos="100000">
                <a:schemeClr val="accent1"/>
              </a:gs>
              <a:gs pos="0">
                <a:schemeClr val="accent1">
                  <a:lumMod val="90000"/>
                  <a:lumOff val="10000"/>
                </a:schemeClr>
              </a:gs>
            </a:gsLst>
            <a:lin ang="5400000" scaled="1"/>
          </a:gradFill>
          <a:ln>
            <a:noFill/>
          </a:ln>
          <a:effectLst>
            <a:outerShdw blurRad="508000" dist="190500" dir="5400000" sx="101000" sy="101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0" bIns="72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4800" b="1" i="0" u="none" strike="noStrike" kern="1200" cap="none" spc="300" normalizeH="0" baseline="0" noProof="0" dirty="0">
                <a:ln>
                  <a:noFill/>
                </a:ln>
                <a:solidFill>
                  <a:schemeClr val="bg1"/>
                </a:solidFill>
                <a:effectLst>
                  <a:outerShdw blurRad="38100" dist="38100" dir="2700000" algn="tl">
                    <a:srgbClr val="000000">
                      <a:alpha val="43137"/>
                    </a:srgbClr>
                  </a:outerShdw>
                </a:effectLst>
                <a:uLnTx/>
                <a:uFillTx/>
                <a:latin typeface="Cambria" panose="02040503050406030204" pitchFamily="18" charset="0"/>
                <a:ea typeface="思源黑体 CN Regular" panose="020B0500000000000000" pitchFamily="34" charset="-122"/>
                <a:sym typeface="思源黑体 CN Regular" panose="020B0500000000000000" pitchFamily="34" charset="-122"/>
              </a:rPr>
              <a:t>6. Nghe </a:t>
            </a:r>
            <a:r>
              <a:rPr kumimoji="0" lang="en-US" altLang="zh-CN" sz="4800" b="1" i="0" u="none" strike="noStrike" kern="1200" cap="none" spc="300" normalizeH="0" baseline="0" noProof="0" dirty="0" smtClean="0">
                <a:ln>
                  <a:noFill/>
                </a:ln>
                <a:solidFill>
                  <a:schemeClr val="bg1"/>
                </a:solidFill>
                <a:effectLst>
                  <a:outerShdw blurRad="38100" dist="38100" dir="2700000" algn="tl">
                    <a:srgbClr val="000000">
                      <a:alpha val="43137"/>
                    </a:srgbClr>
                  </a:outerShdw>
                </a:effectLst>
                <a:uLnTx/>
                <a:uFillTx/>
                <a:latin typeface="Cambria" panose="02040503050406030204" pitchFamily="18" charset="0"/>
                <a:ea typeface="思源黑体 CN Regular" panose="020B0500000000000000" pitchFamily="34" charset="-122"/>
                <a:sym typeface="思源黑体 CN Regular" panose="020B0500000000000000" pitchFamily="34" charset="-122"/>
              </a:rPr>
              <a:t>-</a:t>
            </a:r>
            <a:r>
              <a:rPr kumimoji="0" lang="vi-VN" altLang="zh-CN" sz="4800" b="1" i="0" u="none" strike="noStrike" kern="1200" cap="none" spc="300" normalizeH="0" baseline="0" noProof="0" dirty="0" smtClean="0">
                <a:ln>
                  <a:noFill/>
                </a:ln>
                <a:solidFill>
                  <a:schemeClr val="bg1"/>
                </a:solidFill>
                <a:effectLst>
                  <a:outerShdw blurRad="38100" dist="38100" dir="2700000" algn="tl">
                    <a:srgbClr val="000000">
                      <a:alpha val="43137"/>
                    </a:srgbClr>
                  </a:outerShdw>
                </a:effectLst>
                <a:uLnTx/>
                <a:uFillTx/>
                <a:latin typeface="Cambria" panose="02040503050406030204" pitchFamily="18" charset="0"/>
                <a:ea typeface="思源黑体 CN Regular" panose="020B0500000000000000" pitchFamily="34" charset="-122"/>
                <a:sym typeface="思源黑体 CN Regular" panose="020B0500000000000000" pitchFamily="34" charset="-122"/>
              </a:rPr>
              <a:t> </a:t>
            </a:r>
            <a:r>
              <a:rPr kumimoji="0" lang="vi-VN" altLang="zh-CN" sz="4800" b="1" i="0" u="none" strike="noStrike" kern="1200" cap="none" spc="300" normalizeH="0" baseline="0" noProof="0" dirty="0">
                <a:ln>
                  <a:noFill/>
                </a:ln>
                <a:solidFill>
                  <a:schemeClr val="bg1"/>
                </a:solidFill>
                <a:effectLst>
                  <a:outerShdw blurRad="38100" dist="38100" dir="2700000" algn="tl">
                    <a:srgbClr val="000000">
                      <a:alpha val="43137"/>
                    </a:srgbClr>
                  </a:outerShdw>
                </a:effectLst>
                <a:uLnTx/>
                <a:uFillTx/>
                <a:latin typeface="Cambria" panose="02040503050406030204" pitchFamily="18" charset="0"/>
                <a:ea typeface="思源黑体 CN Regular" panose="020B0500000000000000" pitchFamily="34" charset="-122"/>
                <a:sym typeface="思源黑体 CN Regular" panose="020B0500000000000000" pitchFamily="34" charset="-122"/>
              </a:rPr>
              <a:t>viết</a:t>
            </a:r>
            <a:endParaRPr kumimoji="0" lang="zh-CN" altLang="en-US" sz="4800" b="1" i="0" u="none" strike="noStrike" kern="1200" cap="none" spc="300" normalizeH="0" baseline="0" noProof="0" dirty="0">
              <a:ln>
                <a:noFill/>
              </a:ln>
              <a:solidFill>
                <a:schemeClr val="bg1"/>
              </a:solidFill>
              <a:effectLst>
                <a:outerShdw blurRad="38100" dist="38100" dir="2700000" algn="tl">
                  <a:srgbClr val="000000">
                    <a:alpha val="43137"/>
                  </a:srgbClr>
                </a:outerShdw>
              </a:effectLst>
              <a:uLnTx/>
              <a:uFillTx/>
              <a:latin typeface="Cambria" panose="02040503050406030204" pitchFamily="18" charset="0"/>
              <a:ea typeface="思源黑体 CN Regular" panose="020B0500000000000000" pitchFamily="34" charset="-122"/>
              <a:sym typeface="思源黑体 CN Regular" panose="020B0500000000000000" pitchFamily="34" charset="-122"/>
            </a:endParaRPr>
          </a:p>
        </p:txBody>
      </p:sp>
      <p:sp>
        <p:nvSpPr>
          <p:cNvPr id="3" name="TextBox 2"/>
          <p:cNvSpPr txBox="1"/>
          <p:nvPr/>
        </p:nvSpPr>
        <p:spPr>
          <a:xfrm>
            <a:off x="657485" y="1881080"/>
            <a:ext cx="10594715" cy="4524315"/>
          </a:xfrm>
          <a:prstGeom prst="rect">
            <a:avLst/>
          </a:prstGeom>
          <a:noFill/>
        </p:spPr>
        <p:txBody>
          <a:bodyPr wrap="square" rtlCol="0">
            <a:spAutoFit/>
          </a:bodyPr>
          <a:lstStyle/>
          <a:p>
            <a:pPr algn="just"/>
            <a:r>
              <a:rPr lang="vi-VN" sz="3500" b="1" dirty="0">
                <a:solidFill>
                  <a:srgbClr val="002060"/>
                </a:solidFill>
                <a:latin typeface="Cambria" panose="02040503050406030204" pitchFamily="18" charset="0"/>
                <a:ea typeface="Cambria" panose="02040503050406030204" pitchFamily="18" charset="0"/>
              </a:rPr>
              <a:t>      </a:t>
            </a:r>
            <a:r>
              <a:rPr lang="vi-VN" sz="3600" b="1" dirty="0">
                <a:solidFill>
                  <a:srgbClr val="002060"/>
                </a:solidFill>
                <a:latin typeface="Cambria" panose="02040503050406030204" pitchFamily="18" charset="0"/>
                <a:ea typeface="Cambria" panose="02040503050406030204" pitchFamily="18" charset="0"/>
              </a:rPr>
              <a:t>Sông Cổ Cò xuôi từ chân Ngũ Hành Sơn về Cửa Đại, để lại bao kỉ niệm êm đềm trong tôi. Lặng lẽ cùng tôi đi qua năm tháng, sông quê hương trở nên nhỏ bé lại khi tôi biết những bến bờ rộng lớn hơn. Tôi nghiêng mình trước một Thu Bồn trầm lắng, một Vu Gia mênh mang. Và xa hơn, một Hồng Hà làm nên Hà Nội dậy tiếng rồng bay, một Sài Gòn long lanh ánh ngọc Viễn Đông...</a:t>
            </a:r>
            <a:endParaRPr lang="en-US" sz="3600" b="1" dirty="0">
              <a:solidFill>
                <a:srgbClr val="002060"/>
              </a:solidFill>
              <a:latin typeface="Cambria" panose="02040503050406030204" pitchFamily="18" charset="0"/>
              <a:ea typeface="Cambria" panose="02040503050406030204" pitchFamily="18" charset="0"/>
            </a:endParaRPr>
          </a:p>
        </p:txBody>
      </p:sp>
      <p:pic>
        <p:nvPicPr>
          <p:cNvPr id="4" name="图片 17">
            <a:extLst>
              <a:ext uri="{FF2B5EF4-FFF2-40B4-BE49-F238E27FC236}">
                <a16:creationId xmlns:a16="http://schemas.microsoft.com/office/drawing/2014/main" id="{57FB140C-40D0-F022-FD45-954A1FA028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023"/>
            <a:ext cx="3627452" cy="1323975"/>
          </a:xfrm>
          <a:prstGeom prst="rect">
            <a:avLst/>
          </a:prstGeom>
        </p:spPr>
      </p:pic>
    </p:spTree>
    <p:extLst>
      <p:ext uri="{BB962C8B-B14F-4D97-AF65-F5344CB8AC3E}">
        <p14:creationId xmlns:p14="http://schemas.microsoft.com/office/powerpoint/2010/main" val="35934363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theme/theme1.xml><?xml version="1.0" encoding="utf-8"?>
<a:theme xmlns:a="http://schemas.openxmlformats.org/drawingml/2006/main" name="Office 主题​​">
  <a:themeElements>
    <a:clrScheme name="自定义 877">
      <a:dk1>
        <a:sysClr val="windowText" lastClr="000000"/>
      </a:dk1>
      <a:lt1>
        <a:sysClr val="window" lastClr="FFFFFF"/>
      </a:lt1>
      <a:dk2>
        <a:srgbClr val="44546A"/>
      </a:dk2>
      <a:lt2>
        <a:srgbClr val="E7E6E6"/>
      </a:lt2>
      <a:accent1>
        <a:srgbClr val="FA8C20"/>
      </a:accent1>
      <a:accent2>
        <a:srgbClr val="FA8C20"/>
      </a:accent2>
      <a:accent3>
        <a:srgbClr val="FA8C20"/>
      </a:accent3>
      <a:accent4>
        <a:srgbClr val="FA8C20"/>
      </a:accent4>
      <a:accent5>
        <a:srgbClr val="FA8C20"/>
      </a:accent5>
      <a:accent6>
        <a:srgbClr val="FA8C20"/>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313</TotalTime>
  <Words>319</Words>
  <Application>Microsoft Office PowerPoint</Application>
  <PresentationFormat>Widescreen</PresentationFormat>
  <Paragraphs>49</Paragraphs>
  <Slides>11</Slides>
  <Notes>1</Notes>
  <HiddenSlides>0</HiddenSlides>
  <MMClips>1</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11</vt:i4>
      </vt:variant>
    </vt:vector>
  </HeadingPairs>
  <TitlesOfParts>
    <vt:vector size="23" baseType="lpstr">
      <vt:lpstr>#9Slide03 AmpleSoft Bold</vt:lpstr>
      <vt:lpstr>#9Slide03 SVNEvery Movie Every </vt:lpstr>
      <vt:lpstr>#9Slide07 HoneyCream</vt:lpstr>
      <vt:lpstr>#9Slide07 IcielCadena</vt:lpstr>
      <vt:lpstr>等线</vt:lpstr>
      <vt:lpstr>Vogue-ExtraBold</vt:lpstr>
      <vt:lpstr>思源黑体 CN</vt:lpstr>
      <vt:lpstr>思源黑体 CN Regular</vt:lpstr>
      <vt:lpstr>Arial</vt:lpstr>
      <vt:lpstr>Calibri</vt:lpstr>
      <vt:lpstr>Cambria</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 NGỌC</dc:creator>
  <cp:keywords>MĂNGNON</cp:keywords>
  <cp:lastModifiedBy>Windows User</cp:lastModifiedBy>
  <cp:revision>38</cp:revision>
  <dcterms:created xsi:type="dcterms:W3CDTF">2023-09-22T05:04:23Z</dcterms:created>
  <dcterms:modified xsi:type="dcterms:W3CDTF">2025-01-02T09:21:21Z</dcterms:modified>
</cp:coreProperties>
</file>