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6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E5D7FA1-9D57-4A13-9F15-A08EA665623E}"/>
              </a:ext>
            </a:extLst>
          </p:cNvPr>
          <p:cNvSpPr/>
          <p:nvPr userDrawn="1"/>
        </p:nvSpPr>
        <p:spPr>
          <a:xfrm>
            <a:off x="374650" y="304800"/>
            <a:ext cx="11442700" cy="6248400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4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vẽ đường thẳng đi qua điểm M và song song với cạnh AD. cắt cạnh CO tại điểm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có vuông góc với cạnh CD.</a:t>
            </a: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học,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đây: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70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Góc tù là góc như thế nào?</a:t>
              </a:r>
              <a:endParaRPr lang="en-US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180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822243"/>
              <a:ext cx="9757116" cy="69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4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871236"/>
              <a:ext cx="9358527" cy="121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5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5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vuông?</a:t>
              </a:r>
              <a:endParaRPr lang="vi-VN" sz="5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505</Words>
  <Application>Microsoft Office PowerPoint</Application>
  <PresentationFormat>Widescreen</PresentationFormat>
  <Paragraphs>68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#9Slide07 HoneyCream</vt:lpstr>
      <vt:lpstr>等线</vt:lpstr>
      <vt:lpstr>宋体</vt:lpstr>
      <vt:lpstr>UTM Avo</vt:lpstr>
      <vt:lpstr>Arial</vt:lpstr>
      <vt:lpstr>Calibri</vt:lpstr>
      <vt:lpstr>Cambria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36</cp:revision>
  <dcterms:created xsi:type="dcterms:W3CDTF">2023-11-14T15:39:35Z</dcterms:created>
  <dcterms:modified xsi:type="dcterms:W3CDTF">2025-01-02T09:12:37Z</dcterms:modified>
</cp:coreProperties>
</file>