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7"/>
  </p:notesMasterIdLst>
  <p:sldIdLst>
    <p:sldId id="272" r:id="rId3"/>
    <p:sldId id="273" r:id="rId4"/>
    <p:sldId id="275" r:id="rId5"/>
    <p:sldId id="263" r:id="rId6"/>
    <p:sldId id="276" r:id="rId7"/>
    <p:sldId id="260" r:id="rId8"/>
    <p:sldId id="294" r:id="rId9"/>
    <p:sldId id="262" r:id="rId10"/>
    <p:sldId id="309" r:id="rId11"/>
    <p:sldId id="268" r:id="rId12"/>
    <p:sldId id="311" r:id="rId13"/>
    <p:sldId id="312" r:id="rId14"/>
    <p:sldId id="31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22386" y="1175124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7340" y="2102528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8297" y="1189157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270" y="3995170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1781519" y="2708803"/>
              <a:ext cx="6601463" cy="1355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giềng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Nhớ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lửa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tắt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đèn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506817" y="2339692"/>
              <a:ext cx="5180905" cy="21808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hẹn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874151" y="-147781"/>
            <a:ext cx="5648960" cy="4307840"/>
            <a:chOff x="360006" y="107742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06" y="107742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822373" y="2569203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21515" y="675798"/>
              <a:ext cx="90360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998842" y="525596"/>
              <a:ext cx="5001411" cy="1131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42240"/>
            <a:ext cx="3917880" cy="4886960"/>
            <a:chOff x="501720" y="142240"/>
            <a:chExt cx="3917880" cy="488696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42240"/>
              <a:ext cx="3917880" cy="48869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094418" y="2497887"/>
              <a:ext cx="2732482" cy="1216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64087" y="3373447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318</Words>
  <Application>Microsoft Office PowerPoint</Application>
  <PresentationFormat>Widescreen</PresentationFormat>
  <Paragraphs>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#9Slide02 Noi dung dai</vt:lpstr>
      <vt:lpstr>#9Slide02 Tieu de dai</vt:lpstr>
      <vt:lpstr>Arial</vt:lpstr>
      <vt:lpstr>Calibri</vt:lpstr>
      <vt:lpstr>Georgia</vt:lpstr>
      <vt:lpstr>iCiel Cadena</vt:lpstr>
      <vt:lpstr>Tahoma</vt:lpstr>
      <vt:lpstr>Times New Roman</vt:lpstr>
      <vt:lpstr>UTM Avo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33</cp:revision>
  <dcterms:created xsi:type="dcterms:W3CDTF">2022-07-21T01:10:23Z</dcterms:created>
  <dcterms:modified xsi:type="dcterms:W3CDTF">2024-11-07T06:41:57Z</dcterms:modified>
</cp:coreProperties>
</file>