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9" r:id="rId1"/>
  </p:sldMasterIdLst>
  <p:notesMasterIdLst>
    <p:notesMasterId r:id="rId13"/>
  </p:notesMasterIdLst>
  <p:sldIdLst>
    <p:sldId id="2959" r:id="rId2"/>
    <p:sldId id="3073" r:id="rId3"/>
    <p:sldId id="3149" r:id="rId4"/>
    <p:sldId id="3074" r:id="rId5"/>
    <p:sldId id="3035" r:id="rId6"/>
    <p:sldId id="3150" r:id="rId7"/>
    <p:sldId id="3151" r:id="rId8"/>
    <p:sldId id="3126" r:id="rId9"/>
    <p:sldId id="3152" r:id="rId10"/>
    <p:sldId id="3127" r:id="rId11"/>
    <p:sldId id="280" r:id="rId12"/>
  </p:sldIdLst>
  <p:sldSz cx="12192000" cy="6858000"/>
  <p:notesSz cx="6858000" cy="9144000"/>
  <p:custDataLst>
    <p:tags r:id="rId14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998D7"/>
    <a:srgbClr val="FF3399"/>
    <a:srgbClr val="FFFFFF"/>
    <a:srgbClr val="0000FF"/>
    <a:srgbClr val="3DC3EC"/>
    <a:srgbClr val="F3E8CC"/>
    <a:srgbClr val="F03C69"/>
    <a:srgbClr val="000099"/>
    <a:srgbClr val="FDF2D1"/>
    <a:srgbClr val="C7EAF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891" autoAdjust="0"/>
    <p:restoredTop sz="94660"/>
  </p:normalViewPr>
  <p:slideViewPr>
    <p:cSldViewPr snapToGrid="0">
      <p:cViewPr varScale="1">
        <p:scale>
          <a:sx n="90" d="100"/>
          <a:sy n="90" d="100"/>
        </p:scale>
        <p:origin x="174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gs" Target="tags/tag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DD21363-4EE3-49AE-BA04-164DB83892F6}" type="datetimeFigureOut">
              <a:rPr lang="en-GB" smtClean="0"/>
              <a:t>10/01/2025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28B0E19-C2A7-4FE4-8BEE-17463F03FF4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209777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70FD1E9-C923-4D12-AB06-242B1EB3C9B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2156670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70FD1E9-C923-4D12-AB06-242B1EB3C9B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9822879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70FD1E9-C923-4D12-AB06-242B1EB3C9B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582691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173954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Diagonal Corners Rounded 1">
            <a:extLst>
              <a:ext uri="{FF2B5EF4-FFF2-40B4-BE49-F238E27FC236}">
                <a16:creationId xmlns="" xmlns:a16="http://schemas.microsoft.com/office/drawing/2014/main" id="{685EC51D-0A5F-4380-9F93-B48BC9E2F629}"/>
              </a:ext>
            </a:extLst>
          </p:cNvPr>
          <p:cNvSpPr/>
          <p:nvPr userDrawn="1"/>
        </p:nvSpPr>
        <p:spPr>
          <a:xfrm>
            <a:off x="236375" y="228600"/>
            <a:ext cx="11719249" cy="6400800"/>
          </a:xfrm>
          <a:prstGeom prst="round2DiagRect">
            <a:avLst>
              <a:gd name="adj1" fmla="val 4762"/>
              <a:gd name="adj2" fmla="val 0"/>
            </a:avLst>
          </a:prstGeom>
          <a:solidFill>
            <a:schemeClr val="bg1"/>
          </a:solidFill>
          <a:ln w="28575">
            <a:noFill/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7B6F90AF-9A90-41BB-AEC9-06DC6A344D5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315942" y="271155"/>
            <a:ext cx="589731" cy="5206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41946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2">
            <a:extLst>
              <a:ext uri="{FF2B5EF4-FFF2-40B4-BE49-F238E27FC236}">
                <a16:creationId xmlns="" xmlns:a16="http://schemas.microsoft.com/office/drawing/2014/main" id="{56ADBEA9-4753-4216-B9C7-0BC18E10E95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0112" y="0"/>
            <a:ext cx="12222112" cy="6874938"/>
          </a:xfrm>
          <a:prstGeom prst="rect">
            <a:avLst/>
          </a:prstGeom>
        </p:spPr>
      </p:pic>
      <p:pic>
        <p:nvPicPr>
          <p:cNvPr id="8" name="图片 5">
            <a:extLst>
              <a:ext uri="{FF2B5EF4-FFF2-40B4-BE49-F238E27FC236}">
                <a16:creationId xmlns="" xmlns:a16="http://schemas.microsoft.com/office/drawing/2014/main" id="{886C449E-54D0-4036-A6FC-F78B85EBA929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 flipV="1">
            <a:off x="-30112" y="5067014"/>
            <a:ext cx="1673053" cy="1807924"/>
          </a:xfrm>
          <a:prstGeom prst="rect">
            <a:avLst/>
          </a:prstGeom>
        </p:spPr>
      </p:pic>
      <p:pic>
        <p:nvPicPr>
          <p:cNvPr id="13" name="图片 35">
            <a:extLst>
              <a:ext uri="{FF2B5EF4-FFF2-40B4-BE49-F238E27FC236}">
                <a16:creationId xmlns="" xmlns:a16="http://schemas.microsoft.com/office/drawing/2014/main" id="{A2344DCD-4835-48C5-AF8F-BE9F9742C16C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-30112" y="-1"/>
            <a:ext cx="12222112" cy="2939742"/>
          </a:xfrm>
          <a:prstGeom prst="rect">
            <a:avLst/>
          </a:prstGeom>
        </p:spPr>
      </p:pic>
      <p:pic>
        <p:nvPicPr>
          <p:cNvPr id="14" name="图片 4">
            <a:extLst>
              <a:ext uri="{FF2B5EF4-FFF2-40B4-BE49-F238E27FC236}">
                <a16:creationId xmlns="" xmlns:a16="http://schemas.microsoft.com/office/drawing/2014/main" id="{9D304ACA-2F41-447E-83BB-1A6BD5FABAD6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5223" y="441177"/>
            <a:ext cx="3674789" cy="12140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14320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png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13989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0" r:id="rId1"/>
    <p:sldLayoutId id="2147483753" r:id="rId2"/>
    <p:sldLayoutId id="2147483774" r:id="rId3"/>
  </p:sldLayoutIdLst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notesSlide" Target="../notesSlides/notesSlide1.xml"/><Relationship Id="rId7" Type="http://schemas.openxmlformats.org/officeDocument/2006/relationships/image" Target="../media/image9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Relationship Id="rId6" Type="http://schemas.microsoft.com/office/2007/relationships/hdphoto" Target="../media/hdphoto1.wdp"/><Relationship Id="rId11" Type="http://schemas.openxmlformats.org/officeDocument/2006/relationships/image" Target="../media/image12.svg"/><Relationship Id="rId5" Type="http://schemas.openxmlformats.org/officeDocument/2006/relationships/image" Target="../media/image8.png"/><Relationship Id="rId4" Type="http://schemas.openxmlformats.org/officeDocument/2006/relationships/image" Target="../media/image7.png"/><Relationship Id="rId9" Type="http://schemas.openxmlformats.org/officeDocument/2006/relationships/image" Target="../media/image10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.png"/><Relationship Id="rId4" Type="http://schemas.openxmlformats.org/officeDocument/2006/relationships/image" Target="../media/image1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sv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9.svg"/><Relationship Id="rId4" Type="http://schemas.openxmlformats.org/officeDocument/2006/relationships/image" Target="../media/image1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Relationship Id="rId6" Type="http://schemas.openxmlformats.org/officeDocument/2006/relationships/image" Target="../media/image27.png"/><Relationship Id="rId5" Type="http://schemas.openxmlformats.org/officeDocument/2006/relationships/image" Target="../media/image2.png"/><Relationship Id="rId4" Type="http://schemas.openxmlformats.org/officeDocument/2006/relationships/image" Target="../media/image26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3">
            <a:extLst>
              <a:ext uri="{FF2B5EF4-FFF2-40B4-BE49-F238E27FC236}">
                <a16:creationId xmlns="" xmlns:a16="http://schemas.microsoft.com/office/drawing/2014/main" id="{0AE030E9-A166-45CC-B296-E2C0C2E9EB6D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33187" y="3938047"/>
            <a:ext cx="12658374" cy="2919953"/>
          </a:xfrm>
          <a:prstGeom prst="rect">
            <a:avLst/>
          </a:prstGeom>
        </p:spPr>
      </p:pic>
      <p:pic>
        <p:nvPicPr>
          <p:cNvPr id="7" name="图片 16">
            <a:extLst>
              <a:ext uri="{FF2B5EF4-FFF2-40B4-BE49-F238E27FC236}">
                <a16:creationId xmlns="" xmlns:a16="http://schemas.microsoft.com/office/drawing/2014/main" id="{518D1F5A-E2AF-49C3-B33D-F69466F11285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53402" y="215297"/>
            <a:ext cx="1664763" cy="151221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="" xmlns:a16="http://schemas.microsoft.com/office/drawing/2014/main" id="{764B8997-7BBD-419D-A2AF-51E02703B593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21559" y="2458656"/>
            <a:ext cx="589731" cy="520622"/>
          </a:xfrm>
          <a:prstGeom prst="rect">
            <a:avLst/>
          </a:prstGeom>
        </p:spPr>
      </p:pic>
      <p:grpSp>
        <p:nvGrpSpPr>
          <p:cNvPr id="4" name="Group 3">
            <a:extLst>
              <a:ext uri="{FF2B5EF4-FFF2-40B4-BE49-F238E27FC236}">
                <a16:creationId xmlns="" xmlns:a16="http://schemas.microsoft.com/office/drawing/2014/main" id="{B128C60D-8F96-265F-F1D4-404A37DFE71C}"/>
              </a:ext>
            </a:extLst>
          </p:cNvPr>
          <p:cNvGrpSpPr/>
          <p:nvPr/>
        </p:nvGrpSpPr>
        <p:grpSpPr>
          <a:xfrm>
            <a:off x="711290" y="778042"/>
            <a:ext cx="10016961" cy="1940925"/>
            <a:chOff x="1055313" y="1366069"/>
            <a:chExt cx="10016961" cy="1940925"/>
          </a:xfrm>
        </p:grpSpPr>
        <p:sp>
          <p:nvSpPr>
            <p:cNvPr id="9" name="Rectangle: Rounded Corners 8">
              <a:extLst>
                <a:ext uri="{FF2B5EF4-FFF2-40B4-BE49-F238E27FC236}">
                  <a16:creationId xmlns="" xmlns:a16="http://schemas.microsoft.com/office/drawing/2014/main" id="{A99A371C-0035-4BB0-1313-4BE60E17AC4F}"/>
                </a:ext>
              </a:extLst>
            </p:cNvPr>
            <p:cNvSpPr/>
            <p:nvPr/>
          </p:nvSpPr>
          <p:spPr>
            <a:xfrm>
              <a:off x="2198313" y="1781994"/>
              <a:ext cx="8873961" cy="1346835"/>
            </a:xfrm>
            <a:prstGeom prst="roundRect">
              <a:avLst/>
            </a:prstGeom>
            <a:solidFill>
              <a:srgbClr val="FEF8E6"/>
            </a:solidFill>
            <a:ln w="38100">
              <a:solidFill>
                <a:srgbClr val="224B8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pic>
          <p:nvPicPr>
            <p:cNvPr id="10" name="Graphic 9">
              <a:extLst>
                <a:ext uri="{FF2B5EF4-FFF2-40B4-BE49-F238E27FC236}">
                  <a16:creationId xmlns="" xmlns:a16="http://schemas.microsoft.com/office/drawing/2014/main" id="{86B9951B-8955-89F2-2802-155BB91EF56E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11"/>
                </a:ext>
              </a:extLst>
            </a:blip>
            <a:srcRect/>
            <a:stretch>
              <a:fillRect/>
            </a:stretch>
          </p:blipFill>
          <p:spPr>
            <a:xfrm>
              <a:off x="1055313" y="1366069"/>
              <a:ext cx="2076866" cy="1940925"/>
            </a:xfrm>
            <a:prstGeom prst="rect">
              <a:avLst/>
            </a:prstGeom>
          </p:spPr>
        </p:pic>
        <p:sp>
          <p:nvSpPr>
            <p:cNvPr id="11" name="Rectangle 10">
              <a:extLst>
                <a:ext uri="{FF2B5EF4-FFF2-40B4-BE49-F238E27FC236}">
                  <a16:creationId xmlns="" xmlns:a16="http://schemas.microsoft.com/office/drawing/2014/main" id="{3468C144-8117-8338-F26D-F13C06758FD5}"/>
                </a:ext>
              </a:extLst>
            </p:cNvPr>
            <p:cNvSpPr/>
            <p:nvPr/>
          </p:nvSpPr>
          <p:spPr>
            <a:xfrm>
              <a:off x="1374733" y="1623632"/>
              <a:ext cx="1340700" cy="923330"/>
            </a:xfrm>
            <a:prstGeom prst="rect">
              <a:avLst/>
            </a:prstGeom>
          </p:spPr>
          <p:txBody>
            <a:bodyPr wrap="square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342900">
                <a:lnSpc>
                  <a:spcPct val="150000"/>
                </a:lnSpc>
              </a:pPr>
              <a:r>
                <a:rPr lang="en-US" sz="3600" b="1">
                  <a:latin typeface="Times New Roman" panose="02020603050405020304" pitchFamily="18" charset="0"/>
                  <a:cs typeface="Times New Roman" panose="02020603050405020304" pitchFamily="18" charset="0"/>
                </a:rPr>
                <a:t>BÀI</a:t>
              </a:r>
            </a:p>
          </p:txBody>
        </p:sp>
        <p:sp>
          <p:nvSpPr>
            <p:cNvPr id="12" name="Rectangle 11">
              <a:extLst>
                <a:ext uri="{FF2B5EF4-FFF2-40B4-BE49-F238E27FC236}">
                  <a16:creationId xmlns="" xmlns:a16="http://schemas.microsoft.com/office/drawing/2014/main" id="{7A5D44F0-00D6-BA67-A976-6690A95E4D1F}"/>
                </a:ext>
              </a:extLst>
            </p:cNvPr>
            <p:cNvSpPr/>
            <p:nvPr/>
          </p:nvSpPr>
          <p:spPr>
            <a:xfrm>
              <a:off x="1798272" y="2088107"/>
              <a:ext cx="625280" cy="1003031"/>
            </a:xfrm>
            <a:prstGeom prst="rect">
              <a:avLst/>
            </a:prstGeom>
          </p:spPr>
          <p:txBody>
            <a:bodyPr wrap="square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342900">
                <a:lnSpc>
                  <a:spcPct val="150000"/>
                </a:lnSpc>
              </a:pPr>
              <a:r>
                <a:rPr lang="en-US" altLang="vi-VN" sz="4400" b="1" dirty="0">
                  <a:latin typeface="UVF Salome" panose="02000503040000020003" pitchFamily="50" charset="0"/>
                  <a:cs typeface="Times New Roman" panose="02020603050405020304" pitchFamily="18" charset="0"/>
                </a:rPr>
                <a:t>9</a:t>
              </a:r>
            </a:p>
          </p:txBody>
        </p:sp>
        <p:sp>
          <p:nvSpPr>
            <p:cNvPr id="13" name="Rectangle 12">
              <a:extLst>
                <a:ext uri="{FF2B5EF4-FFF2-40B4-BE49-F238E27FC236}">
                  <a16:creationId xmlns="" xmlns:a16="http://schemas.microsoft.com/office/drawing/2014/main" id="{5076E2A0-BD8D-A365-C8E9-C7267A7F3D47}"/>
                </a:ext>
              </a:extLst>
            </p:cNvPr>
            <p:cNvSpPr/>
            <p:nvPr/>
          </p:nvSpPr>
          <p:spPr>
            <a:xfrm>
              <a:off x="3150385" y="2060300"/>
              <a:ext cx="7547039" cy="830997"/>
            </a:xfrm>
            <a:prstGeom prst="rect">
              <a:avLst/>
            </a:prstGeom>
          </p:spPr>
          <p:txBody>
            <a:bodyPr wrap="square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342900"/>
              <a:r>
                <a:rPr lang="en-US" altLang="vi-VN" sz="4800" b="1" dirty="0" err="1">
                  <a:solidFill>
                    <a:srgbClr val="F93265"/>
                  </a:solidFill>
                  <a:latin typeface="UTM Avo" panose="02040603050506020204" pitchFamily="18" charset="0"/>
                  <a:cs typeface="Times New Roman" panose="02020603050405020304" pitchFamily="18" charset="0"/>
                </a:rPr>
                <a:t>Hiệu</a:t>
              </a:r>
              <a:r>
                <a:rPr lang="en-US" altLang="vi-VN" sz="4800" b="1" dirty="0">
                  <a:solidFill>
                    <a:srgbClr val="F93265"/>
                  </a:solidFill>
                  <a:latin typeface="UTM Avo" panose="0204060305050602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vi-VN" sz="4800" b="1" dirty="0" err="1">
                  <a:solidFill>
                    <a:srgbClr val="F93265"/>
                  </a:solidFill>
                  <a:latin typeface="UTM Avo" panose="02040603050506020204" pitchFamily="18" charset="0"/>
                  <a:cs typeface="Times New Roman" panose="02020603050405020304" pitchFamily="18" charset="0"/>
                </a:rPr>
                <a:t>ứng</a:t>
              </a:r>
              <a:r>
                <a:rPr lang="en-US" altLang="vi-VN" sz="4800" b="1" dirty="0">
                  <a:solidFill>
                    <a:srgbClr val="F93265"/>
                  </a:solidFill>
                  <a:latin typeface="UTM Avo" panose="0204060305050602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vi-VN" sz="4800" b="1" dirty="0" err="1">
                  <a:solidFill>
                    <a:srgbClr val="F93265"/>
                  </a:solidFill>
                  <a:latin typeface="UTM Avo" panose="02040603050506020204" pitchFamily="18" charset="0"/>
                  <a:cs typeface="Times New Roman" panose="02020603050405020304" pitchFamily="18" charset="0"/>
                </a:rPr>
                <a:t>chuyển</a:t>
              </a:r>
              <a:r>
                <a:rPr lang="en-US" altLang="vi-VN" sz="4800" b="1" dirty="0">
                  <a:solidFill>
                    <a:srgbClr val="F93265"/>
                  </a:solidFill>
                  <a:latin typeface="UTM Avo" panose="0204060305050602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vi-VN" sz="4800" b="1" dirty="0" err="1">
                  <a:solidFill>
                    <a:srgbClr val="F93265"/>
                  </a:solidFill>
                  <a:latin typeface="UTM Avo" panose="02040603050506020204" pitchFamily="18" charset="0"/>
                  <a:cs typeface="Times New Roman" panose="02020603050405020304" pitchFamily="18" charset="0"/>
                </a:rPr>
                <a:t>trang</a:t>
              </a:r>
              <a:endParaRPr lang="en-US" altLang="vi-VN" sz="4800" b="1" dirty="0">
                <a:solidFill>
                  <a:srgbClr val="F93265"/>
                </a:solidFill>
                <a:latin typeface="UTM Avo" panose="020406030505060202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17" name="Rectangle: Rounded Corners 16">
            <a:extLst>
              <a:ext uri="{FF2B5EF4-FFF2-40B4-BE49-F238E27FC236}">
                <a16:creationId xmlns="" xmlns:a16="http://schemas.microsoft.com/office/drawing/2014/main" id="{2C26C839-5D7A-D6C9-C68C-38FBFAF1AE92}"/>
              </a:ext>
            </a:extLst>
          </p:cNvPr>
          <p:cNvSpPr/>
          <p:nvPr/>
        </p:nvSpPr>
        <p:spPr>
          <a:xfrm>
            <a:off x="6096000" y="2894028"/>
            <a:ext cx="5159604" cy="1496665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TextBox 18">
            <a:extLst>
              <a:ext uri="{FF2B5EF4-FFF2-40B4-BE49-F238E27FC236}">
                <a16:creationId xmlns="" xmlns:a16="http://schemas.microsoft.com/office/drawing/2014/main" id="{5DF7F333-B4F2-F4B1-A5B8-12BC09AE2944}"/>
              </a:ext>
            </a:extLst>
          </p:cNvPr>
          <p:cNvSpPr txBox="1"/>
          <p:nvPr/>
        </p:nvSpPr>
        <p:spPr>
          <a:xfrm>
            <a:off x="6096000" y="3047290"/>
            <a:ext cx="5244445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2400" dirty="0">
                <a:solidFill>
                  <a:schemeClr val="accent2">
                    <a:lumMod val="50000"/>
                  </a:schemeClr>
                </a:solidFill>
                <a:latin typeface="UTM  avo"/>
              </a:rPr>
              <a:t>Sau bài này em sẽ:</a:t>
            </a:r>
            <a:endParaRPr lang="en-US" sz="2400" dirty="0">
              <a:solidFill>
                <a:schemeClr val="accent2">
                  <a:lumMod val="50000"/>
                </a:schemeClr>
              </a:solidFill>
              <a:latin typeface="UTM  avo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vi-VN" sz="2400" dirty="0">
                <a:solidFill>
                  <a:schemeClr val="accent2">
                    <a:lumMod val="50000"/>
                  </a:schemeClr>
                </a:solidFill>
                <a:latin typeface="UTM  avo"/>
              </a:rPr>
              <a:t>Sử dụng được một vài hiệu ứng chuyển trang đơn giản.</a:t>
            </a:r>
            <a:endParaRPr lang="en-US" sz="2400" dirty="0">
              <a:solidFill>
                <a:schemeClr val="accent2">
                  <a:lumMod val="50000"/>
                </a:schemeClr>
              </a:solidFill>
              <a:latin typeface="UTM  avo"/>
            </a:endParaRPr>
          </a:p>
        </p:txBody>
      </p:sp>
      <p:grpSp>
        <p:nvGrpSpPr>
          <p:cNvPr id="14" name="Group 13"/>
          <p:cNvGrpSpPr/>
          <p:nvPr/>
        </p:nvGrpSpPr>
        <p:grpSpPr>
          <a:xfrm>
            <a:off x="9624101" y="23050"/>
            <a:ext cx="3133991" cy="685556"/>
            <a:chOff x="9414551" y="266944"/>
            <a:chExt cx="3133991" cy="685556"/>
          </a:xfrm>
        </p:grpSpPr>
        <p:sp>
          <p:nvSpPr>
            <p:cNvPr id="15" name="Rectangle 14"/>
            <p:cNvSpPr/>
            <p:nvPr/>
          </p:nvSpPr>
          <p:spPr>
            <a:xfrm>
              <a:off x="10001250" y="373030"/>
              <a:ext cx="1960595" cy="579470"/>
            </a:xfrm>
            <a:prstGeom prst="rect">
              <a:avLst/>
            </a:prstGeom>
            <a:solidFill>
              <a:schemeClr val="accent6"/>
            </a:solidFill>
            <a:ln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ectangle 15">
              <a:extLst>
                <a:ext uri="{FF2B5EF4-FFF2-40B4-BE49-F238E27FC236}">
                  <a16:creationId xmlns="" xmlns:a16="http://schemas.microsoft.com/office/drawing/2014/main" id="{3C15C19C-ABFA-453A-87E1-6BF74BA5C22E}"/>
                </a:ext>
              </a:extLst>
            </p:cNvPr>
            <p:cNvSpPr/>
            <p:nvPr/>
          </p:nvSpPr>
          <p:spPr>
            <a:xfrm>
              <a:off x="9414551" y="266944"/>
              <a:ext cx="3133991" cy="65883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defTabSz="342900">
                <a:lnSpc>
                  <a:spcPct val="150000"/>
                </a:lnSpc>
              </a:pPr>
              <a:r>
                <a:rPr lang="vi-VN" sz="2800" b="1" dirty="0" smtClean="0">
                  <a:solidFill>
                    <a:schemeClr val="bg1"/>
                  </a:solidFill>
                  <a:latin typeface="SVN-Androgyne"/>
                  <a:cs typeface="Times New Roman" panose="02020603050405020304" pitchFamily="18" charset="0"/>
                </a:rPr>
                <a:t>TIN HỌC 4 </a:t>
              </a:r>
              <a:endParaRPr lang="vi-VN" sz="2800" b="1" dirty="0">
                <a:solidFill>
                  <a:schemeClr val="bg1"/>
                </a:solidFill>
                <a:latin typeface="SVN-Androgyne"/>
                <a:cs typeface="Times New Roman" panose="02020603050405020304" pitchFamily="18" charset="0"/>
              </a:endParaRP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23511972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569350" y="622767"/>
            <a:ext cx="10740476" cy="3026282"/>
            <a:chOff x="569350" y="622767"/>
            <a:chExt cx="10740476" cy="3026282"/>
          </a:xfrm>
        </p:grpSpPr>
        <p:grpSp>
          <p:nvGrpSpPr>
            <p:cNvPr id="4" name="Group 3">
              <a:extLst>
                <a:ext uri="{FF2B5EF4-FFF2-40B4-BE49-F238E27FC236}">
                  <a16:creationId xmlns="" xmlns:a16="http://schemas.microsoft.com/office/drawing/2014/main" id="{E6E35A39-1A8F-4ADC-A7F6-06EA24ACD297}"/>
                </a:ext>
              </a:extLst>
            </p:cNvPr>
            <p:cNvGrpSpPr/>
            <p:nvPr/>
          </p:nvGrpSpPr>
          <p:grpSpPr>
            <a:xfrm>
              <a:off x="569350" y="622767"/>
              <a:ext cx="3761537" cy="1181202"/>
              <a:chOff x="371924" y="384240"/>
              <a:chExt cx="3761537" cy="1181202"/>
            </a:xfrm>
          </p:grpSpPr>
          <p:pic>
            <p:nvPicPr>
              <p:cNvPr id="5" name="Picture 4">
                <a:extLst>
                  <a:ext uri="{FF2B5EF4-FFF2-40B4-BE49-F238E27FC236}">
                    <a16:creationId xmlns="" xmlns:a16="http://schemas.microsoft.com/office/drawing/2014/main" id="{50F12B1B-5399-465E-BF44-B7AF0B9BC65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371924" y="384240"/>
                <a:ext cx="1280271" cy="1181202"/>
              </a:xfrm>
              <a:prstGeom prst="rect">
                <a:avLst/>
              </a:prstGeom>
            </p:spPr>
          </p:pic>
          <p:sp>
            <p:nvSpPr>
              <p:cNvPr id="6" name="Rectangle 5">
                <a:extLst>
                  <a:ext uri="{FF2B5EF4-FFF2-40B4-BE49-F238E27FC236}">
                    <a16:creationId xmlns="" xmlns:a16="http://schemas.microsoft.com/office/drawing/2014/main" id="{E6CB9DE3-24D3-4664-A836-7FB2E78A4ED4}"/>
                  </a:ext>
                </a:extLst>
              </p:cNvPr>
              <p:cNvSpPr/>
              <p:nvPr/>
            </p:nvSpPr>
            <p:spPr>
              <a:xfrm>
                <a:off x="1752860" y="653374"/>
                <a:ext cx="2380601" cy="64293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defTabSz="342900">
                  <a:lnSpc>
                    <a:spcPct val="150000"/>
                  </a:lnSpc>
                </a:pPr>
                <a:r>
                  <a:rPr lang="en-US" sz="2800" b="1">
                    <a:solidFill>
                      <a:srgbClr val="0998D7"/>
                    </a:solidFill>
                    <a:latin typeface="SVN-SAF" panose="02040603050506020204" pitchFamily="18" charset="0"/>
                    <a:cs typeface="Times New Roman" panose="02020603050405020304" pitchFamily="18" charset="0"/>
                  </a:rPr>
                  <a:t>VẬN DỤNG</a:t>
                </a:r>
                <a:endParaRPr lang="vi-VN" sz="2800" b="1">
                  <a:solidFill>
                    <a:srgbClr val="0998D7"/>
                  </a:solidFill>
                  <a:latin typeface="SVN-SAF" panose="02040603050506020204" pitchFamily="18" charset="0"/>
                  <a:cs typeface="Times New Roman" panose="02020603050405020304" pitchFamily="18" charset="0"/>
                </a:endParaRPr>
              </a:p>
            </p:txBody>
          </p:sp>
        </p:grpSp>
        <p:sp>
          <p:nvSpPr>
            <p:cNvPr id="7" name="Rectangle 6">
              <a:extLst>
                <a:ext uri="{FF2B5EF4-FFF2-40B4-BE49-F238E27FC236}">
                  <a16:creationId xmlns="" xmlns:a16="http://schemas.microsoft.com/office/drawing/2014/main" id="{62B1D5DC-D9B4-4A5F-87FB-5AEDC3F9BBAC}"/>
                </a:ext>
              </a:extLst>
            </p:cNvPr>
            <p:cNvSpPr/>
            <p:nvPr/>
          </p:nvSpPr>
          <p:spPr>
            <a:xfrm>
              <a:off x="882175" y="1999022"/>
              <a:ext cx="10427649" cy="96795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 defTabSz="342900">
                <a:lnSpc>
                  <a:spcPct val="150000"/>
                </a:lnSpc>
              </a:pPr>
              <a:r>
                <a:rPr lang="en-US" sz="2000" b="1" dirty="0">
                  <a:latin typeface="UTM Avo" panose="02040603050506020204" pitchFamily="18" charset="0"/>
                  <a:cs typeface="Times New Roman" panose="02020603050405020304" pitchFamily="18" charset="0"/>
                </a:rPr>
                <a:t>1. </a:t>
              </a:r>
              <a:r>
                <a:rPr lang="vi-VN" sz="2000" dirty="0">
                  <a:latin typeface="UTM Avo" panose="02040603050506020204" pitchFamily="18" charset="0"/>
                  <a:cs typeface="Times New Roman" panose="02020603050405020304" pitchFamily="18" charset="0"/>
                </a:rPr>
                <a:t>1. Mở lại tệp The thao em đã lưu ở phần Vận dụng Bài 8, rồi chọn hiệu ứn</a:t>
              </a:r>
              <a:r>
                <a:rPr lang="en-US" sz="2000" dirty="0">
                  <a:latin typeface="UTM Avo" panose="02040603050506020204" pitchFamily="18" charset="0"/>
                  <a:cs typeface="Times New Roman" panose="02020603050405020304" pitchFamily="18" charset="0"/>
                </a:rPr>
                <a:t>g </a:t>
              </a:r>
              <a:r>
                <a:rPr lang="vi-VN" sz="2000" dirty="0">
                  <a:latin typeface="UTM Avo" panose="02040603050506020204" pitchFamily="18" charset="0"/>
                  <a:cs typeface="Times New Roman" panose="02020603050405020304" pitchFamily="18" charset="0"/>
                </a:rPr>
                <a:t>chuyển trang theo ý muốn và lưu lại tệp trình chiếu.</a:t>
              </a:r>
            </a:p>
          </p:txBody>
        </p:sp>
        <p:sp>
          <p:nvSpPr>
            <p:cNvPr id="8" name="Rectangle 7">
              <a:extLst>
                <a:ext uri="{FF2B5EF4-FFF2-40B4-BE49-F238E27FC236}">
                  <a16:creationId xmlns="" xmlns:a16="http://schemas.microsoft.com/office/drawing/2014/main" id="{D1E6D449-C9F1-4CD1-8C89-17CB6A075213}"/>
                </a:ext>
              </a:extLst>
            </p:cNvPr>
            <p:cNvSpPr/>
            <p:nvPr/>
          </p:nvSpPr>
          <p:spPr>
            <a:xfrm>
              <a:off x="882175" y="3054868"/>
              <a:ext cx="10427651" cy="50629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 defTabSz="342900">
                <a:lnSpc>
                  <a:spcPct val="150000"/>
                </a:lnSpc>
              </a:pPr>
              <a:r>
                <a:rPr lang="en-US" sz="2000" b="1" dirty="0">
                  <a:latin typeface="UTM Avo" panose="02040603050506020204" pitchFamily="18" charset="0"/>
                  <a:cs typeface="Times New Roman" panose="02020603050405020304" pitchFamily="18" charset="0"/>
                </a:rPr>
                <a:t>2. </a:t>
              </a:r>
              <a:r>
                <a:rPr lang="vi-VN" sz="2000" dirty="0">
                  <a:latin typeface="UTM Avo" panose="02040603050506020204" pitchFamily="18" charset="0"/>
                  <a:cs typeface="Times New Roman" panose="02020603050405020304" pitchFamily="18" charset="0"/>
                </a:rPr>
                <a:t>Em hãy tìm hiểu thêm về chức năng của nút lệnh </a:t>
              </a:r>
              <a:r>
                <a:rPr lang="en-US" sz="2000" dirty="0">
                  <a:latin typeface="UTM Avo" panose="02040603050506020204" pitchFamily="18" charset="0"/>
                  <a:cs typeface="Times New Roman" panose="02020603050405020304" pitchFamily="18" charset="0"/>
                </a:rPr>
                <a:t>            </a:t>
              </a:r>
              <a:r>
                <a:rPr lang="vi-VN" sz="2000" dirty="0">
                  <a:latin typeface="UTM Avo" panose="02040603050506020204" pitchFamily="18" charset="0"/>
                  <a:cs typeface="Times New Roman" panose="02020603050405020304" pitchFamily="18" charset="0"/>
                </a:rPr>
                <a:t>khi tạo hiệu ứng</a:t>
              </a:r>
              <a:r>
                <a:rPr lang="en-US" sz="2000" dirty="0">
                  <a:latin typeface="UTM Avo" panose="02040603050506020204" pitchFamily="18" charset="0"/>
                  <a:cs typeface="Times New Roman" panose="02020603050405020304" pitchFamily="18" charset="0"/>
                </a:rPr>
                <a:t> </a:t>
              </a:r>
              <a:r>
                <a:rPr lang="vi-VN" sz="2000" dirty="0">
                  <a:latin typeface="UTM Avo" panose="02040603050506020204" pitchFamily="18" charset="0"/>
                  <a:cs typeface="Times New Roman" panose="02020603050405020304" pitchFamily="18" charset="0"/>
                </a:rPr>
                <a:t>chuyển trang.</a:t>
              </a:r>
            </a:p>
          </p:txBody>
        </p:sp>
        <p:pic>
          <p:nvPicPr>
            <p:cNvPr id="3" name="Picture 2">
              <a:extLst>
                <a:ext uri="{FF2B5EF4-FFF2-40B4-BE49-F238E27FC236}">
                  <a16:creationId xmlns="" xmlns:a16="http://schemas.microsoft.com/office/drawing/2014/main" id="{AE146C91-A07D-D940-29DB-CF43426F88D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786263" y="3142757"/>
              <a:ext cx="488211" cy="50629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7528786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组合 1">
            <a:extLst>
              <a:ext uri="{FF2B5EF4-FFF2-40B4-BE49-F238E27FC236}">
                <a16:creationId xmlns="" xmlns:a16="http://schemas.microsoft.com/office/drawing/2014/main" id="{2C6CC85F-80B1-4649-B207-B5609F0D9149}"/>
              </a:ext>
            </a:extLst>
          </p:cNvPr>
          <p:cNvGrpSpPr/>
          <p:nvPr/>
        </p:nvGrpSpPr>
        <p:grpSpPr>
          <a:xfrm>
            <a:off x="2980607" y="1150453"/>
            <a:ext cx="5976143" cy="4679926"/>
            <a:chOff x="2424113" y="688975"/>
            <a:chExt cx="6713537" cy="5619751"/>
          </a:xfrm>
        </p:grpSpPr>
        <p:sp>
          <p:nvSpPr>
            <p:cNvPr id="24" name="AutoShape 3">
              <a:extLst>
                <a:ext uri="{FF2B5EF4-FFF2-40B4-BE49-F238E27FC236}">
                  <a16:creationId xmlns="" xmlns:a16="http://schemas.microsoft.com/office/drawing/2014/main" id="{96F37804-D255-4A9B-A31C-D534DA152B5D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2424113" y="692150"/>
              <a:ext cx="6710362" cy="56134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5" name="Freeform 24">
              <a:extLst>
                <a:ext uri="{FF2B5EF4-FFF2-40B4-BE49-F238E27FC236}">
                  <a16:creationId xmlns="" xmlns:a16="http://schemas.microsoft.com/office/drawing/2014/main" id="{0510F233-43DE-4063-A25A-4E4D90C9700C}"/>
                </a:ext>
              </a:extLst>
            </p:cNvPr>
            <p:cNvSpPr>
              <a:spLocks/>
            </p:cNvSpPr>
            <p:nvPr/>
          </p:nvSpPr>
          <p:spPr bwMode="auto">
            <a:xfrm>
              <a:off x="2427288" y="1592263"/>
              <a:ext cx="800100" cy="1198563"/>
            </a:xfrm>
            <a:custGeom>
              <a:avLst/>
              <a:gdLst>
                <a:gd name="T0" fmla="*/ 302 w 302"/>
                <a:gd name="T1" fmla="*/ 432 h 452"/>
                <a:gd name="T2" fmla="*/ 289 w 302"/>
                <a:gd name="T3" fmla="*/ 452 h 452"/>
                <a:gd name="T4" fmla="*/ 13 w 302"/>
                <a:gd name="T5" fmla="*/ 452 h 452"/>
                <a:gd name="T6" fmla="*/ 0 w 302"/>
                <a:gd name="T7" fmla="*/ 432 h 452"/>
                <a:gd name="T8" fmla="*/ 0 w 302"/>
                <a:gd name="T9" fmla="*/ 20 h 452"/>
                <a:gd name="T10" fmla="*/ 13 w 302"/>
                <a:gd name="T11" fmla="*/ 0 h 452"/>
                <a:gd name="T12" fmla="*/ 289 w 302"/>
                <a:gd name="T13" fmla="*/ 0 h 452"/>
                <a:gd name="T14" fmla="*/ 302 w 302"/>
                <a:gd name="T15" fmla="*/ 20 h 452"/>
                <a:gd name="T16" fmla="*/ 302 w 302"/>
                <a:gd name="T17" fmla="*/ 432 h 4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2" h="452">
                  <a:moveTo>
                    <a:pt x="302" y="432"/>
                  </a:moveTo>
                  <a:cubicBezTo>
                    <a:pt x="302" y="443"/>
                    <a:pt x="296" y="452"/>
                    <a:pt x="289" y="452"/>
                  </a:cubicBezTo>
                  <a:cubicBezTo>
                    <a:pt x="13" y="452"/>
                    <a:pt x="13" y="452"/>
                    <a:pt x="13" y="452"/>
                  </a:cubicBezTo>
                  <a:cubicBezTo>
                    <a:pt x="6" y="452"/>
                    <a:pt x="0" y="443"/>
                    <a:pt x="0" y="432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0" y="9"/>
                    <a:pt x="6" y="0"/>
                    <a:pt x="13" y="0"/>
                  </a:cubicBezTo>
                  <a:cubicBezTo>
                    <a:pt x="289" y="0"/>
                    <a:pt x="289" y="0"/>
                    <a:pt x="289" y="0"/>
                  </a:cubicBezTo>
                  <a:cubicBezTo>
                    <a:pt x="296" y="0"/>
                    <a:pt x="302" y="9"/>
                    <a:pt x="302" y="20"/>
                  </a:cubicBezTo>
                  <a:lnTo>
                    <a:pt x="302" y="432"/>
                  </a:lnTo>
                  <a:close/>
                </a:path>
              </a:pathLst>
            </a:custGeom>
            <a:solidFill>
              <a:srgbClr val="6DA799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26" name="Freeform 6">
              <a:extLst>
                <a:ext uri="{FF2B5EF4-FFF2-40B4-BE49-F238E27FC236}">
                  <a16:creationId xmlns="" xmlns:a16="http://schemas.microsoft.com/office/drawing/2014/main" id="{D5B3B4D8-2899-4E06-A301-F5AE91FEAC7E}"/>
                </a:ext>
              </a:extLst>
            </p:cNvPr>
            <p:cNvSpPr>
              <a:spLocks/>
            </p:cNvSpPr>
            <p:nvPr/>
          </p:nvSpPr>
          <p:spPr bwMode="auto">
            <a:xfrm>
              <a:off x="3355975" y="703263"/>
              <a:ext cx="800100" cy="1198563"/>
            </a:xfrm>
            <a:custGeom>
              <a:avLst/>
              <a:gdLst>
                <a:gd name="T0" fmla="*/ 302 w 302"/>
                <a:gd name="T1" fmla="*/ 432 h 452"/>
                <a:gd name="T2" fmla="*/ 288 w 302"/>
                <a:gd name="T3" fmla="*/ 452 h 452"/>
                <a:gd name="T4" fmla="*/ 13 w 302"/>
                <a:gd name="T5" fmla="*/ 452 h 452"/>
                <a:gd name="T6" fmla="*/ 0 w 302"/>
                <a:gd name="T7" fmla="*/ 432 h 452"/>
                <a:gd name="T8" fmla="*/ 0 w 302"/>
                <a:gd name="T9" fmla="*/ 20 h 452"/>
                <a:gd name="T10" fmla="*/ 13 w 302"/>
                <a:gd name="T11" fmla="*/ 0 h 452"/>
                <a:gd name="T12" fmla="*/ 288 w 302"/>
                <a:gd name="T13" fmla="*/ 0 h 452"/>
                <a:gd name="T14" fmla="*/ 302 w 302"/>
                <a:gd name="T15" fmla="*/ 20 h 452"/>
                <a:gd name="T16" fmla="*/ 302 w 302"/>
                <a:gd name="T17" fmla="*/ 432 h 4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2" h="452">
                  <a:moveTo>
                    <a:pt x="302" y="432"/>
                  </a:moveTo>
                  <a:cubicBezTo>
                    <a:pt x="302" y="443"/>
                    <a:pt x="296" y="452"/>
                    <a:pt x="288" y="452"/>
                  </a:cubicBezTo>
                  <a:cubicBezTo>
                    <a:pt x="13" y="452"/>
                    <a:pt x="13" y="452"/>
                    <a:pt x="13" y="452"/>
                  </a:cubicBezTo>
                  <a:cubicBezTo>
                    <a:pt x="6" y="452"/>
                    <a:pt x="0" y="443"/>
                    <a:pt x="0" y="432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0" y="9"/>
                    <a:pt x="6" y="0"/>
                    <a:pt x="13" y="0"/>
                  </a:cubicBezTo>
                  <a:cubicBezTo>
                    <a:pt x="288" y="0"/>
                    <a:pt x="288" y="0"/>
                    <a:pt x="288" y="0"/>
                  </a:cubicBezTo>
                  <a:cubicBezTo>
                    <a:pt x="296" y="0"/>
                    <a:pt x="302" y="9"/>
                    <a:pt x="302" y="20"/>
                  </a:cubicBezTo>
                  <a:lnTo>
                    <a:pt x="302" y="432"/>
                  </a:lnTo>
                  <a:close/>
                </a:path>
              </a:pathLst>
            </a:custGeom>
            <a:solidFill>
              <a:srgbClr val="F68D9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27" name="Freeform 7">
              <a:extLst>
                <a:ext uri="{FF2B5EF4-FFF2-40B4-BE49-F238E27FC236}">
                  <a16:creationId xmlns="" xmlns:a16="http://schemas.microsoft.com/office/drawing/2014/main" id="{E5DC7212-55A6-41AB-BC0E-A36C5609930B}"/>
                </a:ext>
              </a:extLst>
            </p:cNvPr>
            <p:cNvSpPr>
              <a:spLocks/>
            </p:cNvSpPr>
            <p:nvPr/>
          </p:nvSpPr>
          <p:spPr bwMode="auto">
            <a:xfrm>
              <a:off x="4254500" y="1127125"/>
              <a:ext cx="801687" cy="1200150"/>
            </a:xfrm>
            <a:custGeom>
              <a:avLst/>
              <a:gdLst>
                <a:gd name="T0" fmla="*/ 302 w 302"/>
                <a:gd name="T1" fmla="*/ 432 h 452"/>
                <a:gd name="T2" fmla="*/ 289 w 302"/>
                <a:gd name="T3" fmla="*/ 452 h 452"/>
                <a:gd name="T4" fmla="*/ 14 w 302"/>
                <a:gd name="T5" fmla="*/ 452 h 452"/>
                <a:gd name="T6" fmla="*/ 0 w 302"/>
                <a:gd name="T7" fmla="*/ 432 h 452"/>
                <a:gd name="T8" fmla="*/ 0 w 302"/>
                <a:gd name="T9" fmla="*/ 20 h 452"/>
                <a:gd name="T10" fmla="*/ 14 w 302"/>
                <a:gd name="T11" fmla="*/ 0 h 452"/>
                <a:gd name="T12" fmla="*/ 289 w 302"/>
                <a:gd name="T13" fmla="*/ 0 h 452"/>
                <a:gd name="T14" fmla="*/ 302 w 302"/>
                <a:gd name="T15" fmla="*/ 20 h 452"/>
                <a:gd name="T16" fmla="*/ 302 w 302"/>
                <a:gd name="T17" fmla="*/ 432 h 4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2" h="452">
                  <a:moveTo>
                    <a:pt x="302" y="432"/>
                  </a:moveTo>
                  <a:cubicBezTo>
                    <a:pt x="302" y="443"/>
                    <a:pt x="296" y="452"/>
                    <a:pt x="289" y="452"/>
                  </a:cubicBezTo>
                  <a:cubicBezTo>
                    <a:pt x="14" y="452"/>
                    <a:pt x="14" y="452"/>
                    <a:pt x="14" y="452"/>
                  </a:cubicBezTo>
                  <a:cubicBezTo>
                    <a:pt x="6" y="452"/>
                    <a:pt x="0" y="443"/>
                    <a:pt x="0" y="432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0" y="9"/>
                    <a:pt x="6" y="0"/>
                    <a:pt x="14" y="0"/>
                  </a:cubicBezTo>
                  <a:cubicBezTo>
                    <a:pt x="289" y="0"/>
                    <a:pt x="289" y="0"/>
                    <a:pt x="289" y="0"/>
                  </a:cubicBezTo>
                  <a:cubicBezTo>
                    <a:pt x="296" y="0"/>
                    <a:pt x="302" y="9"/>
                    <a:pt x="302" y="20"/>
                  </a:cubicBezTo>
                  <a:lnTo>
                    <a:pt x="302" y="432"/>
                  </a:lnTo>
                  <a:close/>
                </a:path>
              </a:pathLst>
            </a:custGeom>
            <a:solidFill>
              <a:srgbClr val="F8D45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28" name="Freeform 8">
              <a:extLst>
                <a:ext uri="{FF2B5EF4-FFF2-40B4-BE49-F238E27FC236}">
                  <a16:creationId xmlns="" xmlns:a16="http://schemas.microsoft.com/office/drawing/2014/main" id="{C6D25AEF-636D-4758-BC36-3DE084FA5FFC}"/>
                </a:ext>
              </a:extLst>
            </p:cNvPr>
            <p:cNvSpPr>
              <a:spLocks/>
            </p:cNvSpPr>
            <p:nvPr/>
          </p:nvSpPr>
          <p:spPr bwMode="auto">
            <a:xfrm>
              <a:off x="4254500" y="2419350"/>
              <a:ext cx="801687" cy="800100"/>
            </a:xfrm>
            <a:custGeom>
              <a:avLst/>
              <a:gdLst>
                <a:gd name="T0" fmla="*/ 302 w 302"/>
                <a:gd name="T1" fmla="*/ 288 h 301"/>
                <a:gd name="T2" fmla="*/ 289 w 302"/>
                <a:gd name="T3" fmla="*/ 301 h 301"/>
                <a:gd name="T4" fmla="*/ 14 w 302"/>
                <a:gd name="T5" fmla="*/ 301 h 301"/>
                <a:gd name="T6" fmla="*/ 0 w 302"/>
                <a:gd name="T7" fmla="*/ 288 h 301"/>
                <a:gd name="T8" fmla="*/ 0 w 302"/>
                <a:gd name="T9" fmla="*/ 13 h 301"/>
                <a:gd name="T10" fmla="*/ 14 w 302"/>
                <a:gd name="T11" fmla="*/ 0 h 301"/>
                <a:gd name="T12" fmla="*/ 289 w 302"/>
                <a:gd name="T13" fmla="*/ 0 h 301"/>
                <a:gd name="T14" fmla="*/ 302 w 302"/>
                <a:gd name="T15" fmla="*/ 13 h 301"/>
                <a:gd name="T16" fmla="*/ 302 w 302"/>
                <a:gd name="T17" fmla="*/ 288 h 3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2" h="301">
                  <a:moveTo>
                    <a:pt x="302" y="288"/>
                  </a:moveTo>
                  <a:cubicBezTo>
                    <a:pt x="302" y="295"/>
                    <a:pt x="296" y="301"/>
                    <a:pt x="289" y="301"/>
                  </a:cubicBezTo>
                  <a:cubicBezTo>
                    <a:pt x="14" y="301"/>
                    <a:pt x="14" y="301"/>
                    <a:pt x="14" y="301"/>
                  </a:cubicBezTo>
                  <a:cubicBezTo>
                    <a:pt x="6" y="301"/>
                    <a:pt x="0" y="295"/>
                    <a:pt x="0" y="288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6"/>
                    <a:pt x="6" y="0"/>
                    <a:pt x="14" y="0"/>
                  </a:cubicBezTo>
                  <a:cubicBezTo>
                    <a:pt x="289" y="0"/>
                    <a:pt x="289" y="0"/>
                    <a:pt x="289" y="0"/>
                  </a:cubicBezTo>
                  <a:cubicBezTo>
                    <a:pt x="296" y="0"/>
                    <a:pt x="302" y="6"/>
                    <a:pt x="302" y="13"/>
                  </a:cubicBezTo>
                  <a:lnTo>
                    <a:pt x="302" y="288"/>
                  </a:lnTo>
                  <a:close/>
                </a:path>
              </a:pathLst>
            </a:custGeom>
            <a:solidFill>
              <a:srgbClr val="D469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29" name="Freeform 9">
              <a:extLst>
                <a:ext uri="{FF2B5EF4-FFF2-40B4-BE49-F238E27FC236}">
                  <a16:creationId xmlns="" xmlns:a16="http://schemas.microsoft.com/office/drawing/2014/main" id="{25B2E583-AE1D-42C1-952E-E6AF49F059D8}"/>
                </a:ext>
              </a:extLst>
            </p:cNvPr>
            <p:cNvSpPr>
              <a:spLocks/>
            </p:cNvSpPr>
            <p:nvPr/>
          </p:nvSpPr>
          <p:spPr bwMode="auto">
            <a:xfrm>
              <a:off x="2427288" y="2847975"/>
              <a:ext cx="800100" cy="798513"/>
            </a:xfrm>
            <a:custGeom>
              <a:avLst/>
              <a:gdLst>
                <a:gd name="T0" fmla="*/ 302 w 302"/>
                <a:gd name="T1" fmla="*/ 287 h 301"/>
                <a:gd name="T2" fmla="*/ 289 w 302"/>
                <a:gd name="T3" fmla="*/ 301 h 301"/>
                <a:gd name="T4" fmla="*/ 13 w 302"/>
                <a:gd name="T5" fmla="*/ 301 h 301"/>
                <a:gd name="T6" fmla="*/ 0 w 302"/>
                <a:gd name="T7" fmla="*/ 287 h 301"/>
                <a:gd name="T8" fmla="*/ 0 w 302"/>
                <a:gd name="T9" fmla="*/ 13 h 301"/>
                <a:gd name="T10" fmla="*/ 13 w 302"/>
                <a:gd name="T11" fmla="*/ 0 h 301"/>
                <a:gd name="T12" fmla="*/ 289 w 302"/>
                <a:gd name="T13" fmla="*/ 0 h 301"/>
                <a:gd name="T14" fmla="*/ 302 w 302"/>
                <a:gd name="T15" fmla="*/ 13 h 301"/>
                <a:gd name="T16" fmla="*/ 302 w 302"/>
                <a:gd name="T17" fmla="*/ 287 h 3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2" h="301">
                  <a:moveTo>
                    <a:pt x="302" y="287"/>
                  </a:moveTo>
                  <a:cubicBezTo>
                    <a:pt x="302" y="295"/>
                    <a:pt x="296" y="301"/>
                    <a:pt x="289" y="301"/>
                  </a:cubicBezTo>
                  <a:cubicBezTo>
                    <a:pt x="13" y="301"/>
                    <a:pt x="13" y="301"/>
                    <a:pt x="13" y="301"/>
                  </a:cubicBezTo>
                  <a:cubicBezTo>
                    <a:pt x="6" y="301"/>
                    <a:pt x="0" y="295"/>
                    <a:pt x="0" y="287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6"/>
                    <a:pt x="6" y="0"/>
                    <a:pt x="13" y="0"/>
                  </a:cubicBezTo>
                  <a:cubicBezTo>
                    <a:pt x="289" y="0"/>
                    <a:pt x="289" y="0"/>
                    <a:pt x="289" y="0"/>
                  </a:cubicBezTo>
                  <a:cubicBezTo>
                    <a:pt x="296" y="0"/>
                    <a:pt x="302" y="6"/>
                    <a:pt x="302" y="13"/>
                  </a:cubicBezTo>
                  <a:lnTo>
                    <a:pt x="302" y="287"/>
                  </a:lnTo>
                  <a:close/>
                </a:path>
              </a:pathLst>
            </a:custGeom>
            <a:solidFill>
              <a:srgbClr val="F8D45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30" name="Freeform 10">
              <a:extLst>
                <a:ext uri="{FF2B5EF4-FFF2-40B4-BE49-F238E27FC236}">
                  <a16:creationId xmlns="" xmlns:a16="http://schemas.microsoft.com/office/drawing/2014/main" id="{33A802D5-A787-4B92-BCB5-8E1C86E731B6}"/>
                </a:ext>
              </a:extLst>
            </p:cNvPr>
            <p:cNvSpPr>
              <a:spLocks/>
            </p:cNvSpPr>
            <p:nvPr/>
          </p:nvSpPr>
          <p:spPr bwMode="auto">
            <a:xfrm>
              <a:off x="2854325" y="1165225"/>
              <a:ext cx="381000" cy="379413"/>
            </a:xfrm>
            <a:custGeom>
              <a:avLst/>
              <a:gdLst>
                <a:gd name="T0" fmla="*/ 144 w 144"/>
                <a:gd name="T1" fmla="*/ 137 h 143"/>
                <a:gd name="T2" fmla="*/ 138 w 144"/>
                <a:gd name="T3" fmla="*/ 143 h 143"/>
                <a:gd name="T4" fmla="*/ 6 w 144"/>
                <a:gd name="T5" fmla="*/ 143 h 143"/>
                <a:gd name="T6" fmla="*/ 0 w 144"/>
                <a:gd name="T7" fmla="*/ 137 h 143"/>
                <a:gd name="T8" fmla="*/ 0 w 144"/>
                <a:gd name="T9" fmla="*/ 7 h 143"/>
                <a:gd name="T10" fmla="*/ 6 w 144"/>
                <a:gd name="T11" fmla="*/ 0 h 143"/>
                <a:gd name="T12" fmla="*/ 138 w 144"/>
                <a:gd name="T13" fmla="*/ 0 h 143"/>
                <a:gd name="T14" fmla="*/ 144 w 144"/>
                <a:gd name="T15" fmla="*/ 7 h 143"/>
                <a:gd name="T16" fmla="*/ 144 w 144"/>
                <a:gd name="T17" fmla="*/ 137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4" h="143">
                  <a:moveTo>
                    <a:pt x="144" y="137"/>
                  </a:moveTo>
                  <a:cubicBezTo>
                    <a:pt x="144" y="140"/>
                    <a:pt x="141" y="143"/>
                    <a:pt x="138" y="143"/>
                  </a:cubicBezTo>
                  <a:cubicBezTo>
                    <a:pt x="6" y="143"/>
                    <a:pt x="6" y="143"/>
                    <a:pt x="6" y="143"/>
                  </a:cubicBezTo>
                  <a:cubicBezTo>
                    <a:pt x="3" y="143"/>
                    <a:pt x="0" y="140"/>
                    <a:pt x="0" y="137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3"/>
                    <a:pt x="3" y="0"/>
                    <a:pt x="6" y="0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41" y="0"/>
                    <a:pt x="144" y="3"/>
                    <a:pt x="144" y="7"/>
                  </a:cubicBezTo>
                  <a:lnTo>
                    <a:pt x="144" y="137"/>
                  </a:lnTo>
                  <a:close/>
                </a:path>
              </a:pathLst>
            </a:custGeom>
            <a:solidFill>
              <a:srgbClr val="D469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31" name="Freeform 11">
              <a:extLst>
                <a:ext uri="{FF2B5EF4-FFF2-40B4-BE49-F238E27FC236}">
                  <a16:creationId xmlns="" xmlns:a16="http://schemas.microsoft.com/office/drawing/2014/main" id="{6AEE02AB-4BDC-4469-BEEB-58E5D2F3BE85}"/>
                </a:ext>
              </a:extLst>
            </p:cNvPr>
            <p:cNvSpPr>
              <a:spLocks/>
            </p:cNvSpPr>
            <p:nvPr/>
          </p:nvSpPr>
          <p:spPr bwMode="auto">
            <a:xfrm>
              <a:off x="4254500" y="703263"/>
              <a:ext cx="382587" cy="376238"/>
            </a:xfrm>
            <a:custGeom>
              <a:avLst/>
              <a:gdLst>
                <a:gd name="T0" fmla="*/ 144 w 144"/>
                <a:gd name="T1" fmla="*/ 136 h 142"/>
                <a:gd name="T2" fmla="*/ 138 w 144"/>
                <a:gd name="T3" fmla="*/ 142 h 142"/>
                <a:gd name="T4" fmla="*/ 7 w 144"/>
                <a:gd name="T5" fmla="*/ 142 h 142"/>
                <a:gd name="T6" fmla="*/ 0 w 144"/>
                <a:gd name="T7" fmla="*/ 136 h 142"/>
                <a:gd name="T8" fmla="*/ 0 w 144"/>
                <a:gd name="T9" fmla="*/ 6 h 142"/>
                <a:gd name="T10" fmla="*/ 7 w 144"/>
                <a:gd name="T11" fmla="*/ 0 h 142"/>
                <a:gd name="T12" fmla="*/ 138 w 144"/>
                <a:gd name="T13" fmla="*/ 0 h 142"/>
                <a:gd name="T14" fmla="*/ 144 w 144"/>
                <a:gd name="T15" fmla="*/ 6 h 142"/>
                <a:gd name="T16" fmla="*/ 144 w 144"/>
                <a:gd name="T17" fmla="*/ 136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4" h="142">
                  <a:moveTo>
                    <a:pt x="144" y="136"/>
                  </a:moveTo>
                  <a:cubicBezTo>
                    <a:pt x="144" y="139"/>
                    <a:pt x="141" y="142"/>
                    <a:pt x="138" y="142"/>
                  </a:cubicBezTo>
                  <a:cubicBezTo>
                    <a:pt x="7" y="142"/>
                    <a:pt x="7" y="142"/>
                    <a:pt x="7" y="142"/>
                  </a:cubicBezTo>
                  <a:cubicBezTo>
                    <a:pt x="3" y="142"/>
                    <a:pt x="0" y="139"/>
                    <a:pt x="0" y="13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2"/>
                    <a:pt x="3" y="0"/>
                    <a:pt x="7" y="0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41" y="0"/>
                    <a:pt x="144" y="2"/>
                    <a:pt x="144" y="6"/>
                  </a:cubicBezTo>
                  <a:lnTo>
                    <a:pt x="144" y="136"/>
                  </a:lnTo>
                  <a:close/>
                </a:path>
              </a:pathLst>
            </a:custGeom>
            <a:solidFill>
              <a:srgbClr val="D469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32" name="Freeform 12">
              <a:extLst>
                <a:ext uri="{FF2B5EF4-FFF2-40B4-BE49-F238E27FC236}">
                  <a16:creationId xmlns="" xmlns:a16="http://schemas.microsoft.com/office/drawing/2014/main" id="{6AF9EF2C-B8BB-4594-AA12-A7C2B3ADB4AB}"/>
                </a:ext>
              </a:extLst>
            </p:cNvPr>
            <p:cNvSpPr>
              <a:spLocks/>
            </p:cNvSpPr>
            <p:nvPr/>
          </p:nvSpPr>
          <p:spPr bwMode="auto">
            <a:xfrm>
              <a:off x="6948488" y="688975"/>
              <a:ext cx="382587" cy="379413"/>
            </a:xfrm>
            <a:custGeom>
              <a:avLst/>
              <a:gdLst>
                <a:gd name="T0" fmla="*/ 144 w 144"/>
                <a:gd name="T1" fmla="*/ 137 h 143"/>
                <a:gd name="T2" fmla="*/ 138 w 144"/>
                <a:gd name="T3" fmla="*/ 143 h 143"/>
                <a:gd name="T4" fmla="*/ 7 w 144"/>
                <a:gd name="T5" fmla="*/ 143 h 143"/>
                <a:gd name="T6" fmla="*/ 0 w 144"/>
                <a:gd name="T7" fmla="*/ 137 h 143"/>
                <a:gd name="T8" fmla="*/ 0 w 144"/>
                <a:gd name="T9" fmla="*/ 7 h 143"/>
                <a:gd name="T10" fmla="*/ 7 w 144"/>
                <a:gd name="T11" fmla="*/ 0 h 143"/>
                <a:gd name="T12" fmla="*/ 138 w 144"/>
                <a:gd name="T13" fmla="*/ 0 h 143"/>
                <a:gd name="T14" fmla="*/ 144 w 144"/>
                <a:gd name="T15" fmla="*/ 7 h 143"/>
                <a:gd name="T16" fmla="*/ 144 w 144"/>
                <a:gd name="T17" fmla="*/ 137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4" h="143">
                  <a:moveTo>
                    <a:pt x="144" y="137"/>
                  </a:moveTo>
                  <a:cubicBezTo>
                    <a:pt x="144" y="140"/>
                    <a:pt x="141" y="143"/>
                    <a:pt x="138" y="143"/>
                  </a:cubicBezTo>
                  <a:cubicBezTo>
                    <a:pt x="7" y="143"/>
                    <a:pt x="7" y="143"/>
                    <a:pt x="7" y="143"/>
                  </a:cubicBezTo>
                  <a:cubicBezTo>
                    <a:pt x="3" y="143"/>
                    <a:pt x="0" y="140"/>
                    <a:pt x="0" y="137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3"/>
                    <a:pt x="3" y="0"/>
                    <a:pt x="7" y="0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41" y="0"/>
                    <a:pt x="144" y="3"/>
                    <a:pt x="144" y="7"/>
                  </a:cubicBezTo>
                  <a:lnTo>
                    <a:pt x="144" y="137"/>
                  </a:lnTo>
                  <a:close/>
                </a:path>
              </a:pathLst>
            </a:custGeom>
            <a:solidFill>
              <a:srgbClr val="F8D45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33" name="Freeform 13">
              <a:extLst>
                <a:ext uri="{FF2B5EF4-FFF2-40B4-BE49-F238E27FC236}">
                  <a16:creationId xmlns="" xmlns:a16="http://schemas.microsoft.com/office/drawing/2014/main" id="{A22CE38D-535D-4CAF-8AF4-13C41A68BB6D}"/>
                </a:ext>
              </a:extLst>
            </p:cNvPr>
            <p:cNvSpPr>
              <a:spLocks/>
            </p:cNvSpPr>
            <p:nvPr/>
          </p:nvSpPr>
          <p:spPr bwMode="auto">
            <a:xfrm>
              <a:off x="8320088" y="1157288"/>
              <a:ext cx="382587" cy="376238"/>
            </a:xfrm>
            <a:custGeom>
              <a:avLst/>
              <a:gdLst>
                <a:gd name="T0" fmla="*/ 144 w 144"/>
                <a:gd name="T1" fmla="*/ 136 h 142"/>
                <a:gd name="T2" fmla="*/ 138 w 144"/>
                <a:gd name="T3" fmla="*/ 142 h 142"/>
                <a:gd name="T4" fmla="*/ 7 w 144"/>
                <a:gd name="T5" fmla="*/ 142 h 142"/>
                <a:gd name="T6" fmla="*/ 0 w 144"/>
                <a:gd name="T7" fmla="*/ 136 h 142"/>
                <a:gd name="T8" fmla="*/ 0 w 144"/>
                <a:gd name="T9" fmla="*/ 6 h 142"/>
                <a:gd name="T10" fmla="*/ 7 w 144"/>
                <a:gd name="T11" fmla="*/ 0 h 142"/>
                <a:gd name="T12" fmla="*/ 138 w 144"/>
                <a:gd name="T13" fmla="*/ 0 h 142"/>
                <a:gd name="T14" fmla="*/ 144 w 144"/>
                <a:gd name="T15" fmla="*/ 6 h 142"/>
                <a:gd name="T16" fmla="*/ 144 w 144"/>
                <a:gd name="T17" fmla="*/ 136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4" h="142">
                  <a:moveTo>
                    <a:pt x="144" y="136"/>
                  </a:moveTo>
                  <a:cubicBezTo>
                    <a:pt x="144" y="140"/>
                    <a:pt x="141" y="142"/>
                    <a:pt x="138" y="142"/>
                  </a:cubicBezTo>
                  <a:cubicBezTo>
                    <a:pt x="7" y="142"/>
                    <a:pt x="7" y="142"/>
                    <a:pt x="7" y="142"/>
                  </a:cubicBezTo>
                  <a:cubicBezTo>
                    <a:pt x="3" y="142"/>
                    <a:pt x="0" y="140"/>
                    <a:pt x="0" y="13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3" y="0"/>
                    <a:pt x="7" y="0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41" y="0"/>
                    <a:pt x="144" y="3"/>
                    <a:pt x="144" y="6"/>
                  </a:cubicBezTo>
                  <a:lnTo>
                    <a:pt x="144" y="136"/>
                  </a:lnTo>
                  <a:close/>
                </a:path>
              </a:pathLst>
            </a:custGeom>
            <a:solidFill>
              <a:srgbClr val="D469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34" name="Freeform 14">
              <a:extLst>
                <a:ext uri="{FF2B5EF4-FFF2-40B4-BE49-F238E27FC236}">
                  <a16:creationId xmlns="" xmlns:a16="http://schemas.microsoft.com/office/drawing/2014/main" id="{39B64302-DA1B-4996-A180-A08EC12E8CF6}"/>
                </a:ext>
              </a:extLst>
            </p:cNvPr>
            <p:cNvSpPr>
              <a:spLocks/>
            </p:cNvSpPr>
            <p:nvPr/>
          </p:nvSpPr>
          <p:spPr bwMode="auto">
            <a:xfrm>
              <a:off x="7845425" y="1976438"/>
              <a:ext cx="381000" cy="377825"/>
            </a:xfrm>
            <a:custGeom>
              <a:avLst/>
              <a:gdLst>
                <a:gd name="T0" fmla="*/ 144 w 144"/>
                <a:gd name="T1" fmla="*/ 136 h 142"/>
                <a:gd name="T2" fmla="*/ 138 w 144"/>
                <a:gd name="T3" fmla="*/ 142 h 142"/>
                <a:gd name="T4" fmla="*/ 7 w 144"/>
                <a:gd name="T5" fmla="*/ 142 h 142"/>
                <a:gd name="T6" fmla="*/ 0 w 144"/>
                <a:gd name="T7" fmla="*/ 136 h 142"/>
                <a:gd name="T8" fmla="*/ 0 w 144"/>
                <a:gd name="T9" fmla="*/ 6 h 142"/>
                <a:gd name="T10" fmla="*/ 7 w 144"/>
                <a:gd name="T11" fmla="*/ 0 h 142"/>
                <a:gd name="T12" fmla="*/ 138 w 144"/>
                <a:gd name="T13" fmla="*/ 0 h 142"/>
                <a:gd name="T14" fmla="*/ 144 w 144"/>
                <a:gd name="T15" fmla="*/ 6 h 142"/>
                <a:gd name="T16" fmla="*/ 144 w 144"/>
                <a:gd name="T17" fmla="*/ 136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4" h="142">
                  <a:moveTo>
                    <a:pt x="144" y="136"/>
                  </a:moveTo>
                  <a:cubicBezTo>
                    <a:pt x="144" y="139"/>
                    <a:pt x="141" y="142"/>
                    <a:pt x="138" y="142"/>
                  </a:cubicBezTo>
                  <a:cubicBezTo>
                    <a:pt x="7" y="142"/>
                    <a:pt x="7" y="142"/>
                    <a:pt x="7" y="142"/>
                  </a:cubicBezTo>
                  <a:cubicBezTo>
                    <a:pt x="3" y="142"/>
                    <a:pt x="0" y="139"/>
                    <a:pt x="0" y="13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2"/>
                    <a:pt x="3" y="0"/>
                    <a:pt x="7" y="0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41" y="0"/>
                    <a:pt x="144" y="2"/>
                    <a:pt x="144" y="6"/>
                  </a:cubicBezTo>
                  <a:lnTo>
                    <a:pt x="144" y="136"/>
                  </a:lnTo>
                  <a:close/>
                </a:path>
              </a:pathLst>
            </a:custGeom>
            <a:solidFill>
              <a:srgbClr val="D469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35" name="Freeform 15">
              <a:extLst>
                <a:ext uri="{FF2B5EF4-FFF2-40B4-BE49-F238E27FC236}">
                  <a16:creationId xmlns="" xmlns:a16="http://schemas.microsoft.com/office/drawing/2014/main" id="{A30D1B24-4AA2-4F12-8789-6062A4B00180}"/>
                </a:ext>
              </a:extLst>
            </p:cNvPr>
            <p:cNvSpPr>
              <a:spLocks/>
            </p:cNvSpPr>
            <p:nvPr/>
          </p:nvSpPr>
          <p:spPr bwMode="auto">
            <a:xfrm>
              <a:off x="8320088" y="3717925"/>
              <a:ext cx="382587" cy="376238"/>
            </a:xfrm>
            <a:custGeom>
              <a:avLst/>
              <a:gdLst>
                <a:gd name="T0" fmla="*/ 144 w 144"/>
                <a:gd name="T1" fmla="*/ 136 h 142"/>
                <a:gd name="T2" fmla="*/ 138 w 144"/>
                <a:gd name="T3" fmla="*/ 142 h 142"/>
                <a:gd name="T4" fmla="*/ 7 w 144"/>
                <a:gd name="T5" fmla="*/ 142 h 142"/>
                <a:gd name="T6" fmla="*/ 0 w 144"/>
                <a:gd name="T7" fmla="*/ 136 h 142"/>
                <a:gd name="T8" fmla="*/ 0 w 144"/>
                <a:gd name="T9" fmla="*/ 6 h 142"/>
                <a:gd name="T10" fmla="*/ 7 w 144"/>
                <a:gd name="T11" fmla="*/ 0 h 142"/>
                <a:gd name="T12" fmla="*/ 138 w 144"/>
                <a:gd name="T13" fmla="*/ 0 h 142"/>
                <a:gd name="T14" fmla="*/ 144 w 144"/>
                <a:gd name="T15" fmla="*/ 6 h 142"/>
                <a:gd name="T16" fmla="*/ 144 w 144"/>
                <a:gd name="T17" fmla="*/ 136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4" h="142">
                  <a:moveTo>
                    <a:pt x="144" y="136"/>
                  </a:moveTo>
                  <a:cubicBezTo>
                    <a:pt x="144" y="140"/>
                    <a:pt x="141" y="142"/>
                    <a:pt x="138" y="142"/>
                  </a:cubicBezTo>
                  <a:cubicBezTo>
                    <a:pt x="7" y="142"/>
                    <a:pt x="7" y="142"/>
                    <a:pt x="7" y="142"/>
                  </a:cubicBezTo>
                  <a:cubicBezTo>
                    <a:pt x="3" y="142"/>
                    <a:pt x="0" y="140"/>
                    <a:pt x="0" y="13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3" y="0"/>
                    <a:pt x="7" y="0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41" y="0"/>
                    <a:pt x="144" y="3"/>
                    <a:pt x="144" y="6"/>
                  </a:cubicBezTo>
                  <a:lnTo>
                    <a:pt x="144" y="136"/>
                  </a:lnTo>
                  <a:close/>
                </a:path>
              </a:pathLst>
            </a:custGeom>
            <a:solidFill>
              <a:srgbClr val="F8D45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36" name="Freeform 16">
              <a:extLst>
                <a:ext uri="{FF2B5EF4-FFF2-40B4-BE49-F238E27FC236}">
                  <a16:creationId xmlns="" xmlns:a16="http://schemas.microsoft.com/office/drawing/2014/main" id="{D621600D-6724-4750-A869-B7C63B67DA46}"/>
                </a:ext>
              </a:extLst>
            </p:cNvPr>
            <p:cNvSpPr>
              <a:spLocks/>
            </p:cNvSpPr>
            <p:nvPr/>
          </p:nvSpPr>
          <p:spPr bwMode="auto">
            <a:xfrm>
              <a:off x="8320088" y="2425700"/>
              <a:ext cx="817562" cy="790575"/>
            </a:xfrm>
            <a:custGeom>
              <a:avLst/>
              <a:gdLst>
                <a:gd name="T0" fmla="*/ 308 w 308"/>
                <a:gd name="T1" fmla="*/ 285 h 298"/>
                <a:gd name="T2" fmla="*/ 295 w 308"/>
                <a:gd name="T3" fmla="*/ 298 h 298"/>
                <a:gd name="T4" fmla="*/ 14 w 308"/>
                <a:gd name="T5" fmla="*/ 298 h 298"/>
                <a:gd name="T6" fmla="*/ 0 w 308"/>
                <a:gd name="T7" fmla="*/ 285 h 298"/>
                <a:gd name="T8" fmla="*/ 0 w 308"/>
                <a:gd name="T9" fmla="*/ 13 h 298"/>
                <a:gd name="T10" fmla="*/ 14 w 308"/>
                <a:gd name="T11" fmla="*/ 0 h 298"/>
                <a:gd name="T12" fmla="*/ 295 w 308"/>
                <a:gd name="T13" fmla="*/ 0 h 298"/>
                <a:gd name="T14" fmla="*/ 308 w 308"/>
                <a:gd name="T15" fmla="*/ 13 h 298"/>
                <a:gd name="T16" fmla="*/ 308 w 308"/>
                <a:gd name="T17" fmla="*/ 285 h 2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8" h="298">
                  <a:moveTo>
                    <a:pt x="308" y="285"/>
                  </a:moveTo>
                  <a:cubicBezTo>
                    <a:pt x="308" y="292"/>
                    <a:pt x="302" y="298"/>
                    <a:pt x="295" y="298"/>
                  </a:cubicBezTo>
                  <a:cubicBezTo>
                    <a:pt x="14" y="298"/>
                    <a:pt x="14" y="298"/>
                    <a:pt x="14" y="298"/>
                  </a:cubicBezTo>
                  <a:cubicBezTo>
                    <a:pt x="7" y="298"/>
                    <a:pt x="0" y="292"/>
                    <a:pt x="0" y="285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6"/>
                    <a:pt x="7" y="0"/>
                    <a:pt x="14" y="0"/>
                  </a:cubicBezTo>
                  <a:cubicBezTo>
                    <a:pt x="295" y="0"/>
                    <a:pt x="295" y="0"/>
                    <a:pt x="295" y="0"/>
                  </a:cubicBezTo>
                  <a:cubicBezTo>
                    <a:pt x="302" y="0"/>
                    <a:pt x="308" y="6"/>
                    <a:pt x="308" y="13"/>
                  </a:cubicBezTo>
                  <a:lnTo>
                    <a:pt x="308" y="285"/>
                  </a:lnTo>
                  <a:close/>
                </a:path>
              </a:pathLst>
            </a:custGeom>
            <a:solidFill>
              <a:srgbClr val="6DA799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37" name="Freeform 17">
              <a:extLst>
                <a:ext uri="{FF2B5EF4-FFF2-40B4-BE49-F238E27FC236}">
                  <a16:creationId xmlns="" xmlns:a16="http://schemas.microsoft.com/office/drawing/2014/main" id="{ECE8626B-FB43-409C-A027-541E3CD43BDB}"/>
                </a:ext>
              </a:extLst>
            </p:cNvPr>
            <p:cNvSpPr>
              <a:spLocks/>
            </p:cNvSpPr>
            <p:nvPr/>
          </p:nvSpPr>
          <p:spPr bwMode="auto">
            <a:xfrm>
              <a:off x="7418388" y="2411413"/>
              <a:ext cx="815975" cy="792163"/>
            </a:xfrm>
            <a:custGeom>
              <a:avLst/>
              <a:gdLst>
                <a:gd name="T0" fmla="*/ 308 w 308"/>
                <a:gd name="T1" fmla="*/ 285 h 298"/>
                <a:gd name="T2" fmla="*/ 294 w 308"/>
                <a:gd name="T3" fmla="*/ 298 h 298"/>
                <a:gd name="T4" fmla="*/ 14 w 308"/>
                <a:gd name="T5" fmla="*/ 298 h 298"/>
                <a:gd name="T6" fmla="*/ 0 w 308"/>
                <a:gd name="T7" fmla="*/ 285 h 298"/>
                <a:gd name="T8" fmla="*/ 0 w 308"/>
                <a:gd name="T9" fmla="*/ 13 h 298"/>
                <a:gd name="T10" fmla="*/ 14 w 308"/>
                <a:gd name="T11" fmla="*/ 0 h 298"/>
                <a:gd name="T12" fmla="*/ 294 w 308"/>
                <a:gd name="T13" fmla="*/ 0 h 298"/>
                <a:gd name="T14" fmla="*/ 308 w 308"/>
                <a:gd name="T15" fmla="*/ 13 h 298"/>
                <a:gd name="T16" fmla="*/ 308 w 308"/>
                <a:gd name="T17" fmla="*/ 285 h 2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8" h="298">
                  <a:moveTo>
                    <a:pt x="308" y="285"/>
                  </a:moveTo>
                  <a:cubicBezTo>
                    <a:pt x="308" y="292"/>
                    <a:pt x="302" y="298"/>
                    <a:pt x="294" y="298"/>
                  </a:cubicBezTo>
                  <a:cubicBezTo>
                    <a:pt x="14" y="298"/>
                    <a:pt x="14" y="298"/>
                    <a:pt x="14" y="298"/>
                  </a:cubicBezTo>
                  <a:cubicBezTo>
                    <a:pt x="6" y="298"/>
                    <a:pt x="0" y="292"/>
                    <a:pt x="0" y="285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6"/>
                    <a:pt x="6" y="0"/>
                    <a:pt x="14" y="0"/>
                  </a:cubicBezTo>
                  <a:cubicBezTo>
                    <a:pt x="294" y="0"/>
                    <a:pt x="294" y="0"/>
                    <a:pt x="294" y="0"/>
                  </a:cubicBezTo>
                  <a:cubicBezTo>
                    <a:pt x="302" y="0"/>
                    <a:pt x="308" y="6"/>
                    <a:pt x="308" y="13"/>
                  </a:cubicBezTo>
                  <a:lnTo>
                    <a:pt x="308" y="285"/>
                  </a:lnTo>
                  <a:close/>
                </a:path>
              </a:pathLst>
            </a:custGeom>
            <a:solidFill>
              <a:srgbClr val="F8D45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38" name="Freeform 18">
              <a:extLst>
                <a:ext uri="{FF2B5EF4-FFF2-40B4-BE49-F238E27FC236}">
                  <a16:creationId xmlns="" xmlns:a16="http://schemas.microsoft.com/office/drawing/2014/main" id="{B4D258B4-846A-4E33-BC05-D6C0F8980487}"/>
                </a:ext>
              </a:extLst>
            </p:cNvPr>
            <p:cNvSpPr>
              <a:spLocks/>
            </p:cNvSpPr>
            <p:nvPr/>
          </p:nvSpPr>
          <p:spPr bwMode="auto">
            <a:xfrm>
              <a:off x="6534150" y="1562100"/>
              <a:ext cx="817562" cy="792163"/>
            </a:xfrm>
            <a:custGeom>
              <a:avLst/>
              <a:gdLst>
                <a:gd name="T0" fmla="*/ 308 w 308"/>
                <a:gd name="T1" fmla="*/ 285 h 298"/>
                <a:gd name="T2" fmla="*/ 294 w 308"/>
                <a:gd name="T3" fmla="*/ 298 h 298"/>
                <a:gd name="T4" fmla="*/ 13 w 308"/>
                <a:gd name="T5" fmla="*/ 298 h 298"/>
                <a:gd name="T6" fmla="*/ 0 w 308"/>
                <a:gd name="T7" fmla="*/ 285 h 298"/>
                <a:gd name="T8" fmla="*/ 0 w 308"/>
                <a:gd name="T9" fmla="*/ 13 h 298"/>
                <a:gd name="T10" fmla="*/ 13 w 308"/>
                <a:gd name="T11" fmla="*/ 0 h 298"/>
                <a:gd name="T12" fmla="*/ 294 w 308"/>
                <a:gd name="T13" fmla="*/ 0 h 298"/>
                <a:gd name="T14" fmla="*/ 308 w 308"/>
                <a:gd name="T15" fmla="*/ 13 h 298"/>
                <a:gd name="T16" fmla="*/ 308 w 308"/>
                <a:gd name="T17" fmla="*/ 285 h 2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8" h="298">
                  <a:moveTo>
                    <a:pt x="308" y="285"/>
                  </a:moveTo>
                  <a:cubicBezTo>
                    <a:pt x="308" y="292"/>
                    <a:pt x="302" y="298"/>
                    <a:pt x="294" y="298"/>
                  </a:cubicBezTo>
                  <a:cubicBezTo>
                    <a:pt x="13" y="298"/>
                    <a:pt x="13" y="298"/>
                    <a:pt x="13" y="298"/>
                  </a:cubicBezTo>
                  <a:cubicBezTo>
                    <a:pt x="6" y="298"/>
                    <a:pt x="0" y="292"/>
                    <a:pt x="0" y="285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6"/>
                    <a:pt x="6" y="0"/>
                    <a:pt x="13" y="0"/>
                  </a:cubicBezTo>
                  <a:cubicBezTo>
                    <a:pt x="294" y="0"/>
                    <a:pt x="294" y="0"/>
                    <a:pt x="294" y="0"/>
                  </a:cubicBezTo>
                  <a:cubicBezTo>
                    <a:pt x="302" y="0"/>
                    <a:pt x="308" y="6"/>
                    <a:pt x="308" y="13"/>
                  </a:cubicBezTo>
                  <a:lnTo>
                    <a:pt x="308" y="285"/>
                  </a:lnTo>
                  <a:close/>
                </a:path>
              </a:pathLst>
            </a:custGeom>
            <a:solidFill>
              <a:srgbClr val="F68D9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F68D91"/>
                </a:solidFill>
                <a:latin typeface="iCiel Cadena"/>
              </a:endParaRPr>
            </a:p>
          </p:txBody>
        </p:sp>
        <p:sp>
          <p:nvSpPr>
            <p:cNvPr id="39" name="Freeform 19">
              <a:extLst>
                <a:ext uri="{FF2B5EF4-FFF2-40B4-BE49-F238E27FC236}">
                  <a16:creationId xmlns="" xmlns:a16="http://schemas.microsoft.com/office/drawing/2014/main" id="{C8195DB7-3FEF-40C7-B7F8-C0BD1ADFD77D}"/>
                </a:ext>
              </a:extLst>
            </p:cNvPr>
            <p:cNvSpPr>
              <a:spLocks/>
            </p:cNvSpPr>
            <p:nvPr/>
          </p:nvSpPr>
          <p:spPr bwMode="auto">
            <a:xfrm>
              <a:off x="8320088" y="1584325"/>
              <a:ext cx="817562" cy="790575"/>
            </a:xfrm>
            <a:custGeom>
              <a:avLst/>
              <a:gdLst>
                <a:gd name="T0" fmla="*/ 308 w 308"/>
                <a:gd name="T1" fmla="*/ 285 h 298"/>
                <a:gd name="T2" fmla="*/ 295 w 308"/>
                <a:gd name="T3" fmla="*/ 298 h 298"/>
                <a:gd name="T4" fmla="*/ 14 w 308"/>
                <a:gd name="T5" fmla="*/ 298 h 298"/>
                <a:gd name="T6" fmla="*/ 0 w 308"/>
                <a:gd name="T7" fmla="*/ 285 h 298"/>
                <a:gd name="T8" fmla="*/ 0 w 308"/>
                <a:gd name="T9" fmla="*/ 14 h 298"/>
                <a:gd name="T10" fmla="*/ 14 w 308"/>
                <a:gd name="T11" fmla="*/ 0 h 298"/>
                <a:gd name="T12" fmla="*/ 295 w 308"/>
                <a:gd name="T13" fmla="*/ 0 h 298"/>
                <a:gd name="T14" fmla="*/ 308 w 308"/>
                <a:gd name="T15" fmla="*/ 14 h 298"/>
                <a:gd name="T16" fmla="*/ 308 w 308"/>
                <a:gd name="T17" fmla="*/ 285 h 2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8" h="298">
                  <a:moveTo>
                    <a:pt x="308" y="285"/>
                  </a:moveTo>
                  <a:cubicBezTo>
                    <a:pt x="308" y="292"/>
                    <a:pt x="302" y="298"/>
                    <a:pt x="295" y="298"/>
                  </a:cubicBezTo>
                  <a:cubicBezTo>
                    <a:pt x="14" y="298"/>
                    <a:pt x="14" y="298"/>
                    <a:pt x="14" y="298"/>
                  </a:cubicBezTo>
                  <a:cubicBezTo>
                    <a:pt x="7" y="298"/>
                    <a:pt x="0" y="292"/>
                    <a:pt x="0" y="285"/>
                  </a:cubicBezTo>
                  <a:cubicBezTo>
                    <a:pt x="0" y="14"/>
                    <a:pt x="0" y="14"/>
                    <a:pt x="0" y="14"/>
                  </a:cubicBezTo>
                  <a:cubicBezTo>
                    <a:pt x="0" y="6"/>
                    <a:pt x="7" y="0"/>
                    <a:pt x="14" y="0"/>
                  </a:cubicBezTo>
                  <a:cubicBezTo>
                    <a:pt x="295" y="0"/>
                    <a:pt x="295" y="0"/>
                    <a:pt x="295" y="0"/>
                  </a:cubicBezTo>
                  <a:cubicBezTo>
                    <a:pt x="302" y="0"/>
                    <a:pt x="308" y="6"/>
                    <a:pt x="308" y="14"/>
                  </a:cubicBezTo>
                  <a:lnTo>
                    <a:pt x="308" y="285"/>
                  </a:lnTo>
                  <a:close/>
                </a:path>
              </a:pathLst>
            </a:custGeom>
            <a:solidFill>
              <a:srgbClr val="F8D45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40" name="Freeform 20">
              <a:extLst>
                <a:ext uri="{FF2B5EF4-FFF2-40B4-BE49-F238E27FC236}">
                  <a16:creationId xmlns="" xmlns:a16="http://schemas.microsoft.com/office/drawing/2014/main" id="{446FF0C3-3437-4D5D-BA15-872119D4E111}"/>
                </a:ext>
              </a:extLst>
            </p:cNvPr>
            <p:cNvSpPr>
              <a:spLocks/>
            </p:cNvSpPr>
            <p:nvPr/>
          </p:nvSpPr>
          <p:spPr bwMode="auto">
            <a:xfrm>
              <a:off x="7423150" y="4614863"/>
              <a:ext cx="382587" cy="379413"/>
            </a:xfrm>
            <a:custGeom>
              <a:avLst/>
              <a:gdLst>
                <a:gd name="T0" fmla="*/ 144 w 144"/>
                <a:gd name="T1" fmla="*/ 136 h 143"/>
                <a:gd name="T2" fmla="*/ 137 w 144"/>
                <a:gd name="T3" fmla="*/ 143 h 143"/>
                <a:gd name="T4" fmla="*/ 6 w 144"/>
                <a:gd name="T5" fmla="*/ 143 h 143"/>
                <a:gd name="T6" fmla="*/ 0 w 144"/>
                <a:gd name="T7" fmla="*/ 136 h 143"/>
                <a:gd name="T8" fmla="*/ 0 w 144"/>
                <a:gd name="T9" fmla="*/ 6 h 143"/>
                <a:gd name="T10" fmla="*/ 6 w 144"/>
                <a:gd name="T11" fmla="*/ 0 h 143"/>
                <a:gd name="T12" fmla="*/ 137 w 144"/>
                <a:gd name="T13" fmla="*/ 0 h 143"/>
                <a:gd name="T14" fmla="*/ 144 w 144"/>
                <a:gd name="T15" fmla="*/ 6 h 143"/>
                <a:gd name="T16" fmla="*/ 144 w 144"/>
                <a:gd name="T17" fmla="*/ 136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4" h="143">
                  <a:moveTo>
                    <a:pt x="144" y="136"/>
                  </a:moveTo>
                  <a:cubicBezTo>
                    <a:pt x="144" y="140"/>
                    <a:pt x="141" y="143"/>
                    <a:pt x="137" y="143"/>
                  </a:cubicBezTo>
                  <a:cubicBezTo>
                    <a:pt x="6" y="143"/>
                    <a:pt x="6" y="143"/>
                    <a:pt x="6" y="143"/>
                  </a:cubicBezTo>
                  <a:cubicBezTo>
                    <a:pt x="3" y="143"/>
                    <a:pt x="0" y="140"/>
                    <a:pt x="0" y="13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3" y="0"/>
                    <a:pt x="6" y="0"/>
                  </a:cubicBezTo>
                  <a:cubicBezTo>
                    <a:pt x="137" y="0"/>
                    <a:pt x="137" y="0"/>
                    <a:pt x="137" y="0"/>
                  </a:cubicBezTo>
                  <a:cubicBezTo>
                    <a:pt x="141" y="0"/>
                    <a:pt x="144" y="3"/>
                    <a:pt x="144" y="6"/>
                  </a:cubicBezTo>
                  <a:lnTo>
                    <a:pt x="144" y="136"/>
                  </a:lnTo>
                  <a:close/>
                </a:path>
              </a:pathLst>
            </a:custGeom>
            <a:solidFill>
              <a:srgbClr val="F68D9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F68D91"/>
                </a:solidFill>
                <a:latin typeface="iCiel Cadena"/>
              </a:endParaRPr>
            </a:p>
          </p:txBody>
        </p:sp>
        <p:sp>
          <p:nvSpPr>
            <p:cNvPr id="41" name="Freeform 21">
              <a:extLst>
                <a:ext uri="{FF2B5EF4-FFF2-40B4-BE49-F238E27FC236}">
                  <a16:creationId xmlns="" xmlns:a16="http://schemas.microsoft.com/office/drawing/2014/main" id="{88FAF475-E03B-445A-83A7-A0168B7A2929}"/>
                </a:ext>
              </a:extLst>
            </p:cNvPr>
            <p:cNvSpPr>
              <a:spLocks/>
            </p:cNvSpPr>
            <p:nvPr/>
          </p:nvSpPr>
          <p:spPr bwMode="auto">
            <a:xfrm>
              <a:off x="6486525" y="5483225"/>
              <a:ext cx="382587" cy="379413"/>
            </a:xfrm>
            <a:custGeom>
              <a:avLst/>
              <a:gdLst>
                <a:gd name="T0" fmla="*/ 144 w 144"/>
                <a:gd name="T1" fmla="*/ 137 h 143"/>
                <a:gd name="T2" fmla="*/ 137 w 144"/>
                <a:gd name="T3" fmla="*/ 143 h 143"/>
                <a:gd name="T4" fmla="*/ 6 w 144"/>
                <a:gd name="T5" fmla="*/ 143 h 143"/>
                <a:gd name="T6" fmla="*/ 0 w 144"/>
                <a:gd name="T7" fmla="*/ 137 h 143"/>
                <a:gd name="T8" fmla="*/ 0 w 144"/>
                <a:gd name="T9" fmla="*/ 6 h 143"/>
                <a:gd name="T10" fmla="*/ 6 w 144"/>
                <a:gd name="T11" fmla="*/ 0 h 143"/>
                <a:gd name="T12" fmla="*/ 137 w 144"/>
                <a:gd name="T13" fmla="*/ 0 h 143"/>
                <a:gd name="T14" fmla="*/ 144 w 144"/>
                <a:gd name="T15" fmla="*/ 6 h 143"/>
                <a:gd name="T16" fmla="*/ 144 w 144"/>
                <a:gd name="T17" fmla="*/ 137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4" h="143">
                  <a:moveTo>
                    <a:pt x="144" y="137"/>
                  </a:moveTo>
                  <a:cubicBezTo>
                    <a:pt x="144" y="140"/>
                    <a:pt x="141" y="143"/>
                    <a:pt x="137" y="143"/>
                  </a:cubicBezTo>
                  <a:cubicBezTo>
                    <a:pt x="6" y="143"/>
                    <a:pt x="6" y="143"/>
                    <a:pt x="6" y="143"/>
                  </a:cubicBezTo>
                  <a:cubicBezTo>
                    <a:pt x="3" y="143"/>
                    <a:pt x="0" y="140"/>
                    <a:pt x="0" y="137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3" y="0"/>
                    <a:pt x="6" y="0"/>
                  </a:cubicBezTo>
                  <a:cubicBezTo>
                    <a:pt x="137" y="0"/>
                    <a:pt x="137" y="0"/>
                    <a:pt x="137" y="0"/>
                  </a:cubicBezTo>
                  <a:cubicBezTo>
                    <a:pt x="141" y="0"/>
                    <a:pt x="144" y="3"/>
                    <a:pt x="144" y="6"/>
                  </a:cubicBezTo>
                  <a:lnTo>
                    <a:pt x="144" y="137"/>
                  </a:lnTo>
                  <a:close/>
                </a:path>
              </a:pathLst>
            </a:custGeom>
            <a:solidFill>
              <a:srgbClr val="D469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42" name="Freeform 22">
              <a:extLst>
                <a:ext uri="{FF2B5EF4-FFF2-40B4-BE49-F238E27FC236}">
                  <a16:creationId xmlns="" xmlns:a16="http://schemas.microsoft.com/office/drawing/2014/main" id="{1865E573-CDAB-4975-958D-52B077E338BC}"/>
                </a:ext>
              </a:extLst>
            </p:cNvPr>
            <p:cNvSpPr>
              <a:spLocks/>
            </p:cNvSpPr>
            <p:nvPr/>
          </p:nvSpPr>
          <p:spPr bwMode="auto">
            <a:xfrm>
              <a:off x="5554663" y="5929313"/>
              <a:ext cx="722312" cy="379413"/>
            </a:xfrm>
            <a:custGeom>
              <a:avLst/>
              <a:gdLst>
                <a:gd name="T0" fmla="*/ 272 w 272"/>
                <a:gd name="T1" fmla="*/ 137 h 143"/>
                <a:gd name="T2" fmla="*/ 260 w 272"/>
                <a:gd name="T3" fmla="*/ 143 h 143"/>
                <a:gd name="T4" fmla="*/ 12 w 272"/>
                <a:gd name="T5" fmla="*/ 143 h 143"/>
                <a:gd name="T6" fmla="*/ 0 w 272"/>
                <a:gd name="T7" fmla="*/ 137 h 143"/>
                <a:gd name="T8" fmla="*/ 0 w 272"/>
                <a:gd name="T9" fmla="*/ 7 h 143"/>
                <a:gd name="T10" fmla="*/ 12 w 272"/>
                <a:gd name="T11" fmla="*/ 0 h 143"/>
                <a:gd name="T12" fmla="*/ 260 w 272"/>
                <a:gd name="T13" fmla="*/ 0 h 143"/>
                <a:gd name="T14" fmla="*/ 272 w 272"/>
                <a:gd name="T15" fmla="*/ 7 h 143"/>
                <a:gd name="T16" fmla="*/ 272 w 272"/>
                <a:gd name="T17" fmla="*/ 137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72" h="143">
                  <a:moveTo>
                    <a:pt x="272" y="137"/>
                  </a:moveTo>
                  <a:cubicBezTo>
                    <a:pt x="272" y="140"/>
                    <a:pt x="266" y="143"/>
                    <a:pt x="260" y="143"/>
                  </a:cubicBezTo>
                  <a:cubicBezTo>
                    <a:pt x="12" y="143"/>
                    <a:pt x="12" y="143"/>
                    <a:pt x="12" y="143"/>
                  </a:cubicBezTo>
                  <a:cubicBezTo>
                    <a:pt x="5" y="143"/>
                    <a:pt x="0" y="140"/>
                    <a:pt x="0" y="137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3"/>
                    <a:pt x="5" y="0"/>
                    <a:pt x="12" y="0"/>
                  </a:cubicBezTo>
                  <a:cubicBezTo>
                    <a:pt x="260" y="0"/>
                    <a:pt x="260" y="0"/>
                    <a:pt x="260" y="0"/>
                  </a:cubicBezTo>
                  <a:cubicBezTo>
                    <a:pt x="266" y="0"/>
                    <a:pt x="272" y="3"/>
                    <a:pt x="272" y="7"/>
                  </a:cubicBezTo>
                  <a:lnTo>
                    <a:pt x="272" y="137"/>
                  </a:lnTo>
                  <a:close/>
                </a:path>
              </a:pathLst>
            </a:custGeom>
            <a:solidFill>
              <a:srgbClr val="F8D45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43" name="Freeform 23">
              <a:extLst>
                <a:ext uri="{FF2B5EF4-FFF2-40B4-BE49-F238E27FC236}">
                  <a16:creationId xmlns="" xmlns:a16="http://schemas.microsoft.com/office/drawing/2014/main" id="{4A985ED5-8112-404F-BB55-1F9E159066CE}"/>
                </a:ext>
              </a:extLst>
            </p:cNvPr>
            <p:cNvSpPr>
              <a:spLocks/>
            </p:cNvSpPr>
            <p:nvPr/>
          </p:nvSpPr>
          <p:spPr bwMode="auto">
            <a:xfrm>
              <a:off x="6510338" y="5026025"/>
              <a:ext cx="817562" cy="377825"/>
            </a:xfrm>
            <a:custGeom>
              <a:avLst/>
              <a:gdLst>
                <a:gd name="T0" fmla="*/ 308 w 308"/>
                <a:gd name="T1" fmla="*/ 136 h 142"/>
                <a:gd name="T2" fmla="*/ 295 w 308"/>
                <a:gd name="T3" fmla="*/ 142 h 142"/>
                <a:gd name="T4" fmla="*/ 14 w 308"/>
                <a:gd name="T5" fmla="*/ 142 h 142"/>
                <a:gd name="T6" fmla="*/ 0 w 308"/>
                <a:gd name="T7" fmla="*/ 136 h 142"/>
                <a:gd name="T8" fmla="*/ 0 w 308"/>
                <a:gd name="T9" fmla="*/ 6 h 142"/>
                <a:gd name="T10" fmla="*/ 14 w 308"/>
                <a:gd name="T11" fmla="*/ 0 h 142"/>
                <a:gd name="T12" fmla="*/ 295 w 308"/>
                <a:gd name="T13" fmla="*/ 0 h 142"/>
                <a:gd name="T14" fmla="*/ 308 w 308"/>
                <a:gd name="T15" fmla="*/ 6 h 142"/>
                <a:gd name="T16" fmla="*/ 308 w 308"/>
                <a:gd name="T17" fmla="*/ 136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8" h="142">
                  <a:moveTo>
                    <a:pt x="308" y="136"/>
                  </a:moveTo>
                  <a:cubicBezTo>
                    <a:pt x="308" y="140"/>
                    <a:pt x="302" y="142"/>
                    <a:pt x="295" y="142"/>
                  </a:cubicBezTo>
                  <a:cubicBezTo>
                    <a:pt x="14" y="142"/>
                    <a:pt x="14" y="142"/>
                    <a:pt x="14" y="142"/>
                  </a:cubicBezTo>
                  <a:cubicBezTo>
                    <a:pt x="6" y="142"/>
                    <a:pt x="0" y="140"/>
                    <a:pt x="0" y="13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6" y="0"/>
                    <a:pt x="14" y="0"/>
                  </a:cubicBezTo>
                  <a:cubicBezTo>
                    <a:pt x="295" y="0"/>
                    <a:pt x="295" y="0"/>
                    <a:pt x="295" y="0"/>
                  </a:cubicBezTo>
                  <a:cubicBezTo>
                    <a:pt x="302" y="0"/>
                    <a:pt x="308" y="3"/>
                    <a:pt x="308" y="6"/>
                  </a:cubicBezTo>
                  <a:lnTo>
                    <a:pt x="308" y="136"/>
                  </a:lnTo>
                  <a:close/>
                </a:path>
              </a:pathLst>
            </a:custGeom>
            <a:solidFill>
              <a:srgbClr val="F68D9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44" name="Freeform 24">
              <a:extLst>
                <a:ext uri="{FF2B5EF4-FFF2-40B4-BE49-F238E27FC236}">
                  <a16:creationId xmlns="" xmlns:a16="http://schemas.microsoft.com/office/drawing/2014/main" id="{B9B4BA42-CEFC-477D-AAD1-92B56619B100}"/>
                </a:ext>
              </a:extLst>
            </p:cNvPr>
            <p:cNvSpPr>
              <a:spLocks/>
            </p:cNvSpPr>
            <p:nvPr/>
          </p:nvSpPr>
          <p:spPr bwMode="auto">
            <a:xfrm>
              <a:off x="6510338" y="1122363"/>
              <a:ext cx="817562" cy="379413"/>
            </a:xfrm>
            <a:custGeom>
              <a:avLst/>
              <a:gdLst>
                <a:gd name="T0" fmla="*/ 308 w 308"/>
                <a:gd name="T1" fmla="*/ 136 h 143"/>
                <a:gd name="T2" fmla="*/ 295 w 308"/>
                <a:gd name="T3" fmla="*/ 143 h 143"/>
                <a:gd name="T4" fmla="*/ 14 w 308"/>
                <a:gd name="T5" fmla="*/ 143 h 143"/>
                <a:gd name="T6" fmla="*/ 0 w 308"/>
                <a:gd name="T7" fmla="*/ 136 h 143"/>
                <a:gd name="T8" fmla="*/ 0 w 308"/>
                <a:gd name="T9" fmla="*/ 6 h 143"/>
                <a:gd name="T10" fmla="*/ 14 w 308"/>
                <a:gd name="T11" fmla="*/ 0 h 143"/>
                <a:gd name="T12" fmla="*/ 295 w 308"/>
                <a:gd name="T13" fmla="*/ 0 h 143"/>
                <a:gd name="T14" fmla="*/ 308 w 308"/>
                <a:gd name="T15" fmla="*/ 6 h 143"/>
                <a:gd name="T16" fmla="*/ 308 w 308"/>
                <a:gd name="T17" fmla="*/ 136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8" h="143">
                  <a:moveTo>
                    <a:pt x="308" y="136"/>
                  </a:moveTo>
                  <a:cubicBezTo>
                    <a:pt x="308" y="140"/>
                    <a:pt x="302" y="143"/>
                    <a:pt x="295" y="143"/>
                  </a:cubicBezTo>
                  <a:cubicBezTo>
                    <a:pt x="14" y="143"/>
                    <a:pt x="14" y="143"/>
                    <a:pt x="14" y="143"/>
                  </a:cubicBezTo>
                  <a:cubicBezTo>
                    <a:pt x="6" y="143"/>
                    <a:pt x="0" y="140"/>
                    <a:pt x="0" y="13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6" y="0"/>
                    <a:pt x="14" y="0"/>
                  </a:cubicBezTo>
                  <a:cubicBezTo>
                    <a:pt x="295" y="0"/>
                    <a:pt x="295" y="0"/>
                    <a:pt x="295" y="0"/>
                  </a:cubicBezTo>
                  <a:cubicBezTo>
                    <a:pt x="302" y="0"/>
                    <a:pt x="308" y="3"/>
                    <a:pt x="308" y="6"/>
                  </a:cubicBezTo>
                  <a:lnTo>
                    <a:pt x="308" y="136"/>
                  </a:lnTo>
                  <a:close/>
                </a:path>
              </a:pathLst>
            </a:custGeom>
            <a:solidFill>
              <a:srgbClr val="F68D9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45" name="Freeform 25">
              <a:extLst>
                <a:ext uri="{FF2B5EF4-FFF2-40B4-BE49-F238E27FC236}">
                  <a16:creationId xmlns="" xmlns:a16="http://schemas.microsoft.com/office/drawing/2014/main" id="{2CE17DD6-3BBA-4441-B1E5-054F5B8A9ABB}"/>
                </a:ext>
              </a:extLst>
            </p:cNvPr>
            <p:cNvSpPr>
              <a:spLocks/>
            </p:cNvSpPr>
            <p:nvPr/>
          </p:nvSpPr>
          <p:spPr bwMode="auto">
            <a:xfrm>
              <a:off x="7418388" y="4181475"/>
              <a:ext cx="815975" cy="377825"/>
            </a:xfrm>
            <a:custGeom>
              <a:avLst/>
              <a:gdLst>
                <a:gd name="T0" fmla="*/ 308 w 308"/>
                <a:gd name="T1" fmla="*/ 136 h 142"/>
                <a:gd name="T2" fmla="*/ 294 w 308"/>
                <a:gd name="T3" fmla="*/ 142 h 142"/>
                <a:gd name="T4" fmla="*/ 14 w 308"/>
                <a:gd name="T5" fmla="*/ 142 h 142"/>
                <a:gd name="T6" fmla="*/ 0 w 308"/>
                <a:gd name="T7" fmla="*/ 136 h 142"/>
                <a:gd name="T8" fmla="*/ 0 w 308"/>
                <a:gd name="T9" fmla="*/ 6 h 142"/>
                <a:gd name="T10" fmla="*/ 14 w 308"/>
                <a:gd name="T11" fmla="*/ 0 h 142"/>
                <a:gd name="T12" fmla="*/ 294 w 308"/>
                <a:gd name="T13" fmla="*/ 0 h 142"/>
                <a:gd name="T14" fmla="*/ 308 w 308"/>
                <a:gd name="T15" fmla="*/ 6 h 142"/>
                <a:gd name="T16" fmla="*/ 308 w 308"/>
                <a:gd name="T17" fmla="*/ 136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8" h="142">
                  <a:moveTo>
                    <a:pt x="308" y="136"/>
                  </a:moveTo>
                  <a:cubicBezTo>
                    <a:pt x="308" y="140"/>
                    <a:pt x="302" y="142"/>
                    <a:pt x="294" y="142"/>
                  </a:cubicBezTo>
                  <a:cubicBezTo>
                    <a:pt x="14" y="142"/>
                    <a:pt x="14" y="142"/>
                    <a:pt x="14" y="142"/>
                  </a:cubicBezTo>
                  <a:cubicBezTo>
                    <a:pt x="6" y="142"/>
                    <a:pt x="0" y="140"/>
                    <a:pt x="0" y="13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6" y="0"/>
                    <a:pt x="14" y="0"/>
                  </a:cubicBezTo>
                  <a:cubicBezTo>
                    <a:pt x="294" y="0"/>
                    <a:pt x="294" y="0"/>
                    <a:pt x="294" y="0"/>
                  </a:cubicBezTo>
                  <a:cubicBezTo>
                    <a:pt x="302" y="0"/>
                    <a:pt x="308" y="3"/>
                    <a:pt x="308" y="6"/>
                  </a:cubicBezTo>
                  <a:lnTo>
                    <a:pt x="308" y="136"/>
                  </a:lnTo>
                  <a:close/>
                </a:path>
              </a:pathLst>
            </a:custGeom>
            <a:solidFill>
              <a:srgbClr val="D469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46" name="Freeform 26">
              <a:extLst>
                <a:ext uri="{FF2B5EF4-FFF2-40B4-BE49-F238E27FC236}">
                  <a16:creationId xmlns="" xmlns:a16="http://schemas.microsoft.com/office/drawing/2014/main" id="{E9B3D340-EC01-4036-B03B-4703C1ED7BA3}"/>
                </a:ext>
              </a:extLst>
            </p:cNvPr>
            <p:cNvSpPr>
              <a:spLocks/>
            </p:cNvSpPr>
            <p:nvPr/>
          </p:nvSpPr>
          <p:spPr bwMode="auto">
            <a:xfrm>
              <a:off x="7418388" y="3733800"/>
              <a:ext cx="815975" cy="379413"/>
            </a:xfrm>
            <a:custGeom>
              <a:avLst/>
              <a:gdLst>
                <a:gd name="T0" fmla="*/ 308 w 308"/>
                <a:gd name="T1" fmla="*/ 136 h 143"/>
                <a:gd name="T2" fmla="*/ 294 w 308"/>
                <a:gd name="T3" fmla="*/ 143 h 143"/>
                <a:gd name="T4" fmla="*/ 14 w 308"/>
                <a:gd name="T5" fmla="*/ 143 h 143"/>
                <a:gd name="T6" fmla="*/ 0 w 308"/>
                <a:gd name="T7" fmla="*/ 136 h 143"/>
                <a:gd name="T8" fmla="*/ 0 w 308"/>
                <a:gd name="T9" fmla="*/ 6 h 143"/>
                <a:gd name="T10" fmla="*/ 14 w 308"/>
                <a:gd name="T11" fmla="*/ 0 h 143"/>
                <a:gd name="T12" fmla="*/ 294 w 308"/>
                <a:gd name="T13" fmla="*/ 0 h 143"/>
                <a:gd name="T14" fmla="*/ 308 w 308"/>
                <a:gd name="T15" fmla="*/ 6 h 143"/>
                <a:gd name="T16" fmla="*/ 308 w 308"/>
                <a:gd name="T17" fmla="*/ 136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8" h="143">
                  <a:moveTo>
                    <a:pt x="308" y="136"/>
                  </a:moveTo>
                  <a:cubicBezTo>
                    <a:pt x="308" y="140"/>
                    <a:pt x="302" y="143"/>
                    <a:pt x="294" y="143"/>
                  </a:cubicBezTo>
                  <a:cubicBezTo>
                    <a:pt x="14" y="143"/>
                    <a:pt x="14" y="143"/>
                    <a:pt x="14" y="143"/>
                  </a:cubicBezTo>
                  <a:cubicBezTo>
                    <a:pt x="6" y="143"/>
                    <a:pt x="0" y="140"/>
                    <a:pt x="0" y="13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6" y="0"/>
                    <a:pt x="14" y="0"/>
                  </a:cubicBezTo>
                  <a:cubicBezTo>
                    <a:pt x="294" y="0"/>
                    <a:pt x="294" y="0"/>
                    <a:pt x="294" y="0"/>
                  </a:cubicBezTo>
                  <a:cubicBezTo>
                    <a:pt x="302" y="0"/>
                    <a:pt x="308" y="3"/>
                    <a:pt x="308" y="6"/>
                  </a:cubicBezTo>
                  <a:lnTo>
                    <a:pt x="308" y="136"/>
                  </a:lnTo>
                  <a:close/>
                </a:path>
              </a:pathLst>
            </a:custGeom>
            <a:solidFill>
              <a:srgbClr val="F68D9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47" name="Freeform 27">
              <a:extLst>
                <a:ext uri="{FF2B5EF4-FFF2-40B4-BE49-F238E27FC236}">
                  <a16:creationId xmlns="" xmlns:a16="http://schemas.microsoft.com/office/drawing/2014/main" id="{F2B8D980-9442-4FCB-BD10-185D1A79EAFD}"/>
                </a:ext>
              </a:extLst>
            </p:cNvPr>
            <p:cNvSpPr>
              <a:spLocks/>
            </p:cNvSpPr>
            <p:nvPr/>
          </p:nvSpPr>
          <p:spPr bwMode="auto">
            <a:xfrm>
              <a:off x="8320088" y="3268663"/>
              <a:ext cx="817562" cy="377825"/>
            </a:xfrm>
            <a:custGeom>
              <a:avLst/>
              <a:gdLst>
                <a:gd name="T0" fmla="*/ 308 w 308"/>
                <a:gd name="T1" fmla="*/ 136 h 142"/>
                <a:gd name="T2" fmla="*/ 295 w 308"/>
                <a:gd name="T3" fmla="*/ 142 h 142"/>
                <a:gd name="T4" fmla="*/ 14 w 308"/>
                <a:gd name="T5" fmla="*/ 142 h 142"/>
                <a:gd name="T6" fmla="*/ 0 w 308"/>
                <a:gd name="T7" fmla="*/ 136 h 142"/>
                <a:gd name="T8" fmla="*/ 0 w 308"/>
                <a:gd name="T9" fmla="*/ 6 h 142"/>
                <a:gd name="T10" fmla="*/ 14 w 308"/>
                <a:gd name="T11" fmla="*/ 0 h 142"/>
                <a:gd name="T12" fmla="*/ 295 w 308"/>
                <a:gd name="T13" fmla="*/ 0 h 142"/>
                <a:gd name="T14" fmla="*/ 308 w 308"/>
                <a:gd name="T15" fmla="*/ 6 h 142"/>
                <a:gd name="T16" fmla="*/ 308 w 308"/>
                <a:gd name="T17" fmla="*/ 136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8" h="142">
                  <a:moveTo>
                    <a:pt x="308" y="136"/>
                  </a:moveTo>
                  <a:cubicBezTo>
                    <a:pt x="308" y="140"/>
                    <a:pt x="302" y="142"/>
                    <a:pt x="295" y="142"/>
                  </a:cubicBezTo>
                  <a:cubicBezTo>
                    <a:pt x="14" y="142"/>
                    <a:pt x="14" y="142"/>
                    <a:pt x="14" y="142"/>
                  </a:cubicBezTo>
                  <a:cubicBezTo>
                    <a:pt x="7" y="142"/>
                    <a:pt x="0" y="140"/>
                    <a:pt x="0" y="13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7" y="0"/>
                    <a:pt x="14" y="0"/>
                  </a:cubicBezTo>
                  <a:cubicBezTo>
                    <a:pt x="295" y="0"/>
                    <a:pt x="295" y="0"/>
                    <a:pt x="295" y="0"/>
                  </a:cubicBezTo>
                  <a:cubicBezTo>
                    <a:pt x="302" y="0"/>
                    <a:pt x="308" y="3"/>
                    <a:pt x="308" y="6"/>
                  </a:cubicBezTo>
                  <a:lnTo>
                    <a:pt x="308" y="136"/>
                  </a:lnTo>
                  <a:close/>
                </a:path>
              </a:pathLst>
            </a:custGeom>
            <a:solidFill>
              <a:srgbClr val="F8D45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48" name="Freeform 28">
              <a:extLst>
                <a:ext uri="{FF2B5EF4-FFF2-40B4-BE49-F238E27FC236}">
                  <a16:creationId xmlns="" xmlns:a16="http://schemas.microsoft.com/office/drawing/2014/main" id="{85911E16-34EC-4BE8-A277-08F4B1A67DE2}"/>
                </a:ext>
              </a:extLst>
            </p:cNvPr>
            <p:cNvSpPr>
              <a:spLocks/>
            </p:cNvSpPr>
            <p:nvPr/>
          </p:nvSpPr>
          <p:spPr bwMode="auto">
            <a:xfrm>
              <a:off x="6534150" y="3733800"/>
              <a:ext cx="817562" cy="379413"/>
            </a:xfrm>
            <a:custGeom>
              <a:avLst/>
              <a:gdLst>
                <a:gd name="T0" fmla="*/ 308 w 308"/>
                <a:gd name="T1" fmla="*/ 136 h 143"/>
                <a:gd name="T2" fmla="*/ 294 w 308"/>
                <a:gd name="T3" fmla="*/ 143 h 143"/>
                <a:gd name="T4" fmla="*/ 13 w 308"/>
                <a:gd name="T5" fmla="*/ 143 h 143"/>
                <a:gd name="T6" fmla="*/ 0 w 308"/>
                <a:gd name="T7" fmla="*/ 136 h 143"/>
                <a:gd name="T8" fmla="*/ 0 w 308"/>
                <a:gd name="T9" fmla="*/ 6 h 143"/>
                <a:gd name="T10" fmla="*/ 13 w 308"/>
                <a:gd name="T11" fmla="*/ 0 h 143"/>
                <a:gd name="T12" fmla="*/ 294 w 308"/>
                <a:gd name="T13" fmla="*/ 0 h 143"/>
                <a:gd name="T14" fmla="*/ 308 w 308"/>
                <a:gd name="T15" fmla="*/ 6 h 143"/>
                <a:gd name="T16" fmla="*/ 308 w 308"/>
                <a:gd name="T17" fmla="*/ 136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8" h="143">
                  <a:moveTo>
                    <a:pt x="308" y="136"/>
                  </a:moveTo>
                  <a:cubicBezTo>
                    <a:pt x="308" y="140"/>
                    <a:pt x="302" y="143"/>
                    <a:pt x="294" y="143"/>
                  </a:cubicBezTo>
                  <a:cubicBezTo>
                    <a:pt x="13" y="143"/>
                    <a:pt x="13" y="143"/>
                    <a:pt x="13" y="143"/>
                  </a:cubicBezTo>
                  <a:cubicBezTo>
                    <a:pt x="6" y="143"/>
                    <a:pt x="0" y="140"/>
                    <a:pt x="0" y="13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6" y="0"/>
                    <a:pt x="13" y="0"/>
                  </a:cubicBezTo>
                  <a:cubicBezTo>
                    <a:pt x="294" y="0"/>
                    <a:pt x="294" y="0"/>
                    <a:pt x="294" y="0"/>
                  </a:cubicBezTo>
                  <a:cubicBezTo>
                    <a:pt x="302" y="0"/>
                    <a:pt x="308" y="3"/>
                    <a:pt x="308" y="6"/>
                  </a:cubicBezTo>
                  <a:lnTo>
                    <a:pt x="308" y="136"/>
                  </a:lnTo>
                  <a:close/>
                </a:path>
              </a:pathLst>
            </a:custGeom>
            <a:solidFill>
              <a:srgbClr val="F8D45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49" name="Freeform 29">
              <a:extLst>
                <a:ext uri="{FF2B5EF4-FFF2-40B4-BE49-F238E27FC236}">
                  <a16:creationId xmlns="" xmlns:a16="http://schemas.microsoft.com/office/drawing/2014/main" id="{4F1A3DF0-A097-4B67-968F-B60672337A66}"/>
                </a:ext>
              </a:extLst>
            </p:cNvPr>
            <p:cNvSpPr>
              <a:spLocks/>
            </p:cNvSpPr>
            <p:nvPr/>
          </p:nvSpPr>
          <p:spPr bwMode="auto">
            <a:xfrm>
              <a:off x="5159375" y="5483225"/>
              <a:ext cx="379412" cy="379413"/>
            </a:xfrm>
            <a:custGeom>
              <a:avLst/>
              <a:gdLst>
                <a:gd name="T0" fmla="*/ 143 w 143"/>
                <a:gd name="T1" fmla="*/ 137 h 143"/>
                <a:gd name="T2" fmla="*/ 137 w 143"/>
                <a:gd name="T3" fmla="*/ 143 h 143"/>
                <a:gd name="T4" fmla="*/ 6 w 143"/>
                <a:gd name="T5" fmla="*/ 143 h 143"/>
                <a:gd name="T6" fmla="*/ 0 w 143"/>
                <a:gd name="T7" fmla="*/ 137 h 143"/>
                <a:gd name="T8" fmla="*/ 0 w 143"/>
                <a:gd name="T9" fmla="*/ 6 h 143"/>
                <a:gd name="T10" fmla="*/ 6 w 143"/>
                <a:gd name="T11" fmla="*/ 0 h 143"/>
                <a:gd name="T12" fmla="*/ 137 w 143"/>
                <a:gd name="T13" fmla="*/ 0 h 143"/>
                <a:gd name="T14" fmla="*/ 143 w 143"/>
                <a:gd name="T15" fmla="*/ 6 h 143"/>
                <a:gd name="T16" fmla="*/ 143 w 143"/>
                <a:gd name="T17" fmla="*/ 137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3" h="143">
                  <a:moveTo>
                    <a:pt x="143" y="137"/>
                  </a:moveTo>
                  <a:cubicBezTo>
                    <a:pt x="143" y="140"/>
                    <a:pt x="141" y="143"/>
                    <a:pt x="137" y="143"/>
                  </a:cubicBezTo>
                  <a:cubicBezTo>
                    <a:pt x="6" y="143"/>
                    <a:pt x="6" y="143"/>
                    <a:pt x="6" y="143"/>
                  </a:cubicBezTo>
                  <a:cubicBezTo>
                    <a:pt x="2" y="143"/>
                    <a:pt x="0" y="140"/>
                    <a:pt x="0" y="137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2" y="0"/>
                    <a:pt x="6" y="0"/>
                  </a:cubicBezTo>
                  <a:cubicBezTo>
                    <a:pt x="137" y="0"/>
                    <a:pt x="137" y="0"/>
                    <a:pt x="137" y="0"/>
                  </a:cubicBezTo>
                  <a:cubicBezTo>
                    <a:pt x="141" y="0"/>
                    <a:pt x="143" y="3"/>
                    <a:pt x="143" y="6"/>
                  </a:cubicBezTo>
                  <a:lnTo>
                    <a:pt x="143" y="137"/>
                  </a:lnTo>
                  <a:close/>
                </a:path>
              </a:pathLst>
            </a:custGeom>
            <a:solidFill>
              <a:srgbClr val="F68D9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F68D91"/>
                </a:solidFill>
                <a:latin typeface="iCiel Cadena"/>
              </a:endParaRPr>
            </a:p>
          </p:txBody>
        </p:sp>
        <p:sp>
          <p:nvSpPr>
            <p:cNvPr id="50" name="Freeform 30">
              <a:extLst>
                <a:ext uri="{FF2B5EF4-FFF2-40B4-BE49-F238E27FC236}">
                  <a16:creationId xmlns="" xmlns:a16="http://schemas.microsoft.com/office/drawing/2014/main" id="{B462CC04-E75E-484C-80CB-C323F951C73A}"/>
                </a:ext>
              </a:extLst>
            </p:cNvPr>
            <p:cNvSpPr>
              <a:spLocks/>
            </p:cNvSpPr>
            <p:nvPr/>
          </p:nvSpPr>
          <p:spPr bwMode="auto">
            <a:xfrm>
              <a:off x="3838575" y="4614863"/>
              <a:ext cx="382587" cy="379413"/>
            </a:xfrm>
            <a:custGeom>
              <a:avLst/>
              <a:gdLst>
                <a:gd name="T0" fmla="*/ 144 w 144"/>
                <a:gd name="T1" fmla="*/ 136 h 143"/>
                <a:gd name="T2" fmla="*/ 137 w 144"/>
                <a:gd name="T3" fmla="*/ 143 h 143"/>
                <a:gd name="T4" fmla="*/ 6 w 144"/>
                <a:gd name="T5" fmla="*/ 143 h 143"/>
                <a:gd name="T6" fmla="*/ 0 w 144"/>
                <a:gd name="T7" fmla="*/ 136 h 143"/>
                <a:gd name="T8" fmla="*/ 0 w 144"/>
                <a:gd name="T9" fmla="*/ 6 h 143"/>
                <a:gd name="T10" fmla="*/ 6 w 144"/>
                <a:gd name="T11" fmla="*/ 0 h 143"/>
                <a:gd name="T12" fmla="*/ 137 w 144"/>
                <a:gd name="T13" fmla="*/ 0 h 143"/>
                <a:gd name="T14" fmla="*/ 144 w 144"/>
                <a:gd name="T15" fmla="*/ 6 h 143"/>
                <a:gd name="T16" fmla="*/ 144 w 144"/>
                <a:gd name="T17" fmla="*/ 136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4" h="143">
                  <a:moveTo>
                    <a:pt x="144" y="136"/>
                  </a:moveTo>
                  <a:cubicBezTo>
                    <a:pt x="144" y="140"/>
                    <a:pt x="141" y="143"/>
                    <a:pt x="137" y="143"/>
                  </a:cubicBezTo>
                  <a:cubicBezTo>
                    <a:pt x="6" y="143"/>
                    <a:pt x="6" y="143"/>
                    <a:pt x="6" y="143"/>
                  </a:cubicBezTo>
                  <a:cubicBezTo>
                    <a:pt x="3" y="143"/>
                    <a:pt x="0" y="140"/>
                    <a:pt x="0" y="13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3" y="0"/>
                    <a:pt x="6" y="0"/>
                  </a:cubicBezTo>
                  <a:cubicBezTo>
                    <a:pt x="137" y="0"/>
                    <a:pt x="137" y="0"/>
                    <a:pt x="137" y="0"/>
                  </a:cubicBezTo>
                  <a:cubicBezTo>
                    <a:pt x="141" y="0"/>
                    <a:pt x="144" y="3"/>
                    <a:pt x="144" y="6"/>
                  </a:cubicBezTo>
                  <a:lnTo>
                    <a:pt x="144" y="136"/>
                  </a:lnTo>
                  <a:close/>
                </a:path>
              </a:pathLst>
            </a:custGeom>
            <a:solidFill>
              <a:srgbClr val="F8D45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51" name="Freeform 31">
              <a:extLst>
                <a:ext uri="{FF2B5EF4-FFF2-40B4-BE49-F238E27FC236}">
                  <a16:creationId xmlns="" xmlns:a16="http://schemas.microsoft.com/office/drawing/2014/main" id="{8ED94519-1B51-4A42-B79F-0508C1ACE880}"/>
                </a:ext>
              </a:extLst>
            </p:cNvPr>
            <p:cNvSpPr>
              <a:spLocks/>
            </p:cNvSpPr>
            <p:nvPr/>
          </p:nvSpPr>
          <p:spPr bwMode="auto">
            <a:xfrm>
              <a:off x="4284663" y="4614863"/>
              <a:ext cx="379412" cy="788988"/>
            </a:xfrm>
            <a:custGeom>
              <a:avLst/>
              <a:gdLst>
                <a:gd name="T0" fmla="*/ 143 w 143"/>
                <a:gd name="T1" fmla="*/ 284 h 297"/>
                <a:gd name="T2" fmla="*/ 137 w 143"/>
                <a:gd name="T3" fmla="*/ 297 h 297"/>
                <a:gd name="T4" fmla="*/ 6 w 143"/>
                <a:gd name="T5" fmla="*/ 297 h 297"/>
                <a:gd name="T6" fmla="*/ 0 w 143"/>
                <a:gd name="T7" fmla="*/ 284 h 297"/>
                <a:gd name="T8" fmla="*/ 0 w 143"/>
                <a:gd name="T9" fmla="*/ 13 h 297"/>
                <a:gd name="T10" fmla="*/ 6 w 143"/>
                <a:gd name="T11" fmla="*/ 0 h 297"/>
                <a:gd name="T12" fmla="*/ 137 w 143"/>
                <a:gd name="T13" fmla="*/ 0 h 297"/>
                <a:gd name="T14" fmla="*/ 143 w 143"/>
                <a:gd name="T15" fmla="*/ 13 h 297"/>
                <a:gd name="T16" fmla="*/ 143 w 143"/>
                <a:gd name="T17" fmla="*/ 284 h 2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3" h="297">
                  <a:moveTo>
                    <a:pt x="143" y="284"/>
                  </a:moveTo>
                  <a:cubicBezTo>
                    <a:pt x="143" y="292"/>
                    <a:pt x="141" y="297"/>
                    <a:pt x="137" y="297"/>
                  </a:cubicBezTo>
                  <a:cubicBezTo>
                    <a:pt x="6" y="297"/>
                    <a:pt x="6" y="297"/>
                    <a:pt x="6" y="297"/>
                  </a:cubicBezTo>
                  <a:cubicBezTo>
                    <a:pt x="2" y="297"/>
                    <a:pt x="0" y="292"/>
                    <a:pt x="0" y="284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6"/>
                    <a:pt x="2" y="0"/>
                    <a:pt x="6" y="0"/>
                  </a:cubicBezTo>
                  <a:cubicBezTo>
                    <a:pt x="137" y="0"/>
                    <a:pt x="137" y="0"/>
                    <a:pt x="137" y="0"/>
                  </a:cubicBezTo>
                  <a:cubicBezTo>
                    <a:pt x="141" y="0"/>
                    <a:pt x="143" y="6"/>
                    <a:pt x="143" y="13"/>
                  </a:cubicBezTo>
                  <a:lnTo>
                    <a:pt x="143" y="284"/>
                  </a:lnTo>
                  <a:close/>
                </a:path>
              </a:pathLst>
            </a:custGeom>
            <a:solidFill>
              <a:srgbClr val="6DA799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52" name="Freeform 32">
              <a:extLst>
                <a:ext uri="{FF2B5EF4-FFF2-40B4-BE49-F238E27FC236}">
                  <a16:creationId xmlns="" xmlns:a16="http://schemas.microsoft.com/office/drawing/2014/main" id="{D7A6CF31-BF6F-4671-9FAA-721289DFA42E}"/>
                </a:ext>
              </a:extLst>
            </p:cNvPr>
            <p:cNvSpPr>
              <a:spLocks/>
            </p:cNvSpPr>
            <p:nvPr/>
          </p:nvSpPr>
          <p:spPr bwMode="auto">
            <a:xfrm>
              <a:off x="6942138" y="4184650"/>
              <a:ext cx="382587" cy="788988"/>
            </a:xfrm>
            <a:custGeom>
              <a:avLst/>
              <a:gdLst>
                <a:gd name="T0" fmla="*/ 144 w 144"/>
                <a:gd name="T1" fmla="*/ 284 h 297"/>
                <a:gd name="T2" fmla="*/ 137 w 144"/>
                <a:gd name="T3" fmla="*/ 297 h 297"/>
                <a:gd name="T4" fmla="*/ 6 w 144"/>
                <a:gd name="T5" fmla="*/ 297 h 297"/>
                <a:gd name="T6" fmla="*/ 0 w 144"/>
                <a:gd name="T7" fmla="*/ 284 h 297"/>
                <a:gd name="T8" fmla="*/ 0 w 144"/>
                <a:gd name="T9" fmla="*/ 13 h 297"/>
                <a:gd name="T10" fmla="*/ 6 w 144"/>
                <a:gd name="T11" fmla="*/ 0 h 297"/>
                <a:gd name="T12" fmla="*/ 137 w 144"/>
                <a:gd name="T13" fmla="*/ 0 h 297"/>
                <a:gd name="T14" fmla="*/ 144 w 144"/>
                <a:gd name="T15" fmla="*/ 13 h 297"/>
                <a:gd name="T16" fmla="*/ 144 w 144"/>
                <a:gd name="T17" fmla="*/ 284 h 2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4" h="297">
                  <a:moveTo>
                    <a:pt x="144" y="284"/>
                  </a:moveTo>
                  <a:cubicBezTo>
                    <a:pt x="144" y="291"/>
                    <a:pt x="141" y="297"/>
                    <a:pt x="137" y="297"/>
                  </a:cubicBezTo>
                  <a:cubicBezTo>
                    <a:pt x="6" y="297"/>
                    <a:pt x="6" y="297"/>
                    <a:pt x="6" y="297"/>
                  </a:cubicBezTo>
                  <a:cubicBezTo>
                    <a:pt x="3" y="297"/>
                    <a:pt x="0" y="291"/>
                    <a:pt x="0" y="284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6"/>
                    <a:pt x="3" y="0"/>
                    <a:pt x="6" y="0"/>
                  </a:cubicBezTo>
                  <a:cubicBezTo>
                    <a:pt x="137" y="0"/>
                    <a:pt x="137" y="0"/>
                    <a:pt x="137" y="0"/>
                  </a:cubicBezTo>
                  <a:cubicBezTo>
                    <a:pt x="141" y="0"/>
                    <a:pt x="144" y="6"/>
                    <a:pt x="144" y="13"/>
                  </a:cubicBezTo>
                  <a:lnTo>
                    <a:pt x="144" y="284"/>
                  </a:lnTo>
                  <a:close/>
                </a:path>
              </a:pathLst>
            </a:custGeom>
            <a:solidFill>
              <a:srgbClr val="6DA799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53" name="Freeform 33">
              <a:extLst>
                <a:ext uri="{FF2B5EF4-FFF2-40B4-BE49-F238E27FC236}">
                  <a16:creationId xmlns="" xmlns:a16="http://schemas.microsoft.com/office/drawing/2014/main" id="{4DA6197D-968E-4547-B4DD-9D32DA530C80}"/>
                </a:ext>
              </a:extLst>
            </p:cNvPr>
            <p:cNvSpPr>
              <a:spLocks/>
            </p:cNvSpPr>
            <p:nvPr/>
          </p:nvSpPr>
          <p:spPr bwMode="auto">
            <a:xfrm>
              <a:off x="2854325" y="3697288"/>
              <a:ext cx="381000" cy="379413"/>
            </a:xfrm>
            <a:custGeom>
              <a:avLst/>
              <a:gdLst>
                <a:gd name="T0" fmla="*/ 144 w 144"/>
                <a:gd name="T1" fmla="*/ 137 h 143"/>
                <a:gd name="T2" fmla="*/ 138 w 144"/>
                <a:gd name="T3" fmla="*/ 143 h 143"/>
                <a:gd name="T4" fmla="*/ 7 w 144"/>
                <a:gd name="T5" fmla="*/ 143 h 143"/>
                <a:gd name="T6" fmla="*/ 0 w 144"/>
                <a:gd name="T7" fmla="*/ 137 h 143"/>
                <a:gd name="T8" fmla="*/ 0 w 144"/>
                <a:gd name="T9" fmla="*/ 7 h 143"/>
                <a:gd name="T10" fmla="*/ 7 w 144"/>
                <a:gd name="T11" fmla="*/ 0 h 143"/>
                <a:gd name="T12" fmla="*/ 138 w 144"/>
                <a:gd name="T13" fmla="*/ 0 h 143"/>
                <a:gd name="T14" fmla="*/ 144 w 144"/>
                <a:gd name="T15" fmla="*/ 7 h 143"/>
                <a:gd name="T16" fmla="*/ 144 w 144"/>
                <a:gd name="T17" fmla="*/ 137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4" h="143">
                  <a:moveTo>
                    <a:pt x="144" y="137"/>
                  </a:moveTo>
                  <a:cubicBezTo>
                    <a:pt x="144" y="140"/>
                    <a:pt x="141" y="143"/>
                    <a:pt x="138" y="143"/>
                  </a:cubicBezTo>
                  <a:cubicBezTo>
                    <a:pt x="7" y="143"/>
                    <a:pt x="7" y="143"/>
                    <a:pt x="7" y="143"/>
                  </a:cubicBezTo>
                  <a:cubicBezTo>
                    <a:pt x="3" y="143"/>
                    <a:pt x="0" y="140"/>
                    <a:pt x="0" y="137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3"/>
                    <a:pt x="3" y="0"/>
                    <a:pt x="7" y="0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41" y="0"/>
                    <a:pt x="144" y="3"/>
                    <a:pt x="144" y="7"/>
                  </a:cubicBezTo>
                  <a:lnTo>
                    <a:pt x="144" y="137"/>
                  </a:lnTo>
                  <a:close/>
                </a:path>
              </a:pathLst>
            </a:custGeom>
            <a:solidFill>
              <a:srgbClr val="D469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54" name="Freeform 34">
              <a:extLst>
                <a:ext uri="{FF2B5EF4-FFF2-40B4-BE49-F238E27FC236}">
                  <a16:creationId xmlns="" xmlns:a16="http://schemas.microsoft.com/office/drawing/2014/main" id="{D3C9F0CA-4BAA-47B4-BA79-3D34FDDB3093}"/>
                </a:ext>
              </a:extLst>
            </p:cNvPr>
            <p:cNvSpPr>
              <a:spLocks/>
            </p:cNvSpPr>
            <p:nvPr/>
          </p:nvSpPr>
          <p:spPr bwMode="auto">
            <a:xfrm>
              <a:off x="5159375" y="4181475"/>
              <a:ext cx="379412" cy="377825"/>
            </a:xfrm>
            <a:custGeom>
              <a:avLst/>
              <a:gdLst>
                <a:gd name="T0" fmla="*/ 143 w 143"/>
                <a:gd name="T1" fmla="*/ 136 h 142"/>
                <a:gd name="T2" fmla="*/ 137 w 143"/>
                <a:gd name="T3" fmla="*/ 142 h 142"/>
                <a:gd name="T4" fmla="*/ 6 w 143"/>
                <a:gd name="T5" fmla="*/ 142 h 142"/>
                <a:gd name="T6" fmla="*/ 0 w 143"/>
                <a:gd name="T7" fmla="*/ 136 h 142"/>
                <a:gd name="T8" fmla="*/ 0 w 143"/>
                <a:gd name="T9" fmla="*/ 6 h 142"/>
                <a:gd name="T10" fmla="*/ 6 w 143"/>
                <a:gd name="T11" fmla="*/ 0 h 142"/>
                <a:gd name="T12" fmla="*/ 137 w 143"/>
                <a:gd name="T13" fmla="*/ 0 h 142"/>
                <a:gd name="T14" fmla="*/ 143 w 143"/>
                <a:gd name="T15" fmla="*/ 6 h 142"/>
                <a:gd name="T16" fmla="*/ 143 w 143"/>
                <a:gd name="T17" fmla="*/ 136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3" h="142">
                  <a:moveTo>
                    <a:pt x="143" y="136"/>
                  </a:moveTo>
                  <a:cubicBezTo>
                    <a:pt x="143" y="140"/>
                    <a:pt x="141" y="142"/>
                    <a:pt x="137" y="142"/>
                  </a:cubicBezTo>
                  <a:cubicBezTo>
                    <a:pt x="6" y="142"/>
                    <a:pt x="6" y="142"/>
                    <a:pt x="6" y="142"/>
                  </a:cubicBezTo>
                  <a:cubicBezTo>
                    <a:pt x="2" y="142"/>
                    <a:pt x="0" y="140"/>
                    <a:pt x="0" y="13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2" y="0"/>
                    <a:pt x="6" y="0"/>
                  </a:cubicBezTo>
                  <a:cubicBezTo>
                    <a:pt x="137" y="0"/>
                    <a:pt x="137" y="0"/>
                    <a:pt x="137" y="0"/>
                  </a:cubicBezTo>
                  <a:cubicBezTo>
                    <a:pt x="141" y="0"/>
                    <a:pt x="143" y="3"/>
                    <a:pt x="143" y="6"/>
                  </a:cubicBezTo>
                  <a:lnTo>
                    <a:pt x="143" y="136"/>
                  </a:lnTo>
                  <a:close/>
                </a:path>
              </a:pathLst>
            </a:custGeom>
            <a:solidFill>
              <a:srgbClr val="F68D9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F68D91"/>
                </a:solidFill>
                <a:latin typeface="iCiel Cadena"/>
              </a:endParaRPr>
            </a:p>
          </p:txBody>
        </p:sp>
        <p:sp>
          <p:nvSpPr>
            <p:cNvPr id="55" name="Freeform 35">
              <a:extLst>
                <a:ext uri="{FF2B5EF4-FFF2-40B4-BE49-F238E27FC236}">
                  <a16:creationId xmlns="" xmlns:a16="http://schemas.microsoft.com/office/drawing/2014/main" id="{C0926FC1-276C-4B39-9A3A-523A86234176}"/>
                </a:ext>
              </a:extLst>
            </p:cNvPr>
            <p:cNvSpPr>
              <a:spLocks/>
            </p:cNvSpPr>
            <p:nvPr/>
          </p:nvSpPr>
          <p:spPr bwMode="auto">
            <a:xfrm>
              <a:off x="7426325" y="1976438"/>
              <a:ext cx="381000" cy="377825"/>
            </a:xfrm>
            <a:custGeom>
              <a:avLst/>
              <a:gdLst>
                <a:gd name="T0" fmla="*/ 144 w 144"/>
                <a:gd name="T1" fmla="*/ 136 h 142"/>
                <a:gd name="T2" fmla="*/ 138 w 144"/>
                <a:gd name="T3" fmla="*/ 142 h 142"/>
                <a:gd name="T4" fmla="*/ 6 w 144"/>
                <a:gd name="T5" fmla="*/ 142 h 142"/>
                <a:gd name="T6" fmla="*/ 0 w 144"/>
                <a:gd name="T7" fmla="*/ 136 h 142"/>
                <a:gd name="T8" fmla="*/ 0 w 144"/>
                <a:gd name="T9" fmla="*/ 6 h 142"/>
                <a:gd name="T10" fmla="*/ 6 w 144"/>
                <a:gd name="T11" fmla="*/ 0 h 142"/>
                <a:gd name="T12" fmla="*/ 138 w 144"/>
                <a:gd name="T13" fmla="*/ 0 h 142"/>
                <a:gd name="T14" fmla="*/ 144 w 144"/>
                <a:gd name="T15" fmla="*/ 6 h 142"/>
                <a:gd name="T16" fmla="*/ 144 w 144"/>
                <a:gd name="T17" fmla="*/ 136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4" h="142">
                  <a:moveTo>
                    <a:pt x="144" y="136"/>
                  </a:moveTo>
                  <a:cubicBezTo>
                    <a:pt x="144" y="139"/>
                    <a:pt x="141" y="142"/>
                    <a:pt x="138" y="142"/>
                  </a:cubicBezTo>
                  <a:cubicBezTo>
                    <a:pt x="6" y="142"/>
                    <a:pt x="6" y="142"/>
                    <a:pt x="6" y="142"/>
                  </a:cubicBezTo>
                  <a:cubicBezTo>
                    <a:pt x="3" y="142"/>
                    <a:pt x="0" y="139"/>
                    <a:pt x="0" y="13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2"/>
                    <a:pt x="3" y="0"/>
                    <a:pt x="6" y="0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41" y="0"/>
                    <a:pt x="144" y="2"/>
                    <a:pt x="144" y="6"/>
                  </a:cubicBezTo>
                  <a:lnTo>
                    <a:pt x="144" y="136"/>
                  </a:lnTo>
                  <a:close/>
                </a:path>
              </a:pathLst>
            </a:custGeom>
            <a:solidFill>
              <a:srgbClr val="D469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56" name="Freeform 36">
              <a:extLst>
                <a:ext uri="{FF2B5EF4-FFF2-40B4-BE49-F238E27FC236}">
                  <a16:creationId xmlns="" xmlns:a16="http://schemas.microsoft.com/office/drawing/2014/main" id="{26C9039D-D265-4917-95DD-DBE0AED5E301}"/>
                </a:ext>
              </a:extLst>
            </p:cNvPr>
            <p:cNvSpPr>
              <a:spLocks/>
            </p:cNvSpPr>
            <p:nvPr/>
          </p:nvSpPr>
          <p:spPr bwMode="auto">
            <a:xfrm>
              <a:off x="7845425" y="3268663"/>
              <a:ext cx="381000" cy="377825"/>
            </a:xfrm>
            <a:custGeom>
              <a:avLst/>
              <a:gdLst>
                <a:gd name="T0" fmla="*/ 144 w 144"/>
                <a:gd name="T1" fmla="*/ 136 h 142"/>
                <a:gd name="T2" fmla="*/ 138 w 144"/>
                <a:gd name="T3" fmla="*/ 142 h 142"/>
                <a:gd name="T4" fmla="*/ 7 w 144"/>
                <a:gd name="T5" fmla="*/ 142 h 142"/>
                <a:gd name="T6" fmla="*/ 0 w 144"/>
                <a:gd name="T7" fmla="*/ 136 h 142"/>
                <a:gd name="T8" fmla="*/ 0 w 144"/>
                <a:gd name="T9" fmla="*/ 6 h 142"/>
                <a:gd name="T10" fmla="*/ 7 w 144"/>
                <a:gd name="T11" fmla="*/ 0 h 142"/>
                <a:gd name="T12" fmla="*/ 138 w 144"/>
                <a:gd name="T13" fmla="*/ 0 h 142"/>
                <a:gd name="T14" fmla="*/ 144 w 144"/>
                <a:gd name="T15" fmla="*/ 6 h 142"/>
                <a:gd name="T16" fmla="*/ 144 w 144"/>
                <a:gd name="T17" fmla="*/ 136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4" h="142">
                  <a:moveTo>
                    <a:pt x="144" y="136"/>
                  </a:moveTo>
                  <a:cubicBezTo>
                    <a:pt x="144" y="140"/>
                    <a:pt x="141" y="142"/>
                    <a:pt x="138" y="142"/>
                  </a:cubicBezTo>
                  <a:cubicBezTo>
                    <a:pt x="7" y="142"/>
                    <a:pt x="7" y="142"/>
                    <a:pt x="7" y="142"/>
                  </a:cubicBezTo>
                  <a:cubicBezTo>
                    <a:pt x="3" y="142"/>
                    <a:pt x="0" y="140"/>
                    <a:pt x="0" y="13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3" y="0"/>
                    <a:pt x="7" y="0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41" y="0"/>
                    <a:pt x="144" y="3"/>
                    <a:pt x="144" y="6"/>
                  </a:cubicBezTo>
                  <a:lnTo>
                    <a:pt x="144" y="136"/>
                  </a:lnTo>
                  <a:close/>
                </a:path>
              </a:pathLst>
            </a:custGeom>
            <a:solidFill>
              <a:srgbClr val="D469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57" name="Freeform 37">
              <a:extLst>
                <a:ext uri="{FF2B5EF4-FFF2-40B4-BE49-F238E27FC236}">
                  <a16:creationId xmlns="" xmlns:a16="http://schemas.microsoft.com/office/drawing/2014/main" id="{F51D5F3D-71A7-4CB3-8A2A-62FBC16ECD30}"/>
                </a:ext>
              </a:extLst>
            </p:cNvPr>
            <p:cNvSpPr>
              <a:spLocks/>
            </p:cNvSpPr>
            <p:nvPr/>
          </p:nvSpPr>
          <p:spPr bwMode="auto">
            <a:xfrm>
              <a:off x="7426325" y="3268663"/>
              <a:ext cx="381000" cy="377825"/>
            </a:xfrm>
            <a:custGeom>
              <a:avLst/>
              <a:gdLst>
                <a:gd name="T0" fmla="*/ 144 w 144"/>
                <a:gd name="T1" fmla="*/ 136 h 142"/>
                <a:gd name="T2" fmla="*/ 138 w 144"/>
                <a:gd name="T3" fmla="*/ 142 h 142"/>
                <a:gd name="T4" fmla="*/ 6 w 144"/>
                <a:gd name="T5" fmla="*/ 142 h 142"/>
                <a:gd name="T6" fmla="*/ 0 w 144"/>
                <a:gd name="T7" fmla="*/ 136 h 142"/>
                <a:gd name="T8" fmla="*/ 0 w 144"/>
                <a:gd name="T9" fmla="*/ 6 h 142"/>
                <a:gd name="T10" fmla="*/ 6 w 144"/>
                <a:gd name="T11" fmla="*/ 0 h 142"/>
                <a:gd name="T12" fmla="*/ 138 w 144"/>
                <a:gd name="T13" fmla="*/ 0 h 142"/>
                <a:gd name="T14" fmla="*/ 144 w 144"/>
                <a:gd name="T15" fmla="*/ 6 h 142"/>
                <a:gd name="T16" fmla="*/ 144 w 144"/>
                <a:gd name="T17" fmla="*/ 136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4" h="142">
                  <a:moveTo>
                    <a:pt x="144" y="136"/>
                  </a:moveTo>
                  <a:cubicBezTo>
                    <a:pt x="144" y="140"/>
                    <a:pt x="141" y="142"/>
                    <a:pt x="138" y="142"/>
                  </a:cubicBezTo>
                  <a:cubicBezTo>
                    <a:pt x="6" y="142"/>
                    <a:pt x="6" y="142"/>
                    <a:pt x="6" y="142"/>
                  </a:cubicBezTo>
                  <a:cubicBezTo>
                    <a:pt x="3" y="142"/>
                    <a:pt x="0" y="140"/>
                    <a:pt x="0" y="13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3" y="0"/>
                    <a:pt x="6" y="0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41" y="0"/>
                    <a:pt x="144" y="3"/>
                    <a:pt x="144" y="6"/>
                  </a:cubicBezTo>
                  <a:lnTo>
                    <a:pt x="144" y="136"/>
                  </a:lnTo>
                  <a:close/>
                </a:path>
              </a:pathLst>
            </a:custGeom>
            <a:solidFill>
              <a:srgbClr val="D469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58" name="Freeform 38">
              <a:extLst>
                <a:ext uri="{FF2B5EF4-FFF2-40B4-BE49-F238E27FC236}">
                  <a16:creationId xmlns="" xmlns:a16="http://schemas.microsoft.com/office/drawing/2014/main" id="{463A32C7-479A-4B51-BAB3-AA5F8904332D}"/>
                </a:ext>
              </a:extLst>
            </p:cNvPr>
            <p:cNvSpPr>
              <a:spLocks/>
            </p:cNvSpPr>
            <p:nvPr/>
          </p:nvSpPr>
          <p:spPr bwMode="auto">
            <a:xfrm>
              <a:off x="6027738" y="3268663"/>
              <a:ext cx="379412" cy="377825"/>
            </a:xfrm>
            <a:custGeom>
              <a:avLst/>
              <a:gdLst>
                <a:gd name="T0" fmla="*/ 143 w 143"/>
                <a:gd name="T1" fmla="*/ 136 h 142"/>
                <a:gd name="T2" fmla="*/ 137 w 143"/>
                <a:gd name="T3" fmla="*/ 142 h 142"/>
                <a:gd name="T4" fmla="*/ 6 w 143"/>
                <a:gd name="T5" fmla="*/ 142 h 142"/>
                <a:gd name="T6" fmla="*/ 0 w 143"/>
                <a:gd name="T7" fmla="*/ 136 h 142"/>
                <a:gd name="T8" fmla="*/ 0 w 143"/>
                <a:gd name="T9" fmla="*/ 6 h 142"/>
                <a:gd name="T10" fmla="*/ 6 w 143"/>
                <a:gd name="T11" fmla="*/ 0 h 142"/>
                <a:gd name="T12" fmla="*/ 137 w 143"/>
                <a:gd name="T13" fmla="*/ 0 h 142"/>
                <a:gd name="T14" fmla="*/ 143 w 143"/>
                <a:gd name="T15" fmla="*/ 6 h 142"/>
                <a:gd name="T16" fmla="*/ 143 w 143"/>
                <a:gd name="T17" fmla="*/ 136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3" h="142">
                  <a:moveTo>
                    <a:pt x="143" y="136"/>
                  </a:moveTo>
                  <a:cubicBezTo>
                    <a:pt x="143" y="140"/>
                    <a:pt x="141" y="142"/>
                    <a:pt x="137" y="142"/>
                  </a:cubicBezTo>
                  <a:cubicBezTo>
                    <a:pt x="6" y="142"/>
                    <a:pt x="6" y="142"/>
                    <a:pt x="6" y="142"/>
                  </a:cubicBezTo>
                  <a:cubicBezTo>
                    <a:pt x="2" y="142"/>
                    <a:pt x="0" y="140"/>
                    <a:pt x="0" y="13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2" y="0"/>
                    <a:pt x="6" y="0"/>
                  </a:cubicBezTo>
                  <a:cubicBezTo>
                    <a:pt x="137" y="0"/>
                    <a:pt x="137" y="0"/>
                    <a:pt x="137" y="0"/>
                  </a:cubicBezTo>
                  <a:cubicBezTo>
                    <a:pt x="141" y="0"/>
                    <a:pt x="143" y="3"/>
                    <a:pt x="143" y="6"/>
                  </a:cubicBezTo>
                  <a:lnTo>
                    <a:pt x="143" y="136"/>
                  </a:lnTo>
                  <a:close/>
                </a:path>
              </a:pathLst>
            </a:custGeom>
            <a:solidFill>
              <a:srgbClr val="D469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59" name="Freeform 39">
              <a:extLst>
                <a:ext uri="{FF2B5EF4-FFF2-40B4-BE49-F238E27FC236}">
                  <a16:creationId xmlns="" xmlns:a16="http://schemas.microsoft.com/office/drawing/2014/main" id="{258DD1E4-D60D-4DEF-A219-EB7C38A9720E}"/>
                </a:ext>
              </a:extLst>
            </p:cNvPr>
            <p:cNvSpPr>
              <a:spLocks/>
            </p:cNvSpPr>
            <p:nvPr/>
          </p:nvSpPr>
          <p:spPr bwMode="auto">
            <a:xfrm>
              <a:off x="6035675" y="3733800"/>
              <a:ext cx="382587" cy="379413"/>
            </a:xfrm>
            <a:custGeom>
              <a:avLst/>
              <a:gdLst>
                <a:gd name="T0" fmla="*/ 144 w 144"/>
                <a:gd name="T1" fmla="*/ 136 h 143"/>
                <a:gd name="T2" fmla="*/ 137 w 144"/>
                <a:gd name="T3" fmla="*/ 143 h 143"/>
                <a:gd name="T4" fmla="*/ 6 w 144"/>
                <a:gd name="T5" fmla="*/ 143 h 143"/>
                <a:gd name="T6" fmla="*/ 0 w 144"/>
                <a:gd name="T7" fmla="*/ 136 h 143"/>
                <a:gd name="T8" fmla="*/ 0 w 144"/>
                <a:gd name="T9" fmla="*/ 6 h 143"/>
                <a:gd name="T10" fmla="*/ 6 w 144"/>
                <a:gd name="T11" fmla="*/ 0 h 143"/>
                <a:gd name="T12" fmla="*/ 137 w 144"/>
                <a:gd name="T13" fmla="*/ 0 h 143"/>
                <a:gd name="T14" fmla="*/ 144 w 144"/>
                <a:gd name="T15" fmla="*/ 6 h 143"/>
                <a:gd name="T16" fmla="*/ 144 w 144"/>
                <a:gd name="T17" fmla="*/ 136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4" h="143">
                  <a:moveTo>
                    <a:pt x="144" y="136"/>
                  </a:moveTo>
                  <a:cubicBezTo>
                    <a:pt x="144" y="140"/>
                    <a:pt x="141" y="143"/>
                    <a:pt x="137" y="143"/>
                  </a:cubicBezTo>
                  <a:cubicBezTo>
                    <a:pt x="6" y="143"/>
                    <a:pt x="6" y="143"/>
                    <a:pt x="6" y="143"/>
                  </a:cubicBezTo>
                  <a:cubicBezTo>
                    <a:pt x="3" y="143"/>
                    <a:pt x="0" y="140"/>
                    <a:pt x="0" y="13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3" y="0"/>
                    <a:pt x="6" y="0"/>
                  </a:cubicBezTo>
                  <a:cubicBezTo>
                    <a:pt x="137" y="0"/>
                    <a:pt x="137" y="0"/>
                    <a:pt x="137" y="0"/>
                  </a:cubicBezTo>
                  <a:cubicBezTo>
                    <a:pt x="141" y="0"/>
                    <a:pt x="144" y="3"/>
                    <a:pt x="144" y="6"/>
                  </a:cubicBezTo>
                  <a:lnTo>
                    <a:pt x="144" y="136"/>
                  </a:lnTo>
                  <a:close/>
                </a:path>
              </a:pathLst>
            </a:custGeom>
            <a:solidFill>
              <a:srgbClr val="D469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60" name="Freeform 40">
              <a:extLst>
                <a:ext uri="{FF2B5EF4-FFF2-40B4-BE49-F238E27FC236}">
                  <a16:creationId xmlns="" xmlns:a16="http://schemas.microsoft.com/office/drawing/2014/main" id="{870D3001-83D2-4DC2-8FDD-208F7BE655E6}"/>
                </a:ext>
              </a:extLst>
            </p:cNvPr>
            <p:cNvSpPr>
              <a:spLocks/>
            </p:cNvSpPr>
            <p:nvPr/>
          </p:nvSpPr>
          <p:spPr bwMode="auto">
            <a:xfrm>
              <a:off x="5170488" y="1562100"/>
              <a:ext cx="1230312" cy="1643063"/>
            </a:xfrm>
            <a:custGeom>
              <a:avLst/>
              <a:gdLst>
                <a:gd name="T0" fmla="*/ 464 w 464"/>
                <a:gd name="T1" fmla="*/ 592 h 619"/>
                <a:gd name="T2" fmla="*/ 443 w 464"/>
                <a:gd name="T3" fmla="*/ 619 h 619"/>
                <a:gd name="T4" fmla="*/ 21 w 464"/>
                <a:gd name="T5" fmla="*/ 619 h 619"/>
                <a:gd name="T6" fmla="*/ 0 w 464"/>
                <a:gd name="T7" fmla="*/ 592 h 619"/>
                <a:gd name="T8" fmla="*/ 0 w 464"/>
                <a:gd name="T9" fmla="*/ 28 h 619"/>
                <a:gd name="T10" fmla="*/ 21 w 464"/>
                <a:gd name="T11" fmla="*/ 0 h 619"/>
                <a:gd name="T12" fmla="*/ 443 w 464"/>
                <a:gd name="T13" fmla="*/ 0 h 619"/>
                <a:gd name="T14" fmla="*/ 464 w 464"/>
                <a:gd name="T15" fmla="*/ 28 h 619"/>
                <a:gd name="T16" fmla="*/ 464 w 464"/>
                <a:gd name="T17" fmla="*/ 592 h 6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64" h="619">
                  <a:moveTo>
                    <a:pt x="464" y="592"/>
                  </a:moveTo>
                  <a:cubicBezTo>
                    <a:pt x="464" y="607"/>
                    <a:pt x="454" y="619"/>
                    <a:pt x="443" y="619"/>
                  </a:cubicBezTo>
                  <a:cubicBezTo>
                    <a:pt x="21" y="619"/>
                    <a:pt x="21" y="619"/>
                    <a:pt x="21" y="619"/>
                  </a:cubicBezTo>
                  <a:cubicBezTo>
                    <a:pt x="9" y="619"/>
                    <a:pt x="0" y="607"/>
                    <a:pt x="0" y="592"/>
                  </a:cubicBezTo>
                  <a:cubicBezTo>
                    <a:pt x="0" y="28"/>
                    <a:pt x="0" y="28"/>
                    <a:pt x="0" y="28"/>
                  </a:cubicBezTo>
                  <a:cubicBezTo>
                    <a:pt x="0" y="12"/>
                    <a:pt x="9" y="0"/>
                    <a:pt x="21" y="0"/>
                  </a:cubicBezTo>
                  <a:cubicBezTo>
                    <a:pt x="443" y="0"/>
                    <a:pt x="443" y="0"/>
                    <a:pt x="443" y="0"/>
                  </a:cubicBezTo>
                  <a:cubicBezTo>
                    <a:pt x="454" y="0"/>
                    <a:pt x="464" y="12"/>
                    <a:pt x="464" y="28"/>
                  </a:cubicBezTo>
                  <a:lnTo>
                    <a:pt x="464" y="592"/>
                  </a:lnTo>
                  <a:close/>
                </a:path>
              </a:pathLst>
            </a:custGeom>
            <a:solidFill>
              <a:srgbClr val="6DA799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61" name="Freeform 41">
              <a:extLst>
                <a:ext uri="{FF2B5EF4-FFF2-40B4-BE49-F238E27FC236}">
                  <a16:creationId xmlns="" xmlns:a16="http://schemas.microsoft.com/office/drawing/2014/main" id="{F49E952E-8D94-4BFD-B940-69187D07D709}"/>
                </a:ext>
              </a:extLst>
            </p:cNvPr>
            <p:cNvSpPr>
              <a:spLocks/>
            </p:cNvSpPr>
            <p:nvPr/>
          </p:nvSpPr>
          <p:spPr bwMode="auto">
            <a:xfrm>
              <a:off x="4703763" y="4625975"/>
              <a:ext cx="835025" cy="777875"/>
            </a:xfrm>
            <a:custGeom>
              <a:avLst/>
              <a:gdLst>
                <a:gd name="T0" fmla="*/ 315 w 315"/>
                <a:gd name="T1" fmla="*/ 280 h 293"/>
                <a:gd name="T2" fmla="*/ 301 w 315"/>
                <a:gd name="T3" fmla="*/ 293 h 293"/>
                <a:gd name="T4" fmla="*/ 14 w 315"/>
                <a:gd name="T5" fmla="*/ 293 h 293"/>
                <a:gd name="T6" fmla="*/ 0 w 315"/>
                <a:gd name="T7" fmla="*/ 280 h 293"/>
                <a:gd name="T8" fmla="*/ 0 w 315"/>
                <a:gd name="T9" fmla="*/ 13 h 293"/>
                <a:gd name="T10" fmla="*/ 14 w 315"/>
                <a:gd name="T11" fmla="*/ 0 h 293"/>
                <a:gd name="T12" fmla="*/ 301 w 315"/>
                <a:gd name="T13" fmla="*/ 0 h 293"/>
                <a:gd name="T14" fmla="*/ 315 w 315"/>
                <a:gd name="T15" fmla="*/ 13 h 293"/>
                <a:gd name="T16" fmla="*/ 315 w 315"/>
                <a:gd name="T17" fmla="*/ 280 h 2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15" h="293">
                  <a:moveTo>
                    <a:pt x="315" y="280"/>
                  </a:moveTo>
                  <a:cubicBezTo>
                    <a:pt x="315" y="288"/>
                    <a:pt x="309" y="293"/>
                    <a:pt x="301" y="293"/>
                  </a:cubicBezTo>
                  <a:cubicBezTo>
                    <a:pt x="14" y="293"/>
                    <a:pt x="14" y="293"/>
                    <a:pt x="14" y="293"/>
                  </a:cubicBezTo>
                  <a:cubicBezTo>
                    <a:pt x="6" y="293"/>
                    <a:pt x="0" y="288"/>
                    <a:pt x="0" y="280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6"/>
                    <a:pt x="6" y="0"/>
                    <a:pt x="14" y="0"/>
                  </a:cubicBezTo>
                  <a:cubicBezTo>
                    <a:pt x="301" y="0"/>
                    <a:pt x="301" y="0"/>
                    <a:pt x="301" y="0"/>
                  </a:cubicBezTo>
                  <a:cubicBezTo>
                    <a:pt x="309" y="0"/>
                    <a:pt x="315" y="6"/>
                    <a:pt x="315" y="13"/>
                  </a:cubicBezTo>
                  <a:lnTo>
                    <a:pt x="315" y="280"/>
                  </a:lnTo>
                  <a:close/>
                </a:path>
              </a:pathLst>
            </a:custGeom>
            <a:solidFill>
              <a:srgbClr val="F8D45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62" name="Freeform 42">
              <a:extLst>
                <a:ext uri="{FF2B5EF4-FFF2-40B4-BE49-F238E27FC236}">
                  <a16:creationId xmlns="" xmlns:a16="http://schemas.microsoft.com/office/drawing/2014/main" id="{1E5CC48C-A6AF-4347-B4A4-ABAE741FE41F}"/>
                </a:ext>
              </a:extLst>
            </p:cNvPr>
            <p:cNvSpPr>
              <a:spLocks/>
            </p:cNvSpPr>
            <p:nvPr/>
          </p:nvSpPr>
          <p:spPr bwMode="auto">
            <a:xfrm>
              <a:off x="5605463" y="5068888"/>
              <a:ext cx="817562" cy="779463"/>
            </a:xfrm>
            <a:custGeom>
              <a:avLst/>
              <a:gdLst>
                <a:gd name="T0" fmla="*/ 308 w 308"/>
                <a:gd name="T1" fmla="*/ 281 h 294"/>
                <a:gd name="T2" fmla="*/ 294 w 308"/>
                <a:gd name="T3" fmla="*/ 294 h 294"/>
                <a:gd name="T4" fmla="*/ 14 w 308"/>
                <a:gd name="T5" fmla="*/ 294 h 294"/>
                <a:gd name="T6" fmla="*/ 0 w 308"/>
                <a:gd name="T7" fmla="*/ 281 h 294"/>
                <a:gd name="T8" fmla="*/ 0 w 308"/>
                <a:gd name="T9" fmla="*/ 13 h 294"/>
                <a:gd name="T10" fmla="*/ 14 w 308"/>
                <a:gd name="T11" fmla="*/ 0 h 294"/>
                <a:gd name="T12" fmla="*/ 294 w 308"/>
                <a:gd name="T13" fmla="*/ 0 h 294"/>
                <a:gd name="T14" fmla="*/ 308 w 308"/>
                <a:gd name="T15" fmla="*/ 13 h 294"/>
                <a:gd name="T16" fmla="*/ 308 w 308"/>
                <a:gd name="T17" fmla="*/ 281 h 2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8" h="294">
                  <a:moveTo>
                    <a:pt x="308" y="281"/>
                  </a:moveTo>
                  <a:cubicBezTo>
                    <a:pt x="308" y="288"/>
                    <a:pt x="302" y="294"/>
                    <a:pt x="294" y="294"/>
                  </a:cubicBezTo>
                  <a:cubicBezTo>
                    <a:pt x="14" y="294"/>
                    <a:pt x="14" y="294"/>
                    <a:pt x="14" y="294"/>
                  </a:cubicBezTo>
                  <a:cubicBezTo>
                    <a:pt x="6" y="294"/>
                    <a:pt x="0" y="288"/>
                    <a:pt x="0" y="281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6"/>
                    <a:pt x="6" y="0"/>
                    <a:pt x="14" y="0"/>
                  </a:cubicBezTo>
                  <a:cubicBezTo>
                    <a:pt x="294" y="0"/>
                    <a:pt x="294" y="0"/>
                    <a:pt x="294" y="0"/>
                  </a:cubicBezTo>
                  <a:cubicBezTo>
                    <a:pt x="302" y="0"/>
                    <a:pt x="308" y="6"/>
                    <a:pt x="308" y="13"/>
                  </a:cubicBezTo>
                  <a:lnTo>
                    <a:pt x="308" y="281"/>
                  </a:lnTo>
                  <a:close/>
                </a:path>
              </a:pathLst>
            </a:custGeom>
            <a:solidFill>
              <a:srgbClr val="6DA799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63" name="Freeform 43">
              <a:extLst>
                <a:ext uri="{FF2B5EF4-FFF2-40B4-BE49-F238E27FC236}">
                  <a16:creationId xmlns="" xmlns:a16="http://schemas.microsoft.com/office/drawing/2014/main" id="{9FE3AAA6-983C-40A9-8F1C-B812655D6946}"/>
                </a:ext>
              </a:extLst>
            </p:cNvPr>
            <p:cNvSpPr>
              <a:spLocks/>
            </p:cNvSpPr>
            <p:nvPr/>
          </p:nvSpPr>
          <p:spPr bwMode="auto">
            <a:xfrm>
              <a:off x="5167313" y="3316288"/>
              <a:ext cx="809625" cy="777875"/>
            </a:xfrm>
            <a:custGeom>
              <a:avLst/>
              <a:gdLst>
                <a:gd name="T0" fmla="*/ 305 w 305"/>
                <a:gd name="T1" fmla="*/ 280 h 293"/>
                <a:gd name="T2" fmla="*/ 291 w 305"/>
                <a:gd name="T3" fmla="*/ 293 h 293"/>
                <a:gd name="T4" fmla="*/ 13 w 305"/>
                <a:gd name="T5" fmla="*/ 293 h 293"/>
                <a:gd name="T6" fmla="*/ 0 w 305"/>
                <a:gd name="T7" fmla="*/ 280 h 293"/>
                <a:gd name="T8" fmla="*/ 0 w 305"/>
                <a:gd name="T9" fmla="*/ 13 h 293"/>
                <a:gd name="T10" fmla="*/ 13 w 305"/>
                <a:gd name="T11" fmla="*/ 0 h 293"/>
                <a:gd name="T12" fmla="*/ 291 w 305"/>
                <a:gd name="T13" fmla="*/ 0 h 293"/>
                <a:gd name="T14" fmla="*/ 305 w 305"/>
                <a:gd name="T15" fmla="*/ 13 h 293"/>
                <a:gd name="T16" fmla="*/ 305 w 305"/>
                <a:gd name="T17" fmla="*/ 280 h 2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5" h="293">
                  <a:moveTo>
                    <a:pt x="305" y="280"/>
                  </a:moveTo>
                  <a:cubicBezTo>
                    <a:pt x="305" y="288"/>
                    <a:pt x="299" y="293"/>
                    <a:pt x="291" y="293"/>
                  </a:cubicBezTo>
                  <a:cubicBezTo>
                    <a:pt x="13" y="293"/>
                    <a:pt x="13" y="293"/>
                    <a:pt x="13" y="293"/>
                  </a:cubicBezTo>
                  <a:cubicBezTo>
                    <a:pt x="6" y="293"/>
                    <a:pt x="0" y="288"/>
                    <a:pt x="0" y="280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6"/>
                    <a:pt x="6" y="0"/>
                    <a:pt x="13" y="0"/>
                  </a:cubicBezTo>
                  <a:cubicBezTo>
                    <a:pt x="291" y="0"/>
                    <a:pt x="291" y="0"/>
                    <a:pt x="291" y="0"/>
                  </a:cubicBezTo>
                  <a:cubicBezTo>
                    <a:pt x="299" y="0"/>
                    <a:pt x="305" y="6"/>
                    <a:pt x="305" y="13"/>
                  </a:cubicBezTo>
                  <a:lnTo>
                    <a:pt x="305" y="280"/>
                  </a:lnTo>
                  <a:close/>
                </a:path>
              </a:pathLst>
            </a:custGeom>
            <a:solidFill>
              <a:srgbClr val="F8D45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64" name="Freeform 44">
              <a:extLst>
                <a:ext uri="{FF2B5EF4-FFF2-40B4-BE49-F238E27FC236}">
                  <a16:creationId xmlns="" xmlns:a16="http://schemas.microsoft.com/office/drawing/2014/main" id="{CCC666AD-2635-48AC-BB69-17CED0467E79}"/>
                </a:ext>
              </a:extLst>
            </p:cNvPr>
            <p:cNvSpPr>
              <a:spLocks/>
            </p:cNvSpPr>
            <p:nvPr/>
          </p:nvSpPr>
          <p:spPr bwMode="auto">
            <a:xfrm>
              <a:off x="7426325" y="703263"/>
              <a:ext cx="800100" cy="1198563"/>
            </a:xfrm>
            <a:custGeom>
              <a:avLst/>
              <a:gdLst>
                <a:gd name="T0" fmla="*/ 302 w 302"/>
                <a:gd name="T1" fmla="*/ 432 h 452"/>
                <a:gd name="T2" fmla="*/ 289 w 302"/>
                <a:gd name="T3" fmla="*/ 452 h 452"/>
                <a:gd name="T4" fmla="*/ 13 w 302"/>
                <a:gd name="T5" fmla="*/ 452 h 452"/>
                <a:gd name="T6" fmla="*/ 0 w 302"/>
                <a:gd name="T7" fmla="*/ 432 h 452"/>
                <a:gd name="T8" fmla="*/ 0 w 302"/>
                <a:gd name="T9" fmla="*/ 20 h 452"/>
                <a:gd name="T10" fmla="*/ 13 w 302"/>
                <a:gd name="T11" fmla="*/ 0 h 452"/>
                <a:gd name="T12" fmla="*/ 289 w 302"/>
                <a:gd name="T13" fmla="*/ 0 h 452"/>
                <a:gd name="T14" fmla="*/ 302 w 302"/>
                <a:gd name="T15" fmla="*/ 20 h 452"/>
                <a:gd name="T16" fmla="*/ 302 w 302"/>
                <a:gd name="T17" fmla="*/ 432 h 4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2" h="452">
                  <a:moveTo>
                    <a:pt x="302" y="432"/>
                  </a:moveTo>
                  <a:cubicBezTo>
                    <a:pt x="302" y="443"/>
                    <a:pt x="296" y="452"/>
                    <a:pt x="289" y="452"/>
                  </a:cubicBezTo>
                  <a:cubicBezTo>
                    <a:pt x="13" y="452"/>
                    <a:pt x="13" y="452"/>
                    <a:pt x="13" y="452"/>
                  </a:cubicBezTo>
                  <a:cubicBezTo>
                    <a:pt x="6" y="452"/>
                    <a:pt x="0" y="443"/>
                    <a:pt x="0" y="432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0" y="9"/>
                    <a:pt x="6" y="0"/>
                    <a:pt x="13" y="0"/>
                  </a:cubicBezTo>
                  <a:cubicBezTo>
                    <a:pt x="289" y="0"/>
                    <a:pt x="289" y="0"/>
                    <a:pt x="289" y="0"/>
                  </a:cubicBezTo>
                  <a:cubicBezTo>
                    <a:pt x="296" y="0"/>
                    <a:pt x="302" y="9"/>
                    <a:pt x="302" y="20"/>
                  </a:cubicBezTo>
                  <a:lnTo>
                    <a:pt x="302" y="432"/>
                  </a:lnTo>
                  <a:close/>
                </a:path>
              </a:pathLst>
            </a:custGeom>
            <a:solidFill>
              <a:srgbClr val="6DA799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65" name="Freeform 45">
              <a:extLst>
                <a:ext uri="{FF2B5EF4-FFF2-40B4-BE49-F238E27FC236}">
                  <a16:creationId xmlns="" xmlns:a16="http://schemas.microsoft.com/office/drawing/2014/main" id="{AEE195D8-6357-4095-AA8D-2A2694C12801}"/>
                </a:ext>
              </a:extLst>
            </p:cNvPr>
            <p:cNvSpPr>
              <a:spLocks/>
            </p:cNvSpPr>
            <p:nvPr/>
          </p:nvSpPr>
          <p:spPr bwMode="auto">
            <a:xfrm>
              <a:off x="6546850" y="2419350"/>
              <a:ext cx="801687" cy="1200150"/>
            </a:xfrm>
            <a:custGeom>
              <a:avLst/>
              <a:gdLst>
                <a:gd name="T0" fmla="*/ 302 w 302"/>
                <a:gd name="T1" fmla="*/ 432 h 452"/>
                <a:gd name="T2" fmla="*/ 289 w 302"/>
                <a:gd name="T3" fmla="*/ 452 h 452"/>
                <a:gd name="T4" fmla="*/ 14 w 302"/>
                <a:gd name="T5" fmla="*/ 452 h 452"/>
                <a:gd name="T6" fmla="*/ 0 w 302"/>
                <a:gd name="T7" fmla="*/ 432 h 452"/>
                <a:gd name="T8" fmla="*/ 0 w 302"/>
                <a:gd name="T9" fmla="*/ 20 h 452"/>
                <a:gd name="T10" fmla="*/ 14 w 302"/>
                <a:gd name="T11" fmla="*/ 0 h 452"/>
                <a:gd name="T12" fmla="*/ 289 w 302"/>
                <a:gd name="T13" fmla="*/ 0 h 452"/>
                <a:gd name="T14" fmla="*/ 302 w 302"/>
                <a:gd name="T15" fmla="*/ 20 h 452"/>
                <a:gd name="T16" fmla="*/ 302 w 302"/>
                <a:gd name="T17" fmla="*/ 432 h 4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2" h="452">
                  <a:moveTo>
                    <a:pt x="302" y="432"/>
                  </a:moveTo>
                  <a:cubicBezTo>
                    <a:pt x="302" y="443"/>
                    <a:pt x="296" y="452"/>
                    <a:pt x="289" y="452"/>
                  </a:cubicBezTo>
                  <a:cubicBezTo>
                    <a:pt x="14" y="452"/>
                    <a:pt x="14" y="452"/>
                    <a:pt x="14" y="452"/>
                  </a:cubicBezTo>
                  <a:cubicBezTo>
                    <a:pt x="6" y="452"/>
                    <a:pt x="0" y="443"/>
                    <a:pt x="0" y="432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0" y="9"/>
                    <a:pt x="6" y="0"/>
                    <a:pt x="14" y="0"/>
                  </a:cubicBezTo>
                  <a:cubicBezTo>
                    <a:pt x="289" y="0"/>
                    <a:pt x="289" y="0"/>
                    <a:pt x="289" y="0"/>
                  </a:cubicBezTo>
                  <a:cubicBezTo>
                    <a:pt x="296" y="0"/>
                    <a:pt x="302" y="9"/>
                    <a:pt x="302" y="20"/>
                  </a:cubicBezTo>
                  <a:lnTo>
                    <a:pt x="302" y="432"/>
                  </a:lnTo>
                  <a:close/>
                </a:path>
              </a:pathLst>
            </a:custGeom>
            <a:solidFill>
              <a:srgbClr val="6DA799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66" name="Freeform 46">
              <a:extLst>
                <a:ext uri="{FF2B5EF4-FFF2-40B4-BE49-F238E27FC236}">
                  <a16:creationId xmlns="" xmlns:a16="http://schemas.microsoft.com/office/drawing/2014/main" id="{18BB957F-1EE8-4FF0-85A8-5227C4852FC1}"/>
                </a:ext>
              </a:extLst>
            </p:cNvPr>
            <p:cNvSpPr>
              <a:spLocks/>
            </p:cNvSpPr>
            <p:nvPr/>
          </p:nvSpPr>
          <p:spPr bwMode="auto">
            <a:xfrm>
              <a:off x="5605463" y="4206875"/>
              <a:ext cx="1223962" cy="766763"/>
            </a:xfrm>
            <a:custGeom>
              <a:avLst/>
              <a:gdLst>
                <a:gd name="T0" fmla="*/ 461 w 461"/>
                <a:gd name="T1" fmla="*/ 276 h 289"/>
                <a:gd name="T2" fmla="*/ 441 w 461"/>
                <a:gd name="T3" fmla="*/ 289 h 289"/>
                <a:gd name="T4" fmla="*/ 20 w 461"/>
                <a:gd name="T5" fmla="*/ 289 h 289"/>
                <a:gd name="T6" fmla="*/ 0 w 461"/>
                <a:gd name="T7" fmla="*/ 276 h 289"/>
                <a:gd name="T8" fmla="*/ 0 w 461"/>
                <a:gd name="T9" fmla="*/ 13 h 289"/>
                <a:gd name="T10" fmla="*/ 20 w 461"/>
                <a:gd name="T11" fmla="*/ 0 h 289"/>
                <a:gd name="T12" fmla="*/ 441 w 461"/>
                <a:gd name="T13" fmla="*/ 0 h 289"/>
                <a:gd name="T14" fmla="*/ 461 w 461"/>
                <a:gd name="T15" fmla="*/ 13 h 289"/>
                <a:gd name="T16" fmla="*/ 461 w 461"/>
                <a:gd name="T17" fmla="*/ 276 h 2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61" h="289">
                  <a:moveTo>
                    <a:pt x="461" y="276"/>
                  </a:moveTo>
                  <a:cubicBezTo>
                    <a:pt x="461" y="283"/>
                    <a:pt x="452" y="289"/>
                    <a:pt x="441" y="289"/>
                  </a:cubicBezTo>
                  <a:cubicBezTo>
                    <a:pt x="20" y="289"/>
                    <a:pt x="20" y="289"/>
                    <a:pt x="20" y="289"/>
                  </a:cubicBezTo>
                  <a:cubicBezTo>
                    <a:pt x="9" y="289"/>
                    <a:pt x="0" y="283"/>
                    <a:pt x="0" y="276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6"/>
                    <a:pt x="9" y="0"/>
                    <a:pt x="20" y="0"/>
                  </a:cubicBezTo>
                  <a:cubicBezTo>
                    <a:pt x="441" y="0"/>
                    <a:pt x="441" y="0"/>
                    <a:pt x="441" y="0"/>
                  </a:cubicBezTo>
                  <a:cubicBezTo>
                    <a:pt x="452" y="0"/>
                    <a:pt x="461" y="6"/>
                    <a:pt x="461" y="13"/>
                  </a:cubicBezTo>
                  <a:lnTo>
                    <a:pt x="461" y="276"/>
                  </a:lnTo>
                  <a:close/>
                </a:path>
              </a:pathLst>
            </a:custGeom>
            <a:solidFill>
              <a:srgbClr val="6DA799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67" name="Freeform 47">
              <a:extLst>
                <a:ext uri="{FF2B5EF4-FFF2-40B4-BE49-F238E27FC236}">
                  <a16:creationId xmlns="" xmlns:a16="http://schemas.microsoft.com/office/drawing/2014/main" id="{CADECC54-B54F-467C-B5B0-1CE0E77A6E97}"/>
                </a:ext>
              </a:extLst>
            </p:cNvPr>
            <p:cNvSpPr>
              <a:spLocks/>
            </p:cNvSpPr>
            <p:nvPr/>
          </p:nvSpPr>
          <p:spPr bwMode="auto">
            <a:xfrm>
              <a:off x="3352800" y="3322638"/>
              <a:ext cx="1716087" cy="1201738"/>
            </a:xfrm>
            <a:custGeom>
              <a:avLst/>
              <a:gdLst>
                <a:gd name="T0" fmla="*/ 647 w 647"/>
                <a:gd name="T1" fmla="*/ 433 h 453"/>
                <a:gd name="T2" fmla="*/ 618 w 647"/>
                <a:gd name="T3" fmla="*/ 453 h 453"/>
                <a:gd name="T4" fmla="*/ 29 w 647"/>
                <a:gd name="T5" fmla="*/ 453 h 453"/>
                <a:gd name="T6" fmla="*/ 0 w 647"/>
                <a:gd name="T7" fmla="*/ 433 h 453"/>
                <a:gd name="T8" fmla="*/ 0 w 647"/>
                <a:gd name="T9" fmla="*/ 20 h 453"/>
                <a:gd name="T10" fmla="*/ 29 w 647"/>
                <a:gd name="T11" fmla="*/ 0 h 453"/>
                <a:gd name="T12" fmla="*/ 618 w 647"/>
                <a:gd name="T13" fmla="*/ 0 h 453"/>
                <a:gd name="T14" fmla="*/ 647 w 647"/>
                <a:gd name="T15" fmla="*/ 20 h 453"/>
                <a:gd name="T16" fmla="*/ 647 w 647"/>
                <a:gd name="T17" fmla="*/ 433 h 4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47" h="453">
                  <a:moveTo>
                    <a:pt x="647" y="433"/>
                  </a:moveTo>
                  <a:cubicBezTo>
                    <a:pt x="647" y="444"/>
                    <a:pt x="634" y="453"/>
                    <a:pt x="618" y="453"/>
                  </a:cubicBezTo>
                  <a:cubicBezTo>
                    <a:pt x="29" y="453"/>
                    <a:pt x="29" y="453"/>
                    <a:pt x="29" y="453"/>
                  </a:cubicBezTo>
                  <a:cubicBezTo>
                    <a:pt x="13" y="453"/>
                    <a:pt x="0" y="444"/>
                    <a:pt x="0" y="433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0" y="9"/>
                    <a:pt x="13" y="0"/>
                    <a:pt x="29" y="0"/>
                  </a:cubicBezTo>
                  <a:cubicBezTo>
                    <a:pt x="618" y="0"/>
                    <a:pt x="618" y="0"/>
                    <a:pt x="618" y="0"/>
                  </a:cubicBezTo>
                  <a:cubicBezTo>
                    <a:pt x="634" y="0"/>
                    <a:pt x="647" y="9"/>
                    <a:pt x="647" y="20"/>
                  </a:cubicBezTo>
                  <a:lnTo>
                    <a:pt x="647" y="433"/>
                  </a:lnTo>
                  <a:close/>
                </a:path>
              </a:pathLst>
            </a:custGeom>
            <a:solidFill>
              <a:srgbClr val="F68D9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68" name="Freeform 48">
              <a:extLst>
                <a:ext uri="{FF2B5EF4-FFF2-40B4-BE49-F238E27FC236}">
                  <a16:creationId xmlns="" xmlns:a16="http://schemas.microsoft.com/office/drawing/2014/main" id="{180124DB-F2AE-47AC-981D-66F4BB1CB4F0}"/>
                </a:ext>
              </a:extLst>
            </p:cNvPr>
            <p:cNvSpPr>
              <a:spLocks/>
            </p:cNvSpPr>
            <p:nvPr/>
          </p:nvSpPr>
          <p:spPr bwMode="auto">
            <a:xfrm>
              <a:off x="3355975" y="2014538"/>
              <a:ext cx="800100" cy="1209675"/>
            </a:xfrm>
            <a:custGeom>
              <a:avLst/>
              <a:gdLst>
                <a:gd name="T0" fmla="*/ 302 w 302"/>
                <a:gd name="T1" fmla="*/ 436 h 456"/>
                <a:gd name="T2" fmla="*/ 288 w 302"/>
                <a:gd name="T3" fmla="*/ 456 h 456"/>
                <a:gd name="T4" fmla="*/ 13 w 302"/>
                <a:gd name="T5" fmla="*/ 456 h 456"/>
                <a:gd name="T6" fmla="*/ 0 w 302"/>
                <a:gd name="T7" fmla="*/ 436 h 456"/>
                <a:gd name="T8" fmla="*/ 0 w 302"/>
                <a:gd name="T9" fmla="*/ 20 h 456"/>
                <a:gd name="T10" fmla="*/ 13 w 302"/>
                <a:gd name="T11" fmla="*/ 0 h 456"/>
                <a:gd name="T12" fmla="*/ 288 w 302"/>
                <a:gd name="T13" fmla="*/ 0 h 456"/>
                <a:gd name="T14" fmla="*/ 302 w 302"/>
                <a:gd name="T15" fmla="*/ 20 h 456"/>
                <a:gd name="T16" fmla="*/ 302 w 302"/>
                <a:gd name="T17" fmla="*/ 436 h 4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2" h="456">
                  <a:moveTo>
                    <a:pt x="302" y="436"/>
                  </a:moveTo>
                  <a:cubicBezTo>
                    <a:pt x="302" y="447"/>
                    <a:pt x="296" y="456"/>
                    <a:pt x="288" y="456"/>
                  </a:cubicBezTo>
                  <a:cubicBezTo>
                    <a:pt x="13" y="456"/>
                    <a:pt x="13" y="456"/>
                    <a:pt x="13" y="456"/>
                  </a:cubicBezTo>
                  <a:cubicBezTo>
                    <a:pt x="6" y="456"/>
                    <a:pt x="0" y="447"/>
                    <a:pt x="0" y="436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0" y="9"/>
                    <a:pt x="6" y="0"/>
                    <a:pt x="13" y="0"/>
                  </a:cubicBezTo>
                  <a:cubicBezTo>
                    <a:pt x="288" y="0"/>
                    <a:pt x="288" y="0"/>
                    <a:pt x="288" y="0"/>
                  </a:cubicBezTo>
                  <a:cubicBezTo>
                    <a:pt x="296" y="0"/>
                    <a:pt x="302" y="9"/>
                    <a:pt x="302" y="20"/>
                  </a:cubicBezTo>
                  <a:lnTo>
                    <a:pt x="302" y="436"/>
                  </a:lnTo>
                  <a:close/>
                </a:path>
              </a:pathLst>
            </a:custGeom>
            <a:solidFill>
              <a:srgbClr val="6DA799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69" name="Rectangle 49">
              <a:extLst>
                <a:ext uri="{FF2B5EF4-FFF2-40B4-BE49-F238E27FC236}">
                  <a16:creationId xmlns="" xmlns:a16="http://schemas.microsoft.com/office/drawing/2014/main" id="{15F1DBC8-B663-4CB9-9B42-271E4CB9356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464697" y="1984678"/>
              <a:ext cx="606005" cy="3695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zh-CN" sz="2000" b="0" i="0" u="none" strike="noStrike" cap="none" normalizeH="0" baseline="0" dirty="0">
                  <a:ln>
                    <a:noFill/>
                  </a:ln>
                  <a:solidFill>
                    <a:srgbClr val="FFFFFF"/>
                  </a:solidFill>
                  <a:effectLst/>
                  <a:latin typeface="iCiel Cadena"/>
                  <a:ea typeface="微软雅黑" panose="020B0503020204020204" pitchFamily="34" charset="-122"/>
                </a:rPr>
                <a:t>LOVE</a:t>
              </a:r>
              <a:endParaRPr kumimoji="0" lang="zh-CN" altLang="zh-CN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iCiel Cadena"/>
              </a:endParaRPr>
            </a:p>
          </p:txBody>
        </p:sp>
        <p:sp>
          <p:nvSpPr>
            <p:cNvPr id="70" name="Rectangle 50">
              <a:extLst>
                <a:ext uri="{FF2B5EF4-FFF2-40B4-BE49-F238E27FC236}">
                  <a16:creationId xmlns="" xmlns:a16="http://schemas.microsoft.com/office/drawing/2014/main" id="{41E5E95D-8AE9-420E-ABD9-6F7DD481F1B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08300" y="1149350"/>
              <a:ext cx="138662" cy="4250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altLang="zh-CN" sz="2300" dirty="0">
                  <a:solidFill>
                    <a:srgbClr val="FFFFFF"/>
                  </a:solidFill>
                  <a:latin typeface="iCiel Cadena"/>
                  <a:ea typeface="微软雅黑" panose="020B0503020204020204" pitchFamily="34" charset="-122"/>
                </a:rPr>
                <a:t>L</a:t>
              </a:r>
              <a:endParaRPr kumimoji="0" lang="zh-CN" altLang="zh-CN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iCiel Cadena"/>
              </a:endParaRPr>
            </a:p>
          </p:txBody>
        </p:sp>
        <p:sp>
          <p:nvSpPr>
            <p:cNvPr id="71" name="Rectangle 51">
              <a:extLst>
                <a:ext uri="{FF2B5EF4-FFF2-40B4-BE49-F238E27FC236}">
                  <a16:creationId xmlns="" xmlns:a16="http://schemas.microsoft.com/office/drawing/2014/main" id="{66B708E3-0311-4D3D-AC73-EE47BD38CE9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08300" y="3684587"/>
              <a:ext cx="145865" cy="4435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zh-CN" sz="2400" b="0" i="0" u="none" strike="noStrike" cap="none" normalizeH="0" baseline="0" dirty="0">
                  <a:ln>
                    <a:noFill/>
                  </a:ln>
                  <a:solidFill>
                    <a:srgbClr val="FFFFFF"/>
                  </a:solidFill>
                  <a:effectLst/>
                  <a:latin typeface="iCiel Cadena"/>
                  <a:ea typeface="微软雅黑" panose="020B0503020204020204" pitchFamily="34" charset="-122"/>
                </a:rPr>
                <a:t>L</a:t>
              </a:r>
              <a:endParaRPr kumimoji="0" lang="zh-CN" altLang="zh-CN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iCiel Cadena"/>
              </a:endParaRPr>
            </a:p>
          </p:txBody>
        </p:sp>
        <p:sp>
          <p:nvSpPr>
            <p:cNvPr id="72" name="Rectangle 52">
              <a:extLst>
                <a:ext uri="{FF2B5EF4-FFF2-40B4-BE49-F238E27FC236}">
                  <a16:creationId xmlns="" xmlns:a16="http://schemas.microsoft.com/office/drawing/2014/main" id="{FBDF44F0-B975-4DBF-80DF-F60717F3BD3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366125" y="1149350"/>
              <a:ext cx="260350" cy="425022"/>
            </a:xfrm>
            <a:prstGeom prst="rect">
              <a:avLst/>
            </a:prstGeom>
            <a:noFill/>
            <a:ln>
              <a:noFill/>
            </a:ln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zh-CN" sz="2300" b="0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iCiel Cadena"/>
                  <a:ea typeface="微软雅黑" panose="020B0503020204020204" pitchFamily="34" charset="-122"/>
                </a:rPr>
                <a:t>L</a:t>
              </a:r>
              <a:endParaRPr kumimoji="0" lang="zh-CN" altLang="zh-CN" sz="18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iCiel Cadena"/>
              </a:endParaRPr>
            </a:p>
          </p:txBody>
        </p:sp>
        <p:sp>
          <p:nvSpPr>
            <p:cNvPr id="73" name="Rectangle 53">
              <a:extLst>
                <a:ext uri="{FF2B5EF4-FFF2-40B4-BE49-F238E27FC236}">
                  <a16:creationId xmlns="" xmlns:a16="http://schemas.microsoft.com/office/drawing/2014/main" id="{1FB81681-A380-4158-9AF9-F7EFD2BDCA8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526213" y="5449888"/>
              <a:ext cx="145865" cy="4435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zh-CN" sz="2400" b="0" i="0" u="none" strike="noStrike" cap="none" normalizeH="0" baseline="0" dirty="0">
                  <a:ln>
                    <a:noFill/>
                  </a:ln>
                  <a:solidFill>
                    <a:srgbClr val="FFFFFF"/>
                  </a:solidFill>
                  <a:effectLst/>
                  <a:latin typeface="iCiel Cadena"/>
                  <a:ea typeface="微软雅黑" panose="020B0503020204020204" pitchFamily="34" charset="-122"/>
                </a:rPr>
                <a:t>L</a:t>
              </a:r>
              <a:endParaRPr kumimoji="0" lang="zh-CN" altLang="zh-CN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iCiel Cadena"/>
              </a:endParaRPr>
            </a:p>
          </p:txBody>
        </p:sp>
        <p:sp>
          <p:nvSpPr>
            <p:cNvPr id="74" name="Rectangle 54">
              <a:extLst>
                <a:ext uri="{FF2B5EF4-FFF2-40B4-BE49-F238E27FC236}">
                  <a16:creationId xmlns="" xmlns:a16="http://schemas.microsoft.com/office/drawing/2014/main" id="{2FA22E07-C71A-482B-9422-81D404CC81E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436353" y="3302375"/>
              <a:ext cx="600963" cy="332626"/>
            </a:xfrm>
            <a:prstGeom prst="rect">
              <a:avLst/>
            </a:prstGeom>
            <a:noFill/>
            <a:ln>
              <a:noFill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zh-CN" b="0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iCiel Cadena"/>
                  <a:ea typeface="微软雅黑" panose="020B0503020204020204" pitchFamily="34" charset="-122"/>
                </a:rPr>
                <a:t>PIRCE</a:t>
              </a:r>
              <a:endParaRPr kumimoji="0" lang="zh-CN" altLang="zh-CN" sz="14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iCiel Cadena"/>
              </a:endParaRPr>
            </a:p>
          </p:txBody>
        </p:sp>
        <p:sp>
          <p:nvSpPr>
            <p:cNvPr id="75" name="Rectangle 55">
              <a:extLst>
                <a:ext uri="{FF2B5EF4-FFF2-40B4-BE49-F238E27FC236}">
                  <a16:creationId xmlns="" xmlns:a16="http://schemas.microsoft.com/office/drawing/2014/main" id="{F4994BDB-0663-453D-8693-5509DC8D4AF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073774" y="3275013"/>
              <a:ext cx="217897" cy="4435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zh-CN" sz="2400" b="0" i="0" u="none" strike="noStrike" cap="none" normalizeH="0" baseline="0" dirty="0">
                  <a:ln>
                    <a:noFill/>
                  </a:ln>
                  <a:solidFill>
                    <a:srgbClr val="FFFFFF"/>
                  </a:solidFill>
                  <a:effectLst/>
                  <a:latin typeface="iCiel Cadena"/>
                  <a:ea typeface="微软雅黑" panose="020B0503020204020204" pitchFamily="34" charset="-122"/>
                </a:rPr>
                <a:t>G</a:t>
              </a:r>
              <a:endParaRPr kumimoji="0" lang="zh-CN" altLang="zh-CN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iCiel Cadena"/>
              </a:endParaRPr>
            </a:p>
          </p:txBody>
        </p:sp>
        <p:sp>
          <p:nvSpPr>
            <p:cNvPr id="76" name="Rectangle 56">
              <a:extLst>
                <a:ext uri="{FF2B5EF4-FFF2-40B4-BE49-F238E27FC236}">
                  <a16:creationId xmlns="" xmlns:a16="http://schemas.microsoft.com/office/drawing/2014/main" id="{9A64F0FB-6F84-4FFF-9CB8-EAFD443A43A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073774" y="3709988"/>
              <a:ext cx="158470" cy="4435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zh-CN" sz="2400" b="0" i="0" u="none" strike="noStrike" cap="none" normalizeH="0" baseline="0" dirty="0">
                  <a:ln>
                    <a:noFill/>
                  </a:ln>
                  <a:solidFill>
                    <a:srgbClr val="FFFFFF"/>
                  </a:solidFill>
                  <a:effectLst/>
                  <a:latin typeface="iCiel Cadena"/>
                  <a:ea typeface="微软雅黑" panose="020B0503020204020204" pitchFamily="34" charset="-122"/>
                </a:rPr>
                <a:t>S</a:t>
              </a:r>
              <a:endParaRPr kumimoji="0" lang="zh-CN" altLang="zh-CN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iCiel Cadena"/>
              </a:endParaRPr>
            </a:p>
          </p:txBody>
        </p:sp>
        <p:sp>
          <p:nvSpPr>
            <p:cNvPr id="77" name="Rectangle 57">
              <a:extLst>
                <a:ext uri="{FF2B5EF4-FFF2-40B4-BE49-F238E27FC236}">
                  <a16:creationId xmlns="" xmlns:a16="http://schemas.microsoft.com/office/drawing/2014/main" id="{E4C505D5-C5ED-434D-8653-EE649CADCB6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35463" y="4602163"/>
              <a:ext cx="169275" cy="4435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zh-CN" sz="2400" b="0" i="0" u="none" strike="noStrike" cap="none" normalizeH="0" baseline="0" dirty="0">
                  <a:ln>
                    <a:noFill/>
                  </a:ln>
                  <a:solidFill>
                    <a:srgbClr val="FFFFFF"/>
                  </a:solidFill>
                  <a:effectLst/>
                  <a:latin typeface="iCiel Cadena"/>
                  <a:ea typeface="微软雅黑" panose="020B0503020204020204" pitchFamily="34" charset="-122"/>
                </a:rPr>
                <a:t>T</a:t>
              </a:r>
              <a:endParaRPr kumimoji="0" lang="zh-CN" altLang="zh-CN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iCiel Cadena"/>
              </a:endParaRPr>
            </a:p>
          </p:txBody>
        </p:sp>
        <p:sp>
          <p:nvSpPr>
            <p:cNvPr id="78" name="Rectangle 58">
              <a:extLst>
                <a:ext uri="{FF2B5EF4-FFF2-40B4-BE49-F238E27FC236}">
                  <a16:creationId xmlns="" xmlns:a16="http://schemas.microsoft.com/office/drawing/2014/main" id="{DEFF40AE-ED0F-4466-ABCE-E566165508D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35463" y="4948238"/>
              <a:ext cx="216095" cy="4435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zh-CN" sz="2400" b="0" i="0" u="none" strike="noStrike" cap="none" normalizeH="0" baseline="0" dirty="0">
                  <a:ln>
                    <a:noFill/>
                  </a:ln>
                  <a:solidFill>
                    <a:srgbClr val="FFFFFF"/>
                  </a:solidFill>
                  <a:effectLst/>
                  <a:latin typeface="iCiel Cadena"/>
                  <a:ea typeface="微软雅黑" panose="020B0503020204020204" pitchFamily="34" charset="-122"/>
                </a:rPr>
                <a:t>H</a:t>
              </a:r>
              <a:endParaRPr kumimoji="0" lang="zh-CN" altLang="zh-CN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iCiel Cadena"/>
              </a:endParaRPr>
            </a:p>
          </p:txBody>
        </p:sp>
      </p:grpSp>
      <p:sp>
        <p:nvSpPr>
          <p:cNvPr id="79" name="Rectangle 78"/>
          <p:cNvSpPr/>
          <p:nvPr/>
        </p:nvSpPr>
        <p:spPr>
          <a:xfrm>
            <a:off x="1967602" y="3249041"/>
            <a:ext cx="8417625" cy="830997"/>
          </a:xfrm>
          <a:prstGeom prst="rect">
            <a:avLst/>
          </a:prstGeom>
          <a:solidFill>
            <a:schemeClr val="bg1"/>
          </a:solidFill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8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TẠM BIỆT VÀ HẸN GẶP LẠI</a:t>
            </a:r>
          </a:p>
        </p:txBody>
      </p:sp>
      <p:pic>
        <p:nvPicPr>
          <p:cNvPr id="83" name="图片 14">
            <a:extLst>
              <a:ext uri="{FF2B5EF4-FFF2-40B4-BE49-F238E27FC236}">
                <a16:creationId xmlns="" xmlns:a16="http://schemas.microsoft.com/office/drawing/2014/main" id="{24C4C1C4-43C3-40EE-887E-6B37C3452A6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687" y="4174670"/>
            <a:ext cx="4084635" cy="2041582"/>
          </a:xfrm>
          <a:prstGeom prst="rect">
            <a:avLst/>
          </a:prstGeom>
        </p:spPr>
      </p:pic>
      <p:pic>
        <p:nvPicPr>
          <p:cNvPr id="84" name="图片 6">
            <a:extLst>
              <a:ext uri="{FF2B5EF4-FFF2-40B4-BE49-F238E27FC236}">
                <a16:creationId xmlns="" xmlns:a16="http://schemas.microsoft.com/office/drawing/2014/main" id="{D55673E8-2FB0-4E85-B254-56C877C27F91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863874" y="-342891"/>
            <a:ext cx="2162083" cy="2588323"/>
          </a:xfrm>
          <a:prstGeom prst="rect">
            <a:avLst/>
          </a:prstGeom>
        </p:spPr>
      </p:pic>
      <p:pic>
        <p:nvPicPr>
          <p:cNvPr id="80" name="Picture 79">
            <a:extLst>
              <a:ext uri="{FF2B5EF4-FFF2-40B4-BE49-F238E27FC236}">
                <a16:creationId xmlns="" xmlns:a16="http://schemas.microsoft.com/office/drawing/2014/main" id="{7B602EAC-AED2-499F-BCF9-F7A0BD1ACE2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21559" y="2458656"/>
            <a:ext cx="589731" cy="5206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69427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="" xmlns:a16="http://schemas.microsoft.com/office/drawing/2014/main" id="{F2A6422E-1239-424D-A9AC-7C016DFA5003}"/>
              </a:ext>
            </a:extLst>
          </p:cNvPr>
          <p:cNvGrpSpPr/>
          <p:nvPr/>
        </p:nvGrpSpPr>
        <p:grpSpPr>
          <a:xfrm>
            <a:off x="556071" y="344228"/>
            <a:ext cx="4134561" cy="2508169"/>
            <a:chOff x="301091" y="301982"/>
            <a:chExt cx="4134561" cy="2508169"/>
          </a:xfrm>
        </p:grpSpPr>
        <p:pic>
          <p:nvPicPr>
            <p:cNvPr id="6" name="Picture 5">
              <a:extLst>
                <a:ext uri="{FF2B5EF4-FFF2-40B4-BE49-F238E27FC236}">
                  <a16:creationId xmlns="" xmlns:a16="http://schemas.microsoft.com/office/drawing/2014/main" id="{A4BD8349-BD85-4613-9513-E9EC2902C2B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301091" y="301982"/>
              <a:ext cx="4134561" cy="2508169"/>
            </a:xfrm>
            <a:prstGeom prst="rect">
              <a:avLst/>
            </a:prstGeom>
          </p:spPr>
        </p:pic>
        <p:pic>
          <p:nvPicPr>
            <p:cNvPr id="8" name="Picture 7">
              <a:extLst>
                <a:ext uri="{FF2B5EF4-FFF2-40B4-BE49-F238E27FC236}">
                  <a16:creationId xmlns="" xmlns:a16="http://schemas.microsoft.com/office/drawing/2014/main" id="{FD433534-521B-4282-B898-22AB8B0BD9F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386620" y="498387"/>
              <a:ext cx="1158339" cy="914479"/>
            </a:xfrm>
            <a:prstGeom prst="rect">
              <a:avLst/>
            </a:prstGeom>
          </p:spPr>
        </p:pic>
      </p:grpSp>
      <p:grpSp>
        <p:nvGrpSpPr>
          <p:cNvPr id="12" name="Group 11">
            <a:extLst>
              <a:ext uri="{FF2B5EF4-FFF2-40B4-BE49-F238E27FC236}">
                <a16:creationId xmlns="" xmlns:a16="http://schemas.microsoft.com/office/drawing/2014/main" id="{356A26C7-1147-42FC-AADF-4ABDE0CAC4CB}"/>
              </a:ext>
            </a:extLst>
          </p:cNvPr>
          <p:cNvGrpSpPr/>
          <p:nvPr/>
        </p:nvGrpSpPr>
        <p:grpSpPr>
          <a:xfrm>
            <a:off x="556071" y="3048802"/>
            <a:ext cx="7837301" cy="2234398"/>
            <a:chOff x="1768766" y="4552258"/>
            <a:chExt cx="7300588" cy="1291045"/>
          </a:xfrm>
        </p:grpSpPr>
        <p:sp>
          <p:nvSpPr>
            <p:cNvPr id="10" name="Speech Bubble: Rectangle with Corners Rounded 9">
              <a:extLst>
                <a:ext uri="{FF2B5EF4-FFF2-40B4-BE49-F238E27FC236}">
                  <a16:creationId xmlns="" xmlns:a16="http://schemas.microsoft.com/office/drawing/2014/main" id="{87463E55-27CE-4F53-84D3-A2D16AD8D959}"/>
                </a:ext>
              </a:extLst>
            </p:cNvPr>
            <p:cNvSpPr/>
            <p:nvPr/>
          </p:nvSpPr>
          <p:spPr>
            <a:xfrm>
              <a:off x="1768766" y="4644318"/>
              <a:ext cx="7212563" cy="1198985"/>
            </a:xfrm>
            <a:prstGeom prst="wedgeRoundRectCallout">
              <a:avLst>
                <a:gd name="adj1" fmla="val 32336"/>
                <a:gd name="adj2" fmla="val 14223"/>
                <a:gd name="adj3" fmla="val 16667"/>
              </a:avLst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/>
            </a:p>
          </p:txBody>
        </p:sp>
        <p:sp>
          <p:nvSpPr>
            <p:cNvPr id="11" name="Speech Bubble: Rectangle with Corners Rounded 10">
              <a:extLst>
                <a:ext uri="{FF2B5EF4-FFF2-40B4-BE49-F238E27FC236}">
                  <a16:creationId xmlns="" xmlns:a16="http://schemas.microsoft.com/office/drawing/2014/main" id="{A6C8193F-D622-4D36-935C-6910A39E3518}"/>
                </a:ext>
              </a:extLst>
            </p:cNvPr>
            <p:cNvSpPr/>
            <p:nvPr/>
          </p:nvSpPr>
          <p:spPr>
            <a:xfrm>
              <a:off x="1856791" y="4552258"/>
              <a:ext cx="7212563" cy="1198985"/>
            </a:xfrm>
            <a:prstGeom prst="wedgeRoundRectCallout">
              <a:avLst>
                <a:gd name="adj1" fmla="val 53513"/>
                <a:gd name="adj2" fmla="val 45768"/>
                <a:gd name="adj3" fmla="val 16667"/>
              </a:avLst>
            </a:prstGeom>
            <a:solidFill>
              <a:schemeClr val="bg1"/>
            </a:solidFill>
            <a:ln w="19050">
              <a:solidFill>
                <a:srgbClr val="000099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/>
            </a:p>
          </p:txBody>
        </p:sp>
      </p:grpSp>
      <p:sp>
        <p:nvSpPr>
          <p:cNvPr id="13" name="Rectangle 12">
            <a:extLst>
              <a:ext uri="{FF2B5EF4-FFF2-40B4-BE49-F238E27FC236}">
                <a16:creationId xmlns="" xmlns:a16="http://schemas.microsoft.com/office/drawing/2014/main" id="{FBFE8E40-0C04-41D1-A809-0C5B1905F92A}"/>
              </a:ext>
            </a:extLst>
          </p:cNvPr>
          <p:cNvSpPr/>
          <p:nvPr/>
        </p:nvSpPr>
        <p:spPr>
          <a:xfrm>
            <a:off x="826822" y="3235751"/>
            <a:ext cx="7390294" cy="17011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342900">
              <a:lnSpc>
                <a:spcPts val="3200"/>
              </a:lnSpc>
            </a:pPr>
            <a:r>
              <a:rPr lang="vi-VN" sz="2400" dirty="0">
                <a:latin typeface="UTM Avo" panose="02040603050506020204" pitchFamily="18" charset="0"/>
                <a:cs typeface="Times New Roman" panose="02020603050405020304" pitchFamily="18" charset="0"/>
              </a:rPr>
              <a:t>Khi thầy cô giáo trình chiếu bài học, đôi khi em thấy các trang chiếu </a:t>
            </a:r>
            <a:r>
              <a:rPr lang="vi-VN" sz="2400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được xuất </a:t>
            </a:r>
            <a:r>
              <a:rPr lang="vi-VN" sz="2400" dirty="0">
                <a:latin typeface="UTM Avo" panose="02040603050506020204" pitchFamily="18" charset="0"/>
                <a:cs typeface="Times New Roman" panose="02020603050405020304" pitchFamily="18" charset="0"/>
              </a:rPr>
              <a:t>hiện một cách ấn tượng và hấp dẫn. Làm thế nào để được như vậy nhỉ?</a:t>
            </a:r>
          </a:p>
          <a:p>
            <a:pPr algn="just" defTabSz="342900">
              <a:lnSpc>
                <a:spcPts val="3200"/>
              </a:lnSpc>
            </a:pPr>
            <a:r>
              <a:rPr lang="vi-VN" sz="2400" dirty="0">
                <a:latin typeface="UTM Avo" panose="02040603050506020204" pitchFamily="18" charset="0"/>
                <a:cs typeface="Times New Roman" panose="02020603050405020304" pitchFamily="18" charset="0"/>
              </a:rPr>
              <a:t>Em hãy cùng tìm hiểu qua bài học này nhé!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="" xmlns:a16="http://schemas.microsoft.com/office/drawing/2014/main" id="{BEF1B6C6-026F-4FB9-8D32-25D1F67CD14F}"/>
              </a:ext>
            </a:extLst>
          </p:cNvPr>
          <p:cNvSpPr/>
          <p:nvPr/>
        </p:nvSpPr>
        <p:spPr>
          <a:xfrm>
            <a:off x="826822" y="1004478"/>
            <a:ext cx="3953957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342900">
              <a:lnSpc>
                <a:spcPct val="150000"/>
              </a:lnSpc>
            </a:pPr>
            <a:r>
              <a:rPr lang="en-US" sz="4400" b="1">
                <a:solidFill>
                  <a:srgbClr val="0998D7"/>
                </a:solidFill>
                <a:latin typeface="SVN-SAF" panose="02040603050506020204" pitchFamily="18" charset="0"/>
                <a:cs typeface="Times New Roman" panose="02020603050405020304" pitchFamily="18" charset="0"/>
              </a:rPr>
              <a:t>KHỞI ĐỘNG</a:t>
            </a:r>
            <a:endParaRPr lang="vi-VN" sz="4400" b="1">
              <a:solidFill>
                <a:srgbClr val="0998D7"/>
              </a:solidFill>
              <a:latin typeface="SVN-SAF" panose="020406030505060202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 descr="A picture containing plant&#10;&#10;Description automatically generated">
            <a:extLst>
              <a:ext uri="{FF2B5EF4-FFF2-40B4-BE49-F238E27FC236}">
                <a16:creationId xmlns="" xmlns:a16="http://schemas.microsoft.com/office/drawing/2014/main" id="{3BE4F914-F784-4F29-AAB8-C349D2E5DEB7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963" t="7883" r="19617" b="8001"/>
          <a:stretch/>
        </p:blipFill>
        <p:spPr>
          <a:xfrm>
            <a:off x="8393373" y="2204720"/>
            <a:ext cx="2895546" cy="3840479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="" xmlns:a16="http://schemas.microsoft.com/office/drawing/2014/main" id="{40409BAC-F58A-452A-980A-62091EAE5AC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341064" y="1338001"/>
            <a:ext cx="499484" cy="4409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93103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34" presetClass="emph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2.91667E-6 2.96296E-6 L 2.91667E-6 -0.07223 " pathEditMode="relative" rAng="0" ptsTypes="AA">
                                      <p:cBhvr>
                                        <p:cTn id="13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14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5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6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7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20" grpId="0"/>
      <p:bldP spid="20" grpId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="" xmlns:a16="http://schemas.microsoft.com/office/drawing/2014/main" id="{1E10EB54-4731-4DD5-8421-518086FEA3E2}"/>
              </a:ext>
            </a:extLst>
          </p:cNvPr>
          <p:cNvSpPr/>
          <p:nvPr/>
        </p:nvSpPr>
        <p:spPr>
          <a:xfrm>
            <a:off x="614526" y="156650"/>
            <a:ext cx="8211146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342900">
              <a:lnSpc>
                <a:spcPct val="150000"/>
              </a:lnSpc>
            </a:pPr>
            <a:r>
              <a:rPr lang="en-US" sz="3200" b="1" dirty="0">
                <a:solidFill>
                  <a:srgbClr val="F03C69"/>
                </a:solidFill>
                <a:latin typeface="SVN-SAF" panose="02040603050506020204" pitchFamily="18" charset="0"/>
                <a:cs typeface="Times New Roman" panose="02020603050405020304" pitchFamily="18" charset="0"/>
              </a:rPr>
              <a:t>1. </a:t>
            </a:r>
            <a:r>
              <a:rPr lang="en-US" sz="3200" b="1" dirty="0" err="1">
                <a:solidFill>
                  <a:srgbClr val="F03C69"/>
                </a:solidFill>
                <a:latin typeface="SVN-SAF" panose="02040603050506020204" pitchFamily="18" charset="0"/>
                <a:cs typeface="Times New Roman" panose="02020603050405020304" pitchFamily="18" charset="0"/>
              </a:rPr>
              <a:t>Tạo</a:t>
            </a:r>
            <a:r>
              <a:rPr lang="en-US" sz="3200" b="1" dirty="0">
                <a:solidFill>
                  <a:srgbClr val="F03C69"/>
                </a:solidFill>
                <a:latin typeface="SVN-SAF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03C69"/>
                </a:solidFill>
                <a:latin typeface="SVN-SAF" panose="02040603050506020204" pitchFamily="18" charset="0"/>
                <a:cs typeface="Times New Roman" panose="02020603050405020304" pitchFamily="18" charset="0"/>
              </a:rPr>
              <a:t>hiệu</a:t>
            </a:r>
            <a:r>
              <a:rPr lang="en-US" sz="3200" b="1" dirty="0">
                <a:solidFill>
                  <a:srgbClr val="F03C69"/>
                </a:solidFill>
                <a:latin typeface="SVN-SAF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03C69"/>
                </a:solidFill>
                <a:latin typeface="SVN-SAF" panose="02040603050506020204" pitchFamily="18" charset="0"/>
                <a:cs typeface="Times New Roman" panose="02020603050405020304" pitchFamily="18" charset="0"/>
              </a:rPr>
              <a:t>ứng</a:t>
            </a:r>
            <a:r>
              <a:rPr lang="en-US" sz="3200" b="1" dirty="0">
                <a:solidFill>
                  <a:srgbClr val="F03C69"/>
                </a:solidFill>
                <a:latin typeface="SVN-SAF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03C69"/>
                </a:solidFill>
                <a:latin typeface="SVN-SAF" panose="02040603050506020204" pitchFamily="18" charset="0"/>
                <a:cs typeface="Times New Roman" panose="02020603050405020304" pitchFamily="18" charset="0"/>
              </a:rPr>
              <a:t>chuyển</a:t>
            </a:r>
            <a:r>
              <a:rPr lang="en-US" sz="3200" b="1" dirty="0">
                <a:solidFill>
                  <a:srgbClr val="F03C69"/>
                </a:solidFill>
                <a:latin typeface="SVN-SAF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03C69"/>
                </a:solidFill>
                <a:latin typeface="SVN-SAF" panose="02040603050506020204" pitchFamily="18" charset="0"/>
                <a:cs typeface="Times New Roman" panose="02020603050405020304" pitchFamily="18" charset="0"/>
              </a:rPr>
              <a:t>trang</a:t>
            </a:r>
            <a:r>
              <a:rPr lang="en-US" sz="3200" b="1" dirty="0">
                <a:solidFill>
                  <a:srgbClr val="F03C69"/>
                </a:solidFill>
                <a:latin typeface="SVN-SAF" panose="02040603050506020204" pitchFamily="18" charset="0"/>
                <a:cs typeface="Times New Roman" panose="02020603050405020304" pitchFamily="18" charset="0"/>
              </a:rPr>
              <a:t> </a:t>
            </a:r>
            <a:endParaRPr lang="vi-VN" sz="3200" b="1" dirty="0">
              <a:solidFill>
                <a:srgbClr val="F03C69"/>
              </a:solidFill>
              <a:cs typeface="Times New Roman" panose="02020603050405020304" pitchFamily="18" charset="0"/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="" xmlns:a16="http://schemas.microsoft.com/office/drawing/2014/main" id="{E4887A39-7735-4207-A78B-68076D1A4286}"/>
              </a:ext>
            </a:extLst>
          </p:cNvPr>
          <p:cNvGrpSpPr/>
          <p:nvPr/>
        </p:nvGrpSpPr>
        <p:grpSpPr>
          <a:xfrm>
            <a:off x="604133" y="968721"/>
            <a:ext cx="10962947" cy="5364629"/>
            <a:chOff x="512219" y="900102"/>
            <a:chExt cx="10962947" cy="5364629"/>
          </a:xfrm>
        </p:grpSpPr>
        <p:sp>
          <p:nvSpPr>
            <p:cNvPr id="13" name="Rectangle 12">
              <a:extLst>
                <a:ext uri="{FF2B5EF4-FFF2-40B4-BE49-F238E27FC236}">
                  <a16:creationId xmlns="" xmlns:a16="http://schemas.microsoft.com/office/drawing/2014/main" id="{FAB2ABA5-E39F-453B-A1F6-A8A302CF76CF}"/>
                </a:ext>
              </a:extLst>
            </p:cNvPr>
            <p:cNvSpPr/>
            <p:nvPr/>
          </p:nvSpPr>
          <p:spPr>
            <a:xfrm>
              <a:off x="3379791" y="1086631"/>
              <a:ext cx="7173355" cy="73975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defTabSz="342900">
                <a:lnSpc>
                  <a:spcPct val="150000"/>
                </a:lnSpc>
              </a:pPr>
              <a:r>
                <a:rPr lang="en-US" sz="3200" b="1" dirty="0" err="1">
                  <a:solidFill>
                    <a:srgbClr val="7FC354"/>
                  </a:solidFill>
                  <a:latin typeface="SVN-Androgyne" panose="02040603050506020204" pitchFamily="18" charset="0"/>
                  <a:cs typeface="Times New Roman" panose="02020603050405020304" pitchFamily="18" charset="0"/>
                </a:rPr>
                <a:t>Hiệu</a:t>
              </a:r>
              <a:r>
                <a:rPr lang="en-US" sz="3200" b="1" dirty="0">
                  <a:solidFill>
                    <a:srgbClr val="7FC354"/>
                  </a:solidFill>
                  <a:latin typeface="SVN-Androgyne" panose="0204060305050602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 err="1">
                  <a:solidFill>
                    <a:srgbClr val="7FC354"/>
                  </a:solidFill>
                  <a:latin typeface="SVN-Androgyne" panose="02040603050506020204" pitchFamily="18" charset="0"/>
                  <a:cs typeface="Times New Roman" panose="02020603050405020304" pitchFamily="18" charset="0"/>
                </a:rPr>
                <a:t>ứng</a:t>
              </a:r>
              <a:r>
                <a:rPr lang="en-US" sz="3200" b="1" dirty="0">
                  <a:solidFill>
                    <a:srgbClr val="7FC354"/>
                  </a:solidFill>
                  <a:latin typeface="SVN-Androgyne" panose="0204060305050602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 err="1">
                  <a:solidFill>
                    <a:srgbClr val="7FC354"/>
                  </a:solidFill>
                  <a:latin typeface="SVN-Androgyne" panose="02040603050506020204" pitchFamily="18" charset="0"/>
                  <a:cs typeface="Times New Roman" panose="02020603050405020304" pitchFamily="18" charset="0"/>
                </a:rPr>
                <a:t>chuyển</a:t>
              </a:r>
              <a:r>
                <a:rPr lang="en-US" sz="3200" b="1" dirty="0">
                  <a:solidFill>
                    <a:srgbClr val="7FC354"/>
                  </a:solidFill>
                  <a:latin typeface="SVN-Androgyne" panose="0204060305050602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 err="1">
                  <a:solidFill>
                    <a:srgbClr val="7FC354"/>
                  </a:solidFill>
                  <a:latin typeface="SVN-Androgyne" panose="02040603050506020204" pitchFamily="18" charset="0"/>
                  <a:cs typeface="Times New Roman" panose="02020603050405020304" pitchFamily="18" charset="0"/>
                </a:rPr>
                <a:t>trang</a:t>
              </a:r>
              <a:endParaRPr lang="vi-VN" sz="3200" b="1" dirty="0">
                <a:solidFill>
                  <a:srgbClr val="7FC354"/>
                </a:solidFill>
                <a:latin typeface="SVN-Androgyne" panose="020406030505060202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" name="Rectangle: Rounded Corners 1">
              <a:extLst>
                <a:ext uri="{FF2B5EF4-FFF2-40B4-BE49-F238E27FC236}">
                  <a16:creationId xmlns="" xmlns:a16="http://schemas.microsoft.com/office/drawing/2014/main" id="{16B29C23-1986-4FCE-AE04-4E2E5FEDFBCC}"/>
                </a:ext>
              </a:extLst>
            </p:cNvPr>
            <p:cNvSpPr/>
            <p:nvPr/>
          </p:nvSpPr>
          <p:spPr>
            <a:xfrm>
              <a:off x="512219" y="1021436"/>
              <a:ext cx="10962947" cy="5243295"/>
            </a:xfrm>
            <a:prstGeom prst="roundRect">
              <a:avLst>
                <a:gd name="adj" fmla="val 3938"/>
              </a:avLst>
            </a:prstGeom>
            <a:noFill/>
            <a:ln w="3810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="" xmlns:a16="http://schemas.microsoft.com/office/drawing/2014/main" id="{70DA43EF-4FDA-4CA6-88C0-2BCCF27C1E7C}"/>
                </a:ext>
              </a:extLst>
            </p:cNvPr>
            <p:cNvSpPr/>
            <p:nvPr/>
          </p:nvSpPr>
          <p:spPr>
            <a:xfrm>
              <a:off x="747841" y="1807237"/>
              <a:ext cx="10642092" cy="113178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 defTabSz="342900">
                <a:lnSpc>
                  <a:spcPct val="150000"/>
                </a:lnSpc>
              </a:pPr>
              <a:r>
                <a:rPr lang="vi-VN" sz="2400" dirty="0">
                  <a:latin typeface="UTM Avo" panose="02040603050506020204" pitchFamily="18" charset="0"/>
                  <a:cs typeface="Times New Roman" panose="02020603050405020304" pitchFamily="18" charset="0"/>
                </a:rPr>
                <a:t>Em hãy quan sát thầy cô trình chiếu và nhận xét về cách chuyển tiếp giữa</a:t>
              </a:r>
              <a:r>
                <a:rPr lang="en-US" sz="2400" dirty="0">
                  <a:latin typeface="UTM Avo" panose="02040603050506020204" pitchFamily="18" charset="0"/>
                  <a:cs typeface="Times New Roman" panose="02020603050405020304" pitchFamily="18" charset="0"/>
                </a:rPr>
                <a:t> </a:t>
              </a:r>
              <a:r>
                <a:rPr lang="vi-VN" sz="2400" dirty="0">
                  <a:latin typeface="UTM Avo" panose="02040603050506020204" pitchFamily="18" charset="0"/>
                  <a:cs typeface="Times New Roman" panose="02020603050405020304" pitchFamily="18" charset="0"/>
                </a:rPr>
                <a:t>các trang chiếu.</a:t>
              </a:r>
              <a:r>
                <a:rPr lang="en-US" sz="2400" dirty="0">
                  <a:latin typeface="UTM Avo" panose="02040603050506020204" pitchFamily="18" charset="0"/>
                  <a:cs typeface="Times New Roman" panose="02020603050405020304" pitchFamily="18" charset="0"/>
                </a:rPr>
                <a:t> </a:t>
              </a:r>
              <a:endParaRPr lang="vi-VN" sz="2400" dirty="0">
                <a:latin typeface="UTM Avo" panose="02040603050506020204" pitchFamily="18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15" name="Group 14">
              <a:extLst>
                <a:ext uri="{FF2B5EF4-FFF2-40B4-BE49-F238E27FC236}">
                  <a16:creationId xmlns="" xmlns:a16="http://schemas.microsoft.com/office/drawing/2014/main" id="{9F981BEB-8658-4DB9-970A-DFF9F966A571}"/>
                </a:ext>
              </a:extLst>
            </p:cNvPr>
            <p:cNvGrpSpPr/>
            <p:nvPr/>
          </p:nvGrpSpPr>
          <p:grpSpPr>
            <a:xfrm>
              <a:off x="522612" y="900102"/>
              <a:ext cx="2898644" cy="933256"/>
              <a:chOff x="522612" y="900102"/>
              <a:chExt cx="2898644" cy="933256"/>
            </a:xfrm>
          </p:grpSpPr>
          <p:grpSp>
            <p:nvGrpSpPr>
              <p:cNvPr id="16" name="Group 15">
                <a:extLst>
                  <a:ext uri="{FF2B5EF4-FFF2-40B4-BE49-F238E27FC236}">
                    <a16:creationId xmlns="" xmlns:a16="http://schemas.microsoft.com/office/drawing/2014/main" id="{C0485714-67DE-444C-AB85-04CC1EF99EEE}"/>
                  </a:ext>
                </a:extLst>
              </p:cNvPr>
              <p:cNvGrpSpPr/>
              <p:nvPr/>
            </p:nvGrpSpPr>
            <p:grpSpPr>
              <a:xfrm>
                <a:off x="522612" y="1095583"/>
                <a:ext cx="2372989" cy="661656"/>
                <a:chOff x="5906375" y="1404722"/>
                <a:chExt cx="2372989" cy="661656"/>
              </a:xfrm>
            </p:grpSpPr>
            <p:sp>
              <p:nvSpPr>
                <p:cNvPr id="21" name="Rectangle: Top Corners Rounded 20">
                  <a:extLst>
                    <a:ext uri="{FF2B5EF4-FFF2-40B4-BE49-F238E27FC236}">
                      <a16:creationId xmlns="" xmlns:a16="http://schemas.microsoft.com/office/drawing/2014/main" id="{195ABAE6-A846-409B-85E5-4CD6FF370697}"/>
                    </a:ext>
                  </a:extLst>
                </p:cNvPr>
                <p:cNvSpPr/>
                <p:nvPr/>
              </p:nvSpPr>
              <p:spPr>
                <a:xfrm>
                  <a:off x="5981023" y="1404722"/>
                  <a:ext cx="2298341" cy="661656"/>
                </a:xfrm>
                <a:prstGeom prst="round2SameRect">
                  <a:avLst/>
                </a:prstGeom>
                <a:solidFill>
                  <a:srgbClr val="7FC354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000" b="1">
                    <a:latin typeface="UTM Bienvenue" panose="02040603050506020204" pitchFamily="18" charset="0"/>
                  </a:endParaRPr>
                </a:p>
              </p:txBody>
            </p:sp>
            <p:sp>
              <p:nvSpPr>
                <p:cNvPr id="22" name="Rectangle 21">
                  <a:extLst>
                    <a:ext uri="{FF2B5EF4-FFF2-40B4-BE49-F238E27FC236}">
                      <a16:creationId xmlns="" xmlns:a16="http://schemas.microsoft.com/office/drawing/2014/main" id="{22D5722D-C4D9-4D78-80B8-7026BEF70276}"/>
                    </a:ext>
                  </a:extLst>
                </p:cNvPr>
                <p:cNvSpPr/>
                <p:nvPr/>
              </p:nvSpPr>
              <p:spPr>
                <a:xfrm>
                  <a:off x="5906375" y="1465062"/>
                  <a:ext cx="2135017" cy="577787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 algn="ctr" defTabSz="342900">
                    <a:lnSpc>
                      <a:spcPct val="150000"/>
                    </a:lnSpc>
                  </a:pPr>
                  <a:r>
                    <a:rPr lang="en-US" sz="2400" b="1">
                      <a:solidFill>
                        <a:schemeClr val="bg1"/>
                      </a:solidFill>
                      <a:latin typeface="UTM Bienvenue" panose="02040603050506020204" pitchFamily="18" charset="0"/>
                      <a:cs typeface="Times New Roman" panose="02020603050405020304" pitchFamily="18" charset="0"/>
                    </a:rPr>
                    <a:t>HOẠT ĐỘNG </a:t>
                  </a:r>
                  <a:endParaRPr lang="vi-VN" sz="2400" b="1">
                    <a:solidFill>
                      <a:schemeClr val="bg1"/>
                    </a:solidFill>
                    <a:latin typeface="UTM Avo" panose="02040603050506020204" pitchFamily="18" charset="0"/>
                    <a:cs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17" name="Group 16">
                <a:extLst>
                  <a:ext uri="{FF2B5EF4-FFF2-40B4-BE49-F238E27FC236}">
                    <a16:creationId xmlns="" xmlns:a16="http://schemas.microsoft.com/office/drawing/2014/main" id="{5CFE52EF-B45D-41EF-AD98-6772D8E16074}"/>
                  </a:ext>
                </a:extLst>
              </p:cNvPr>
              <p:cNvGrpSpPr/>
              <p:nvPr/>
            </p:nvGrpSpPr>
            <p:grpSpPr>
              <a:xfrm rot="20419193">
                <a:off x="2468303" y="900102"/>
                <a:ext cx="952953" cy="880803"/>
                <a:chOff x="8974078" y="279854"/>
                <a:chExt cx="3397172" cy="3224225"/>
              </a:xfrm>
            </p:grpSpPr>
            <p:pic>
              <p:nvPicPr>
                <p:cNvPr id="19" name="Picture 5">
                  <a:extLst>
                    <a:ext uri="{FF2B5EF4-FFF2-40B4-BE49-F238E27FC236}">
                      <a16:creationId xmlns="" xmlns:a16="http://schemas.microsoft.com/office/drawing/2014/main" id="{1F1A57E2-D857-4D89-A4EF-C44572F6907C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  <a:ext uri="{96DAC541-7B7A-43D3-8B79-37D633B846F1}">
                      <asvg:svgBlip xmlns:asvg="http://schemas.microsoft.com/office/drawing/2016/SVG/main" xmlns="" r:embed="rId3"/>
                    </a:ext>
                  </a:extLst>
                </a:blip>
                <a:srcRect/>
                <a:stretch>
                  <a:fillRect/>
                </a:stretch>
              </p:blipFill>
              <p:spPr>
                <a:xfrm>
                  <a:off x="8974078" y="279854"/>
                  <a:ext cx="3397172" cy="3224225"/>
                </a:xfrm>
                <a:prstGeom prst="rect">
                  <a:avLst/>
                </a:prstGeom>
              </p:spPr>
            </p:pic>
            <p:pic>
              <p:nvPicPr>
                <p:cNvPr id="20" name="Picture 6">
                  <a:extLst>
                    <a:ext uri="{FF2B5EF4-FFF2-40B4-BE49-F238E27FC236}">
                      <a16:creationId xmlns="" xmlns:a16="http://schemas.microsoft.com/office/drawing/2014/main" id="{987D6516-EAFE-4645-8413-365F09D829A3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  <a:ext uri="{96DAC541-7B7A-43D3-8B79-37D633B846F1}">
                      <asvg:svgBlip xmlns:asvg="http://schemas.microsoft.com/office/drawing/2016/SVG/main" xmlns="" r:embed="rId5"/>
                    </a:ext>
                  </a:extLst>
                </a:blip>
                <a:srcRect/>
                <a:stretch>
                  <a:fillRect/>
                </a:stretch>
              </p:blipFill>
              <p:spPr>
                <a:xfrm>
                  <a:off x="9264793" y="565916"/>
                  <a:ext cx="2916628" cy="2768146"/>
                </a:xfrm>
                <a:prstGeom prst="rect">
                  <a:avLst/>
                </a:prstGeom>
              </p:spPr>
            </p:pic>
          </p:grpSp>
          <p:sp>
            <p:nvSpPr>
              <p:cNvPr id="18" name="Rectangle 17">
                <a:extLst>
                  <a:ext uri="{FF2B5EF4-FFF2-40B4-BE49-F238E27FC236}">
                    <a16:creationId xmlns="" xmlns:a16="http://schemas.microsoft.com/office/drawing/2014/main" id="{4F4984E6-5DDB-4389-BA4B-99FF68DE7565}"/>
                  </a:ext>
                </a:extLst>
              </p:cNvPr>
              <p:cNvSpPr/>
              <p:nvPr/>
            </p:nvSpPr>
            <p:spPr>
              <a:xfrm>
                <a:off x="2792351" y="1002361"/>
                <a:ext cx="363894" cy="83099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 defTabSz="342900">
                  <a:lnSpc>
                    <a:spcPct val="150000"/>
                  </a:lnSpc>
                </a:pPr>
                <a:endParaRPr lang="vi-VN" sz="3200" b="1" dirty="0">
                  <a:solidFill>
                    <a:schemeClr val="bg1"/>
                  </a:solidFill>
                  <a:latin typeface="UTM Avo" panose="02040603050506020204" pitchFamily="18" charset="0"/>
                  <a:cs typeface="Times New Roman" panose="02020603050405020304" pitchFamily="18" charset="0"/>
                </a:endParaRPr>
              </a:p>
            </p:txBody>
          </p:sp>
        </p:grpSp>
      </p:grpSp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4D5BE3B3-60B4-D058-1697-C803B5095E3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654038" y="3007641"/>
            <a:ext cx="8232922" cy="27257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81021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="" xmlns:a16="http://schemas.microsoft.com/office/drawing/2014/main" id="{C8BABE6A-BF3B-49A7-A052-89E353AE79D3}"/>
              </a:ext>
            </a:extLst>
          </p:cNvPr>
          <p:cNvSpPr/>
          <p:nvPr/>
        </p:nvSpPr>
        <p:spPr>
          <a:xfrm>
            <a:off x="606489" y="454090"/>
            <a:ext cx="10935271" cy="5362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625475" algn="just" defTabSz="342900">
              <a:lnSpc>
                <a:spcPct val="135000"/>
              </a:lnSpc>
            </a:pPr>
            <a:r>
              <a:rPr lang="vi-VN" sz="2400" dirty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endParaRPr lang="en-US" sz="2400" dirty="0">
              <a:latin typeface="UTM Avo" panose="020406030505060202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67F0000B-F8DC-4EF8-88DE-5FE0AD8C2B9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5610" y="360783"/>
            <a:ext cx="734513" cy="653278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="" xmlns:a16="http://schemas.microsoft.com/office/drawing/2014/main" id="{D6217B81-52A1-4E04-A007-848CB1E69907}"/>
              </a:ext>
            </a:extLst>
          </p:cNvPr>
          <p:cNvSpPr/>
          <p:nvPr/>
        </p:nvSpPr>
        <p:spPr>
          <a:xfrm>
            <a:off x="394166" y="5450003"/>
            <a:ext cx="11689237" cy="10348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342900">
              <a:lnSpc>
                <a:spcPct val="135000"/>
              </a:lnSpc>
            </a:pPr>
            <a:r>
              <a:rPr lang="vi-VN" sz="2400" i="1" dirty="0">
                <a:latin typeface="UTM Avo" panose="02040603050506020204" pitchFamily="18" charset="0"/>
                <a:cs typeface="Times New Roman" panose="02020603050405020304" pitchFamily="18" charset="0"/>
              </a:rPr>
              <a:t>Lưu ý: </a:t>
            </a:r>
            <a:r>
              <a:rPr lang="vi-VN" sz="2400" dirty="0">
                <a:latin typeface="UTM Avo" panose="02040603050506020204" pitchFamily="18" charset="0"/>
                <a:cs typeface="Times New Roman" panose="02020603050405020304" pitchFamily="18" charset="0"/>
              </a:rPr>
              <a:t>Hiệu ứng chuyển trang được đặt cho từng trang chiếu và mỗi trang</a:t>
            </a:r>
            <a:r>
              <a:rPr lang="en-US" sz="2400" dirty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>
                <a:latin typeface="UTM Avo" panose="02040603050506020204" pitchFamily="18" charset="0"/>
                <a:cs typeface="Times New Roman" panose="02020603050405020304" pitchFamily="18" charset="0"/>
              </a:rPr>
              <a:t>chiếu chỉ sử dụng được một kiểu hiệu ứng duy nhất.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AE75C2E3-B93D-03F7-417E-2F35D7D79669}"/>
              </a:ext>
            </a:extLst>
          </p:cNvPr>
          <p:cNvSpPr txBox="1"/>
          <p:nvPr/>
        </p:nvSpPr>
        <p:spPr>
          <a:xfrm>
            <a:off x="1226372" y="378673"/>
            <a:ext cx="10315388" cy="22339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algn="l" rtl="0" eaLnBrk="1" latinLnBrk="0" hangingPunct="1">
              <a:lnSpc>
                <a:spcPts val="2800"/>
              </a:lnSpc>
              <a:spcBef>
                <a:spcPts val="0"/>
              </a:spcBef>
              <a:spcAft>
                <a:spcPts val="0"/>
              </a:spcAft>
            </a:pPr>
            <a:r>
              <a:rPr lang="vi-VN" sz="2000" kern="1200" dirty="0">
                <a:solidFill>
                  <a:srgbClr val="000000"/>
                </a:solidFill>
                <a:effectLst/>
                <a:latin typeface="UTM  avo"/>
                <a:ea typeface="方正黑体_GBK"/>
                <a:cs typeface="+mn-cs"/>
              </a:rPr>
              <a:t>Để trình chiếu ấn tượng và hấp dẫn hơn chúng ta có thể thêm hiệu ứng chuyển trang. </a:t>
            </a:r>
            <a:endParaRPr lang="en-US" sz="2000" kern="1200" dirty="0">
              <a:solidFill>
                <a:srgbClr val="000000"/>
              </a:solidFill>
              <a:effectLst/>
              <a:latin typeface="UTM  avo"/>
              <a:ea typeface="方正黑体_GBK"/>
              <a:cs typeface="+mn-cs"/>
            </a:endParaRPr>
          </a:p>
          <a:p>
            <a:pPr marL="0" algn="l" rtl="0" eaLnBrk="1" latinLnBrk="0" hangingPunct="1">
              <a:lnSpc>
                <a:spcPts val="2800"/>
              </a:lnSpc>
              <a:spcBef>
                <a:spcPts val="0"/>
              </a:spcBef>
              <a:spcAft>
                <a:spcPts val="0"/>
              </a:spcAft>
            </a:pPr>
            <a:r>
              <a:rPr lang="vi-VN" sz="2000" kern="1200" dirty="0">
                <a:solidFill>
                  <a:srgbClr val="000000"/>
                </a:solidFill>
                <a:effectLst/>
                <a:latin typeface="UTM  avo"/>
                <a:ea typeface="方正黑体_GBK"/>
                <a:cs typeface="+mn-cs"/>
              </a:rPr>
              <a:t>Hiệu ứng chuyển trang là cách thức trang chiếu xuất hiện khi trình chiếu. Các bước để tạo hiệu ứng chuyển trang: </a:t>
            </a:r>
            <a:endParaRPr lang="en-US" sz="2000" kern="1200" dirty="0">
              <a:solidFill>
                <a:srgbClr val="000000"/>
              </a:solidFill>
              <a:effectLst/>
              <a:latin typeface="UTM  avo"/>
              <a:ea typeface="方正黑体_GBK"/>
              <a:cs typeface="+mn-cs"/>
            </a:endParaRPr>
          </a:p>
          <a:p>
            <a:pPr marL="0" algn="l" rtl="0" eaLnBrk="1" latinLnBrk="0" hangingPunct="1">
              <a:lnSpc>
                <a:spcPts val="2800"/>
              </a:lnSpc>
              <a:spcBef>
                <a:spcPts val="0"/>
              </a:spcBef>
              <a:spcAft>
                <a:spcPts val="0"/>
              </a:spcAft>
            </a:pPr>
            <a:r>
              <a:rPr lang="vi-VN" sz="2000" i="1" kern="1200" dirty="0">
                <a:solidFill>
                  <a:schemeClr val="accent6">
                    <a:lumMod val="60000"/>
                    <a:lumOff val="40000"/>
                  </a:schemeClr>
                </a:solidFill>
                <a:effectLst/>
                <a:latin typeface="UTM  avo"/>
                <a:ea typeface="方正黑体_GBK"/>
                <a:cs typeface="+mn-cs"/>
              </a:rPr>
              <a:t>Bước 1</a:t>
            </a:r>
            <a:r>
              <a:rPr lang="vi-VN" sz="2000" kern="1200" dirty="0">
                <a:solidFill>
                  <a:srgbClr val="000000"/>
                </a:solidFill>
                <a:effectLst/>
                <a:latin typeface="UTM  avo"/>
                <a:ea typeface="方正黑体_GBK"/>
                <a:cs typeface="+mn-cs"/>
              </a:rPr>
              <a:t>: Chọn trang chiếu muốn tạo hiệu ứng. </a:t>
            </a:r>
            <a:endParaRPr lang="en-US" sz="2000" kern="1200" dirty="0">
              <a:solidFill>
                <a:srgbClr val="000000"/>
              </a:solidFill>
              <a:effectLst/>
              <a:latin typeface="UTM  avo"/>
              <a:ea typeface="方正黑体_GBK"/>
              <a:cs typeface="+mn-cs"/>
            </a:endParaRPr>
          </a:p>
          <a:p>
            <a:pPr marL="0" algn="l" rtl="0" eaLnBrk="1" latinLnBrk="0" hangingPunct="1">
              <a:lnSpc>
                <a:spcPts val="2800"/>
              </a:lnSpc>
              <a:spcBef>
                <a:spcPts val="0"/>
              </a:spcBef>
              <a:spcAft>
                <a:spcPts val="0"/>
              </a:spcAft>
            </a:pPr>
            <a:r>
              <a:rPr lang="vi-VN" sz="2000" i="1" kern="1200" dirty="0">
                <a:solidFill>
                  <a:schemeClr val="accent6">
                    <a:lumMod val="60000"/>
                    <a:lumOff val="40000"/>
                  </a:schemeClr>
                </a:solidFill>
                <a:effectLst/>
                <a:latin typeface="UTM  avo"/>
                <a:ea typeface="方正黑体_GBK"/>
                <a:cs typeface="+mn-cs"/>
              </a:rPr>
              <a:t>Bước 2</a:t>
            </a:r>
            <a:r>
              <a:rPr lang="vi-VN" sz="2000" kern="1200" dirty="0">
                <a:solidFill>
                  <a:srgbClr val="000000"/>
                </a:solidFill>
                <a:effectLst/>
                <a:latin typeface="UTM  avo"/>
                <a:ea typeface="方正黑体_GBK"/>
                <a:cs typeface="+mn-cs"/>
              </a:rPr>
              <a:t>: Chọn một hiệu ứng chuyển trang trên nhóm lệnh </a:t>
            </a:r>
            <a:r>
              <a:rPr lang="vi-VN" sz="2000" b="1" kern="1200" dirty="0">
                <a:solidFill>
                  <a:srgbClr val="000000"/>
                </a:solidFill>
                <a:effectLst/>
                <a:latin typeface="UTM  avo"/>
                <a:ea typeface="方正黑体_GBK"/>
                <a:cs typeface="+mn-cs"/>
              </a:rPr>
              <a:t>Transition to This Slide </a:t>
            </a:r>
            <a:r>
              <a:rPr lang="vi-VN" sz="2000" kern="1200" dirty="0">
                <a:solidFill>
                  <a:srgbClr val="000000"/>
                </a:solidFill>
                <a:effectLst/>
                <a:latin typeface="UTM  avo"/>
                <a:ea typeface="方正黑体_GBK"/>
                <a:cs typeface="+mn-cs"/>
              </a:rPr>
              <a:t>của dải lệnh </a:t>
            </a:r>
            <a:r>
              <a:rPr lang="vi-VN" sz="2000" b="1" kern="1200" dirty="0">
                <a:solidFill>
                  <a:srgbClr val="000000"/>
                </a:solidFill>
                <a:effectLst/>
                <a:latin typeface="UTM  avo"/>
                <a:ea typeface="方正黑体_GBK"/>
                <a:cs typeface="+mn-cs"/>
              </a:rPr>
              <a:t>Transitions.</a:t>
            </a:r>
            <a:r>
              <a:rPr lang="vi-VN" sz="2000" kern="1200" dirty="0">
                <a:solidFill>
                  <a:srgbClr val="000000"/>
                </a:solidFill>
                <a:effectLst/>
                <a:latin typeface="UTM  avo"/>
                <a:ea typeface="方正黑体_GBK"/>
                <a:cs typeface="+mn-cs"/>
              </a:rPr>
              <a:t> </a:t>
            </a:r>
            <a:endParaRPr lang="en-US" sz="2000" dirty="0">
              <a:effectLst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="" xmlns:a16="http://schemas.microsoft.com/office/drawing/2014/main" id="{2B6C4625-84AB-A661-DF15-F22A71C6209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57217" y="2328672"/>
            <a:ext cx="5150002" cy="30396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27792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="" xmlns:a16="http://schemas.microsoft.com/office/drawing/2014/main" id="{8A280BD5-3226-44FD-9336-8CC9C64E993D}"/>
              </a:ext>
            </a:extLst>
          </p:cNvPr>
          <p:cNvGrpSpPr/>
          <p:nvPr/>
        </p:nvGrpSpPr>
        <p:grpSpPr>
          <a:xfrm>
            <a:off x="1348051" y="378360"/>
            <a:ext cx="9495897" cy="1629525"/>
            <a:chOff x="149795" y="535277"/>
            <a:chExt cx="9495897" cy="1629525"/>
          </a:xfrm>
        </p:grpSpPr>
        <p:grpSp>
          <p:nvGrpSpPr>
            <p:cNvPr id="8" name="Group 7">
              <a:extLst>
                <a:ext uri="{FF2B5EF4-FFF2-40B4-BE49-F238E27FC236}">
                  <a16:creationId xmlns="" xmlns:a16="http://schemas.microsoft.com/office/drawing/2014/main" id="{92AF4E26-8EB3-4844-811C-3F4A2099F61D}"/>
                </a:ext>
              </a:extLst>
            </p:cNvPr>
            <p:cNvGrpSpPr/>
            <p:nvPr/>
          </p:nvGrpSpPr>
          <p:grpSpPr>
            <a:xfrm>
              <a:off x="149795" y="535277"/>
              <a:ext cx="9495897" cy="1629525"/>
              <a:chOff x="149795" y="535277"/>
              <a:chExt cx="9495897" cy="1629525"/>
            </a:xfrm>
          </p:grpSpPr>
          <p:grpSp>
            <p:nvGrpSpPr>
              <p:cNvPr id="11" name="Group 10">
                <a:extLst>
                  <a:ext uri="{FF2B5EF4-FFF2-40B4-BE49-F238E27FC236}">
                    <a16:creationId xmlns="" xmlns:a16="http://schemas.microsoft.com/office/drawing/2014/main" id="{A05A8335-9F34-47A5-8BCF-2B5DE644CC56}"/>
                  </a:ext>
                </a:extLst>
              </p:cNvPr>
              <p:cNvGrpSpPr/>
              <p:nvPr/>
            </p:nvGrpSpPr>
            <p:grpSpPr>
              <a:xfrm>
                <a:off x="552796" y="917810"/>
                <a:ext cx="9092896" cy="1246992"/>
                <a:chOff x="1338208" y="943284"/>
                <a:chExt cx="8180364" cy="1839657"/>
              </a:xfrm>
            </p:grpSpPr>
            <p:sp>
              <p:nvSpPr>
                <p:cNvPr id="13" name="Rectangle: Rounded Corners 12">
                  <a:extLst>
                    <a:ext uri="{FF2B5EF4-FFF2-40B4-BE49-F238E27FC236}">
                      <a16:creationId xmlns="" xmlns:a16="http://schemas.microsoft.com/office/drawing/2014/main" id="{4C9C130B-0C1E-462F-83F5-D5E64FFE342F}"/>
                    </a:ext>
                  </a:extLst>
                </p:cNvPr>
                <p:cNvSpPr/>
                <p:nvPr/>
              </p:nvSpPr>
              <p:spPr>
                <a:xfrm>
                  <a:off x="1424711" y="1063553"/>
                  <a:ext cx="8093861" cy="1719388"/>
                </a:xfrm>
                <a:prstGeom prst="roundRect">
                  <a:avLst/>
                </a:prstGeom>
                <a:solidFill>
                  <a:srgbClr val="C1BFC5"/>
                </a:solidFill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4" name="Rectangle: Rounded Corners 13">
                  <a:extLst>
                    <a:ext uri="{FF2B5EF4-FFF2-40B4-BE49-F238E27FC236}">
                      <a16:creationId xmlns="" xmlns:a16="http://schemas.microsoft.com/office/drawing/2014/main" id="{53D734E4-82AF-47EC-8DB3-39F69AEEC9D9}"/>
                    </a:ext>
                  </a:extLst>
                </p:cNvPr>
                <p:cNvSpPr/>
                <p:nvPr/>
              </p:nvSpPr>
              <p:spPr>
                <a:xfrm>
                  <a:off x="1338208" y="943284"/>
                  <a:ext cx="8093866" cy="1719387"/>
                </a:xfrm>
                <a:prstGeom prst="roundRect">
                  <a:avLst/>
                </a:prstGeom>
                <a:solidFill>
                  <a:srgbClr val="F2E9CC"/>
                </a:solidFill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pic>
            <p:nvPicPr>
              <p:cNvPr id="12" name="Picture 11">
                <a:extLst>
                  <a:ext uri="{FF2B5EF4-FFF2-40B4-BE49-F238E27FC236}">
                    <a16:creationId xmlns="" xmlns:a16="http://schemas.microsoft.com/office/drawing/2014/main" id="{B29A9421-470C-49CF-8988-F5727F3AD2B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/>
            </p:blipFill>
            <p:spPr>
              <a:xfrm>
                <a:off x="149795" y="535277"/>
                <a:ext cx="998307" cy="883997"/>
              </a:xfrm>
              <a:prstGeom prst="rect">
                <a:avLst/>
              </a:prstGeom>
            </p:spPr>
          </p:pic>
        </p:grpSp>
        <p:sp>
          <p:nvSpPr>
            <p:cNvPr id="10" name="Rectangle 9">
              <a:extLst>
                <a:ext uri="{FF2B5EF4-FFF2-40B4-BE49-F238E27FC236}">
                  <a16:creationId xmlns="" xmlns:a16="http://schemas.microsoft.com/office/drawing/2014/main" id="{0B593A40-4BBA-4D35-87AB-C8B627A5971D}"/>
                </a:ext>
              </a:extLst>
            </p:cNvPr>
            <p:cNvSpPr/>
            <p:nvPr/>
          </p:nvSpPr>
          <p:spPr>
            <a:xfrm>
              <a:off x="946677" y="1021967"/>
              <a:ext cx="8349886" cy="100642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defTabSz="342900">
                <a:lnSpc>
                  <a:spcPct val="135000"/>
                </a:lnSpc>
              </a:pPr>
              <a:r>
                <a:rPr lang="vi-VN" sz="2200" b="1" dirty="0">
                  <a:solidFill>
                    <a:srgbClr val="F03C69"/>
                  </a:solidFill>
                  <a:latin typeface="UTM Avo" panose="02040603050506020204" pitchFamily="18" charset="0"/>
                  <a:cs typeface="Times New Roman" panose="02020603050405020304" pitchFamily="18" charset="0"/>
                </a:rPr>
                <a:t>Em có thể thêm hiệu ứng chuyển trang để bàitrình chiếu </a:t>
              </a:r>
              <a:r>
                <a:rPr lang="vi-VN" sz="2200" b="1">
                  <a:solidFill>
                    <a:srgbClr val="F03C69"/>
                  </a:solidFill>
                  <a:latin typeface="UTM Avo" panose="02040603050506020204" pitchFamily="18" charset="0"/>
                  <a:cs typeface="Times New Roman" panose="02020603050405020304" pitchFamily="18" charset="0"/>
                </a:rPr>
                <a:t>ấn </a:t>
              </a:r>
              <a:r>
                <a:rPr lang="vi-VN" sz="2200" b="1" smtClean="0">
                  <a:solidFill>
                    <a:srgbClr val="F03C69"/>
                  </a:solidFill>
                  <a:latin typeface="UTM Avo" panose="02040603050506020204" pitchFamily="18" charset="0"/>
                  <a:cs typeface="Times New Roman" panose="02020603050405020304" pitchFamily="18" charset="0"/>
                </a:rPr>
                <a:t>tượng</a:t>
              </a:r>
              <a:r>
                <a:rPr lang="en-US" sz="2200" b="1" smtClean="0">
                  <a:solidFill>
                    <a:srgbClr val="F03C69"/>
                  </a:solidFill>
                  <a:latin typeface="UTM Avo" panose="02040603050506020204" pitchFamily="18" charset="0"/>
                  <a:cs typeface="Times New Roman" panose="02020603050405020304" pitchFamily="18" charset="0"/>
                </a:rPr>
                <a:t> </a:t>
              </a:r>
              <a:r>
                <a:rPr lang="vi-VN" sz="2200" b="1" smtClean="0">
                  <a:solidFill>
                    <a:srgbClr val="F03C69"/>
                  </a:solidFill>
                  <a:latin typeface="UTM Avo" panose="02040603050506020204" pitchFamily="18" charset="0"/>
                  <a:cs typeface="Times New Roman" panose="02020603050405020304" pitchFamily="18" charset="0"/>
                </a:rPr>
                <a:t>và </a:t>
              </a:r>
              <a:r>
                <a:rPr lang="vi-VN" sz="2200" b="1" dirty="0">
                  <a:solidFill>
                    <a:srgbClr val="F03C69"/>
                  </a:solidFill>
                  <a:latin typeface="UTM Avo" panose="02040603050506020204" pitchFamily="18" charset="0"/>
                  <a:cs typeface="Times New Roman" panose="02020603050405020304" pitchFamily="18" charset="0"/>
                </a:rPr>
                <a:t>hấp dẫn hơn.</a:t>
              </a:r>
            </a:p>
          </p:txBody>
        </p:sp>
      </p:grpSp>
      <p:pic>
        <p:nvPicPr>
          <p:cNvPr id="15" name="Picture 14">
            <a:extLst>
              <a:ext uri="{FF2B5EF4-FFF2-40B4-BE49-F238E27FC236}">
                <a16:creationId xmlns="" xmlns:a16="http://schemas.microsoft.com/office/drawing/2014/main" id="{AAB82F71-378F-4682-B499-8D2C458D072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4902" y="2288783"/>
            <a:ext cx="897917" cy="883996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="" xmlns:a16="http://schemas.microsoft.com/office/drawing/2014/main" id="{018A3791-48BD-4296-B87A-1561C00FA520}"/>
              </a:ext>
            </a:extLst>
          </p:cNvPr>
          <p:cNvSpPr/>
          <p:nvPr/>
        </p:nvSpPr>
        <p:spPr>
          <a:xfrm>
            <a:off x="1713210" y="2401166"/>
            <a:ext cx="9315124" cy="25790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342900">
              <a:lnSpc>
                <a:spcPct val="150000"/>
              </a:lnSpc>
            </a:pPr>
            <a:r>
              <a:rPr lang="en-US" sz="2200" b="1" dirty="0">
                <a:latin typeface="UTM Avo" panose="02040603050506020204" pitchFamily="18" charset="0"/>
                <a:cs typeface="Times New Roman" panose="02020603050405020304" pitchFamily="18" charset="0"/>
              </a:rPr>
              <a:t>1. </a:t>
            </a:r>
            <a:r>
              <a:rPr lang="vi-VN" sz="2200" dirty="0">
                <a:latin typeface="UTM Avo" panose="02040603050506020204" pitchFamily="18" charset="0"/>
                <a:cs typeface="Times New Roman" panose="02020603050405020304" pitchFamily="18" charset="0"/>
              </a:rPr>
              <a:t>Mỗi phát biểu dưới đây đúng hay sai?</a:t>
            </a:r>
          </a:p>
          <a:p>
            <a:pPr algn="just" defTabSz="342900">
              <a:lnSpc>
                <a:spcPct val="150000"/>
              </a:lnSpc>
            </a:pPr>
            <a:r>
              <a:rPr lang="vi-VN" sz="2200" dirty="0">
                <a:latin typeface="UTM Avo" panose="02040603050506020204" pitchFamily="18" charset="0"/>
                <a:cs typeface="Times New Roman" panose="02020603050405020304" pitchFamily="18" charset="0"/>
              </a:rPr>
              <a:t>a) Mỗi trang chiếu có thể có nhiều kiểu hiệu ứng chuyển trang.</a:t>
            </a:r>
          </a:p>
          <a:p>
            <a:pPr algn="just" defTabSz="342900">
              <a:lnSpc>
                <a:spcPct val="150000"/>
              </a:lnSpc>
            </a:pPr>
            <a:r>
              <a:rPr lang="vi-VN" sz="2200" dirty="0">
                <a:latin typeface="UTM Avo" panose="02040603050506020204" pitchFamily="18" charset="0"/>
                <a:cs typeface="Times New Roman" panose="02020603050405020304" pitchFamily="18" charset="0"/>
              </a:rPr>
              <a:t>b) Trong một bài trình chiếu có thể có nhiều hiệu ứng chuyển trang khác nhau.</a:t>
            </a:r>
          </a:p>
          <a:p>
            <a:pPr algn="just" defTabSz="342900">
              <a:lnSpc>
                <a:spcPct val="150000"/>
              </a:lnSpc>
            </a:pPr>
            <a:r>
              <a:rPr lang="vi-VN" sz="2200" dirty="0">
                <a:latin typeface="UTM Avo" panose="02040603050506020204" pitchFamily="18" charset="0"/>
                <a:cs typeface="Times New Roman" panose="02020603050405020304" pitchFamily="18" charset="0"/>
              </a:rPr>
              <a:t>c) Hiệu ứng chuyển trang giúp cho bài thuyết trình sinh động và hấp</a:t>
            </a:r>
          </a:p>
          <a:p>
            <a:pPr algn="just" defTabSz="342900">
              <a:lnSpc>
                <a:spcPct val="150000"/>
              </a:lnSpc>
            </a:pPr>
            <a:r>
              <a:rPr lang="vi-VN" sz="2200" dirty="0">
                <a:latin typeface="UTM Avo" panose="02040603050506020204" pitchFamily="18" charset="0"/>
                <a:cs typeface="Times New Roman" panose="02020603050405020304" pitchFamily="18" charset="0"/>
              </a:rPr>
              <a:t>dẫn hơn.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6A504934-E7BD-3F81-FB8F-69CE3385B8BE}"/>
              </a:ext>
            </a:extLst>
          </p:cNvPr>
          <p:cNvSpPr txBox="1"/>
          <p:nvPr/>
        </p:nvSpPr>
        <p:spPr>
          <a:xfrm>
            <a:off x="1751052" y="5455010"/>
            <a:ext cx="6094428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pt-BR" b="0" i="0" dirty="0">
                <a:solidFill>
                  <a:schemeClr val="accent6">
                    <a:lumMod val="60000"/>
                    <a:lumOff val="40000"/>
                  </a:schemeClr>
                </a:solidFill>
                <a:effectLst/>
                <a:latin typeface="Roboto" panose="02000000000000000000" pitchFamily="2" charset="0"/>
              </a:rPr>
              <a:t>a) Sai.</a:t>
            </a:r>
          </a:p>
          <a:p>
            <a:pPr algn="l"/>
            <a:r>
              <a:rPr lang="pt-BR" b="0" i="0" dirty="0">
                <a:solidFill>
                  <a:schemeClr val="accent6">
                    <a:lumMod val="60000"/>
                    <a:lumOff val="40000"/>
                  </a:schemeClr>
                </a:solidFill>
                <a:effectLst/>
                <a:latin typeface="Roboto" panose="02000000000000000000" pitchFamily="2" charset="0"/>
              </a:rPr>
              <a:t>b) Đúng.</a:t>
            </a:r>
          </a:p>
          <a:p>
            <a:pPr algn="l"/>
            <a:r>
              <a:rPr lang="pt-BR" b="0" i="0" dirty="0">
                <a:solidFill>
                  <a:schemeClr val="accent6">
                    <a:lumMod val="60000"/>
                    <a:lumOff val="40000"/>
                  </a:schemeClr>
                </a:solidFill>
                <a:effectLst/>
                <a:latin typeface="Roboto" panose="02000000000000000000" pitchFamily="2" charset="0"/>
              </a:rPr>
              <a:t>c) Đúng.</a:t>
            </a:r>
          </a:p>
        </p:txBody>
      </p:sp>
    </p:spTree>
    <p:extLst>
      <p:ext uri="{BB962C8B-B14F-4D97-AF65-F5344CB8AC3E}">
        <p14:creationId xmlns:p14="http://schemas.microsoft.com/office/powerpoint/2010/main" val="10259866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="" xmlns:a16="http://schemas.microsoft.com/office/drawing/2014/main" id="{1E10EB54-4731-4DD5-8421-518086FEA3E2}"/>
              </a:ext>
            </a:extLst>
          </p:cNvPr>
          <p:cNvSpPr/>
          <p:nvPr/>
        </p:nvSpPr>
        <p:spPr>
          <a:xfrm>
            <a:off x="614526" y="292955"/>
            <a:ext cx="8211146" cy="6718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342900">
              <a:lnSpc>
                <a:spcPct val="150000"/>
              </a:lnSpc>
            </a:pPr>
            <a:r>
              <a:rPr lang="vi-VN" sz="2800" b="1" dirty="0">
                <a:solidFill>
                  <a:srgbClr val="F03C69"/>
                </a:solidFill>
                <a:latin typeface="SVN-SAF" panose="02040603050506020204" pitchFamily="18" charset="0"/>
                <a:cs typeface="Times New Roman" panose="02020603050405020304" pitchFamily="18" charset="0"/>
              </a:rPr>
              <a:t>2. Thực hành tạo HIỆU ỨNG CHUYỂN TRANG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FFF0A009-D01A-AB1E-276E-31D7871982B3}"/>
              </a:ext>
            </a:extLst>
          </p:cNvPr>
          <p:cNvSpPr txBox="1"/>
          <p:nvPr/>
        </p:nvSpPr>
        <p:spPr>
          <a:xfrm>
            <a:off x="614526" y="964806"/>
            <a:ext cx="9094508" cy="8617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ts val="3000"/>
              </a:lnSpc>
            </a:pPr>
            <a:r>
              <a:rPr lang="vi-VN" sz="2000" b="1" dirty="0">
                <a:solidFill>
                  <a:schemeClr val="accent6"/>
                </a:solidFill>
                <a:latin typeface="UTM  avo"/>
              </a:rPr>
              <a:t>NHIỆM VỤ</a:t>
            </a:r>
            <a:r>
              <a:rPr lang="vi-VN" sz="2000" dirty="0">
                <a:latin typeface="UTM  avo"/>
              </a:rPr>
              <a:t>: Hãy mở tệp </a:t>
            </a:r>
            <a:r>
              <a:rPr lang="vi-VN" sz="2000" dirty="0">
                <a:solidFill>
                  <a:schemeClr val="accent6"/>
                </a:solidFill>
                <a:latin typeface="UTM  avo"/>
              </a:rPr>
              <a:t>Canh dep que huong </a:t>
            </a:r>
            <a:r>
              <a:rPr lang="vi-VN" sz="2000" dirty="0">
                <a:latin typeface="UTM  avo"/>
              </a:rPr>
              <a:t>đã lưu ở Bài 8 và thêm các hiệu ứng chuyển trang theo những yêu cầu sau và lưu lại tệp trình chiếu. </a:t>
            </a:r>
            <a:endParaRPr lang="en-US" sz="2000" dirty="0">
              <a:latin typeface="UTM  avo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4F9BF34B-1DAF-06AF-63ED-0470E659A32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89761" y="2269129"/>
            <a:ext cx="9612478" cy="20025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90109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964752" y="419842"/>
            <a:ext cx="10960159" cy="6018316"/>
            <a:chOff x="964752" y="419842"/>
            <a:chExt cx="10960159" cy="6018316"/>
          </a:xfrm>
        </p:grpSpPr>
        <p:sp>
          <p:nvSpPr>
            <p:cNvPr id="3" name="Rectangle 2">
              <a:extLst>
                <a:ext uri="{FF2B5EF4-FFF2-40B4-BE49-F238E27FC236}">
                  <a16:creationId xmlns="" xmlns:a16="http://schemas.microsoft.com/office/drawing/2014/main" id="{5D505E70-6FFF-4823-AD10-E44225708B1A}"/>
                </a:ext>
              </a:extLst>
            </p:cNvPr>
            <p:cNvSpPr/>
            <p:nvPr/>
          </p:nvSpPr>
          <p:spPr>
            <a:xfrm>
              <a:off x="964752" y="419842"/>
              <a:ext cx="9168986" cy="163121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 defTabSz="342900"/>
              <a:r>
                <a:rPr lang="vi-VN" sz="2000" dirty="0">
                  <a:solidFill>
                    <a:srgbClr val="FFC000"/>
                  </a:solidFill>
                  <a:latin typeface="UTM Avo" panose="02040603050506020204" pitchFamily="18" charset="0"/>
                  <a:cs typeface="Times New Roman" panose="02020603050405020304" pitchFamily="18" charset="0"/>
                </a:rPr>
                <a:t>Hướng dẫn:</a:t>
              </a:r>
            </a:p>
            <a:p>
              <a:pPr algn="just" defTabSz="342900"/>
              <a:r>
                <a:rPr lang="vi-VN" sz="2000" i="1" dirty="0">
                  <a:solidFill>
                    <a:srgbClr val="FFC000"/>
                  </a:solidFill>
                  <a:latin typeface="UTM Avo" panose="02040603050506020204" pitchFamily="18" charset="0"/>
                  <a:cs typeface="Times New Roman" panose="02020603050405020304" pitchFamily="18" charset="0"/>
                </a:rPr>
                <a:t>Bước 1: </a:t>
              </a:r>
              <a:r>
                <a:rPr lang="vi-VN" sz="2000" dirty="0">
                  <a:latin typeface="UTM Avo" panose="02040603050506020204" pitchFamily="18" charset="0"/>
                  <a:cs typeface="Times New Roman" panose="02020603050405020304" pitchFamily="18" charset="0"/>
                </a:rPr>
                <a:t>Khởi động phần mềm trình chiếu.</a:t>
              </a:r>
            </a:p>
            <a:p>
              <a:pPr algn="just" defTabSz="342900"/>
              <a:r>
                <a:rPr lang="vi-VN" sz="2000" i="1" dirty="0">
                  <a:solidFill>
                    <a:srgbClr val="FFC000"/>
                  </a:solidFill>
                  <a:latin typeface="UTM Avo" panose="02040603050506020204" pitchFamily="18" charset="0"/>
                  <a:cs typeface="Times New Roman" panose="02020603050405020304" pitchFamily="18" charset="0"/>
                </a:rPr>
                <a:t>Bước 2: </a:t>
              </a:r>
              <a:r>
                <a:rPr lang="vi-VN" sz="2000" dirty="0">
                  <a:latin typeface="UTM Avo" panose="02040603050506020204" pitchFamily="18" charset="0"/>
                  <a:cs typeface="Times New Roman" panose="02020603050405020304" pitchFamily="18" charset="0"/>
                </a:rPr>
                <a:t>Chọn lệnh Open trong bảng chọn File. Cửa sổ Open hiện ra, chọn</a:t>
              </a:r>
            </a:p>
            <a:p>
              <a:pPr algn="just" defTabSz="342900"/>
              <a:r>
                <a:rPr lang="vi-VN" sz="2000" dirty="0">
                  <a:latin typeface="UTM Avo" panose="02040603050506020204" pitchFamily="18" charset="0"/>
                  <a:cs typeface="Times New Roman" panose="02020603050405020304" pitchFamily="18" charset="0"/>
                </a:rPr>
                <a:t>tệp Canh dep que huong trong thư mục tên của em.</a:t>
              </a:r>
            </a:p>
            <a:p>
              <a:pPr algn="just" defTabSz="342900"/>
              <a:r>
                <a:rPr lang="vi-VN" sz="2000" i="1" dirty="0">
                  <a:solidFill>
                    <a:srgbClr val="FFC000"/>
                  </a:solidFill>
                  <a:latin typeface="UTM Avo" panose="02040603050506020204" pitchFamily="18" charset="0"/>
                  <a:cs typeface="Times New Roman" panose="02020603050405020304" pitchFamily="18" charset="0"/>
                </a:rPr>
                <a:t>Bước 3: </a:t>
              </a:r>
              <a:r>
                <a:rPr lang="vi-VN" sz="2000" dirty="0">
                  <a:latin typeface="UTM Avo" panose="02040603050506020204" pitchFamily="18" charset="0"/>
                  <a:cs typeface="Times New Roman" panose="02020603050405020304" pitchFamily="18" charset="0"/>
                </a:rPr>
                <a:t>Chọn hiệu ứng chuyển trang</a:t>
              </a:r>
            </a:p>
          </p:txBody>
        </p:sp>
        <p:pic>
          <p:nvPicPr>
            <p:cNvPr id="6" name="Picture 5">
              <a:extLst>
                <a:ext uri="{FF2B5EF4-FFF2-40B4-BE49-F238E27FC236}">
                  <a16:creationId xmlns="" xmlns:a16="http://schemas.microsoft.com/office/drawing/2014/main" id="{376BBDEF-A0B9-671A-DCE4-3EA13D7238D9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414833" y="2333590"/>
              <a:ext cx="6510078" cy="4104568"/>
            </a:xfrm>
            <a:prstGeom prst="rect">
              <a:avLst/>
            </a:prstGeom>
          </p:spPr>
        </p:pic>
        <p:sp>
          <p:nvSpPr>
            <p:cNvPr id="12" name="Rectangle 11">
              <a:extLst>
                <a:ext uri="{FF2B5EF4-FFF2-40B4-BE49-F238E27FC236}">
                  <a16:creationId xmlns="" xmlns:a16="http://schemas.microsoft.com/office/drawing/2014/main" id="{B028C112-6BCC-FFCF-8DF8-F4190F6807DF}"/>
                </a:ext>
              </a:extLst>
            </p:cNvPr>
            <p:cNvSpPr/>
            <p:nvPr/>
          </p:nvSpPr>
          <p:spPr>
            <a:xfrm>
              <a:off x="964752" y="2411277"/>
              <a:ext cx="4610500" cy="357020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 defTabSz="342900"/>
              <a:r>
                <a:rPr lang="vi-VN" i="1" dirty="0">
                  <a:latin typeface="UTM  avo"/>
                </a:rPr>
                <a:t>Lưu ý</a:t>
              </a:r>
              <a:r>
                <a:rPr lang="vi-VN" dirty="0">
                  <a:latin typeface="UTM  avo"/>
                </a:rPr>
                <a:t>: Một số hiệu ứng sẽ không xuất hiện sẵn trên dải lệnh </a:t>
              </a:r>
              <a:r>
                <a:rPr lang="vi-VN" b="1" dirty="0">
                  <a:latin typeface="UTM  avo"/>
                </a:rPr>
                <a:t>Transitions</a:t>
              </a:r>
              <a:r>
                <a:rPr lang="vi-VN" dirty="0">
                  <a:latin typeface="UTM  avo"/>
                </a:rPr>
                <a:t>, hãy nháy chuột vào nút </a:t>
              </a:r>
              <a:r>
                <a:rPr lang="en-US" dirty="0">
                  <a:latin typeface="UTM Avo" panose="02040603050506020204"/>
                </a:rPr>
                <a:t>  </a:t>
              </a:r>
              <a:r>
                <a:rPr lang="vi-VN" dirty="0" smtClean="0">
                  <a:latin typeface="UTM  avo"/>
                </a:rPr>
                <a:t>để </a:t>
              </a:r>
              <a:r>
                <a:rPr lang="vi-VN" dirty="0">
                  <a:latin typeface="UTM  avo"/>
                </a:rPr>
                <a:t>xuất hiện danh sách hiệu ứng và chọn hiệu ứng thích hợp. Thực hiện tương tự để tạo hiệu ứng chuyển trang với các trang chiếu còn lại.</a:t>
              </a:r>
              <a:endParaRPr lang="en-US" dirty="0">
                <a:latin typeface="UTM Avo" panose="02040603050506020204"/>
              </a:endParaRPr>
            </a:p>
            <a:p>
              <a:pPr algn="just" defTabSz="342900"/>
              <a:r>
                <a:rPr lang="vi-VN" sz="2000" i="1" dirty="0">
                  <a:solidFill>
                    <a:srgbClr val="FFC000"/>
                  </a:solidFill>
                  <a:latin typeface="UTM  avo"/>
                </a:rPr>
                <a:t>Bước 4</a:t>
              </a:r>
              <a:r>
                <a:rPr lang="vi-VN" sz="2000" dirty="0">
                  <a:latin typeface="UTM  avo"/>
                </a:rPr>
                <a:t>: Nhấn phím </a:t>
              </a:r>
              <a:r>
                <a:rPr lang="vi-VN" sz="2000" b="1" dirty="0">
                  <a:latin typeface="UTM  avo"/>
                </a:rPr>
                <a:t>F5</a:t>
              </a:r>
              <a:r>
                <a:rPr lang="vi-VN" sz="2000" dirty="0">
                  <a:latin typeface="UTM  avo"/>
                </a:rPr>
                <a:t> (hoặc nháy chuột vào nút lệnh </a:t>
              </a:r>
              <a:r>
                <a:rPr lang="en-US" sz="2000" dirty="0">
                  <a:latin typeface="UTM Avo" panose="02040603050506020204"/>
                </a:rPr>
                <a:t>   </a:t>
              </a:r>
              <a:r>
                <a:rPr lang="vi-VN" sz="2000" dirty="0">
                  <a:latin typeface="UTM  avo"/>
                </a:rPr>
                <a:t>) để trình chiếu và xem các hiệu ứng chuyển trang. </a:t>
              </a:r>
              <a:endParaRPr lang="en-US" sz="2000" dirty="0">
                <a:latin typeface="UTM Avo" panose="02040603050506020204"/>
              </a:endParaRPr>
            </a:p>
            <a:p>
              <a:pPr algn="just" defTabSz="342900"/>
              <a:r>
                <a:rPr lang="vi-VN" sz="2000" i="1" dirty="0">
                  <a:solidFill>
                    <a:srgbClr val="FFC000"/>
                  </a:solidFill>
                  <a:latin typeface="UTM  avo"/>
                </a:rPr>
                <a:t>Bước 5</a:t>
              </a:r>
              <a:r>
                <a:rPr lang="vi-VN" sz="2000" dirty="0">
                  <a:latin typeface="UTM  avo"/>
                </a:rPr>
                <a:t>: Nháy chuột vào nút lệnh </a:t>
              </a:r>
              <a:r>
                <a:rPr lang="en-US" sz="2000" dirty="0">
                  <a:latin typeface="UTM Avo" panose="02040603050506020204"/>
                </a:rPr>
                <a:t>    </a:t>
              </a:r>
              <a:r>
                <a:rPr lang="vi-VN" sz="2000" dirty="0">
                  <a:latin typeface="UTM  avo"/>
                </a:rPr>
                <a:t>để lưu tệp.</a:t>
              </a:r>
              <a:endParaRPr lang="vi-VN" sz="2000" dirty="0">
                <a:latin typeface="UTM  avo"/>
                <a:cs typeface="Times New Roman" panose="02020603050405020304" pitchFamily="18" charset="0"/>
              </a:endParaRPr>
            </a:p>
            <a:p>
              <a:pPr algn="just" defTabSz="342900"/>
              <a:endParaRPr lang="en-US" dirty="0">
                <a:latin typeface="UTM Avo" panose="02040603050506020204"/>
              </a:endParaRPr>
            </a:p>
          </p:txBody>
        </p:sp>
        <p:pic>
          <p:nvPicPr>
            <p:cNvPr id="14" name="Picture 13">
              <a:extLst>
                <a:ext uri="{FF2B5EF4-FFF2-40B4-BE49-F238E27FC236}">
                  <a16:creationId xmlns="" xmlns:a16="http://schemas.microsoft.com/office/drawing/2014/main" id="{93A21659-277C-3B40-57EE-75215E3BA78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416691" y="2995727"/>
              <a:ext cx="226566" cy="302088"/>
            </a:xfrm>
            <a:prstGeom prst="rect">
              <a:avLst/>
            </a:prstGeom>
          </p:spPr>
        </p:pic>
        <p:pic>
          <p:nvPicPr>
            <p:cNvPr id="17" name="Picture 16">
              <a:extLst>
                <a:ext uri="{FF2B5EF4-FFF2-40B4-BE49-F238E27FC236}">
                  <a16:creationId xmlns="" xmlns:a16="http://schemas.microsoft.com/office/drawing/2014/main" id="{6713BB61-9CAC-4B75-87D6-352E133C156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163436" y="4455288"/>
              <a:ext cx="283208" cy="302088"/>
            </a:xfrm>
            <a:prstGeom prst="rect">
              <a:avLst/>
            </a:prstGeom>
          </p:spPr>
        </p:pic>
        <p:pic>
          <p:nvPicPr>
            <p:cNvPr id="19" name="Picture 18">
              <a:extLst>
                <a:ext uri="{FF2B5EF4-FFF2-40B4-BE49-F238E27FC236}">
                  <a16:creationId xmlns="" xmlns:a16="http://schemas.microsoft.com/office/drawing/2014/main" id="{13AA4763-FFF9-BD4D-3366-B28E57B8BBF0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4863120" y="5036152"/>
              <a:ext cx="320068" cy="35055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377744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>
            <a:extLst>
              <a:ext uri="{FF2B5EF4-FFF2-40B4-BE49-F238E27FC236}">
                <a16:creationId xmlns="" xmlns:a16="http://schemas.microsoft.com/office/drawing/2014/main" id="{60BEE735-CE58-4102-B051-8E89722AB9F6}"/>
              </a:ext>
            </a:extLst>
          </p:cNvPr>
          <p:cNvGrpSpPr/>
          <p:nvPr/>
        </p:nvGrpSpPr>
        <p:grpSpPr>
          <a:xfrm>
            <a:off x="414536" y="410130"/>
            <a:ext cx="3761537" cy="1014929"/>
            <a:chOff x="371924" y="467376"/>
            <a:chExt cx="3761537" cy="1014929"/>
          </a:xfrm>
        </p:grpSpPr>
        <p:pic>
          <p:nvPicPr>
            <p:cNvPr id="13" name="Picture 12">
              <a:extLst>
                <a:ext uri="{FF2B5EF4-FFF2-40B4-BE49-F238E27FC236}">
                  <a16:creationId xmlns="" xmlns:a16="http://schemas.microsoft.com/office/drawing/2014/main" id="{E9E35BFB-9160-475A-9A3C-F4BFA55FD3C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371924" y="467376"/>
              <a:ext cx="1280271" cy="1014929"/>
            </a:xfrm>
            <a:prstGeom prst="rect">
              <a:avLst/>
            </a:prstGeom>
          </p:spPr>
        </p:pic>
        <p:sp>
          <p:nvSpPr>
            <p:cNvPr id="15" name="Rectangle 14">
              <a:extLst>
                <a:ext uri="{FF2B5EF4-FFF2-40B4-BE49-F238E27FC236}">
                  <a16:creationId xmlns="" xmlns:a16="http://schemas.microsoft.com/office/drawing/2014/main" id="{DC92854C-9D59-4229-99FA-518A76AD336B}"/>
                </a:ext>
              </a:extLst>
            </p:cNvPr>
            <p:cNvSpPr/>
            <p:nvPr/>
          </p:nvSpPr>
          <p:spPr>
            <a:xfrm>
              <a:off x="1752860" y="653374"/>
              <a:ext cx="2380601" cy="64293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defTabSz="342900">
                <a:lnSpc>
                  <a:spcPct val="150000"/>
                </a:lnSpc>
              </a:pPr>
              <a:r>
                <a:rPr lang="en-US" sz="2800" b="1">
                  <a:solidFill>
                    <a:srgbClr val="0998D7"/>
                  </a:solidFill>
                  <a:latin typeface="SVN-SAF" panose="02040603050506020204" pitchFamily="18" charset="0"/>
                  <a:cs typeface="Times New Roman" panose="02020603050405020304" pitchFamily="18" charset="0"/>
                </a:rPr>
                <a:t>LUYỆN TẬP</a:t>
              </a:r>
              <a:endParaRPr lang="vi-VN" sz="2800" b="1">
                <a:solidFill>
                  <a:srgbClr val="0998D7"/>
                </a:solidFill>
                <a:latin typeface="SVN-SAF" panose="020406030505060202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10" name="Rectangle 9">
            <a:extLst>
              <a:ext uri="{FF2B5EF4-FFF2-40B4-BE49-F238E27FC236}">
                <a16:creationId xmlns="" xmlns:a16="http://schemas.microsoft.com/office/drawing/2014/main" id="{E9770DC8-2D80-4B12-B179-29CF25F904DF}"/>
              </a:ext>
            </a:extLst>
          </p:cNvPr>
          <p:cNvSpPr/>
          <p:nvPr/>
        </p:nvSpPr>
        <p:spPr>
          <a:xfrm>
            <a:off x="635645" y="3146293"/>
            <a:ext cx="3540428" cy="23529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342900">
              <a:lnSpc>
                <a:spcPct val="150000"/>
              </a:lnSpc>
            </a:pPr>
            <a:r>
              <a:rPr lang="en-US" sz="2000" b="1" dirty="0">
                <a:latin typeface="UTM Avo" panose="02040603050506020204" pitchFamily="18" charset="0"/>
                <a:cs typeface="Times New Roman" panose="02020603050405020304" pitchFamily="18" charset="0"/>
              </a:rPr>
              <a:t>2.</a:t>
            </a:r>
            <a:r>
              <a:rPr lang="vi-VN" sz="2000" dirty="0">
                <a:latin typeface="UTM Avo" panose="02040603050506020204" pitchFamily="18" charset="0"/>
                <a:cs typeface="Times New Roman" panose="02020603050405020304" pitchFamily="18" charset="0"/>
              </a:rPr>
              <a:t> Em hãy thực hành các nhiệm vụ sau:</a:t>
            </a:r>
          </a:p>
          <a:p>
            <a:pPr algn="just" defTabSz="342900">
              <a:lnSpc>
                <a:spcPct val="150000"/>
              </a:lnSpc>
            </a:pPr>
            <a:r>
              <a:rPr lang="vi-VN" sz="2000" dirty="0">
                <a:latin typeface="UTM Avo" panose="02040603050506020204" pitchFamily="18" charset="0"/>
                <a:cs typeface="Times New Roman" panose="02020603050405020304" pitchFamily="18" charset="0"/>
              </a:rPr>
              <a:t>a) Tạo bốn trang chiếu theo gợi ý sau đây để</a:t>
            </a:r>
            <a:r>
              <a:rPr lang="en-US" sz="2000" dirty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vi-VN" sz="2000" dirty="0">
                <a:latin typeface="UTM Avo" panose="02040603050506020204" pitchFamily="18" charset="0"/>
                <a:cs typeface="Times New Roman" panose="02020603050405020304" pitchFamily="18" charset="0"/>
              </a:rPr>
              <a:t>giới thiệu Hồ Hoàn Kiếm: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="" xmlns:a16="http://schemas.microsoft.com/office/drawing/2014/main" id="{2D8C3E9D-E8E9-471D-ACBD-32C20ACB11E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317473" y="282610"/>
            <a:ext cx="589731" cy="520622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39B25E82-35CB-A9AE-9DEA-C01E0F183547}"/>
              </a:ext>
            </a:extLst>
          </p:cNvPr>
          <p:cNvSpPr txBox="1"/>
          <p:nvPr/>
        </p:nvSpPr>
        <p:spPr>
          <a:xfrm>
            <a:off x="635644" y="1512224"/>
            <a:ext cx="10242887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>
              <a:buAutoNum type="arabicPeriod"/>
            </a:pPr>
            <a:r>
              <a:rPr lang="en-US" sz="2000" dirty="0" err="1">
                <a:latin typeface="UTM  avo"/>
              </a:rPr>
              <a:t>Các</a:t>
            </a:r>
            <a:r>
              <a:rPr lang="en-US" sz="2000" dirty="0">
                <a:latin typeface="UTM  avo"/>
              </a:rPr>
              <a:t> </a:t>
            </a:r>
            <a:r>
              <a:rPr lang="en-US" sz="2000" dirty="0" err="1">
                <a:latin typeface="UTM  avo"/>
              </a:rPr>
              <a:t>nút</a:t>
            </a:r>
            <a:r>
              <a:rPr lang="en-US" sz="2000" dirty="0">
                <a:latin typeface="UTM  avo"/>
              </a:rPr>
              <a:t> </a:t>
            </a:r>
            <a:r>
              <a:rPr lang="en-US" sz="2000" dirty="0" err="1">
                <a:latin typeface="UTM  avo"/>
              </a:rPr>
              <a:t>lệnh</a:t>
            </a:r>
            <a:r>
              <a:rPr lang="en-US" sz="2000" dirty="0">
                <a:latin typeface="UTM  avo"/>
              </a:rPr>
              <a:t> </a:t>
            </a:r>
            <a:r>
              <a:rPr lang="en-US" sz="2000" dirty="0" err="1">
                <a:latin typeface="UTM  avo"/>
              </a:rPr>
              <a:t>của</a:t>
            </a:r>
            <a:r>
              <a:rPr lang="en-US" sz="2000" dirty="0">
                <a:latin typeface="UTM  avo"/>
              </a:rPr>
              <a:t> </a:t>
            </a:r>
            <a:r>
              <a:rPr lang="en-US" sz="2000" dirty="0" err="1">
                <a:latin typeface="UTM  avo"/>
              </a:rPr>
              <a:t>hiệu</a:t>
            </a:r>
            <a:r>
              <a:rPr lang="en-US" sz="2000" dirty="0">
                <a:latin typeface="UTM  avo"/>
              </a:rPr>
              <a:t> </a:t>
            </a:r>
            <a:r>
              <a:rPr lang="en-US" sz="2000" dirty="0" err="1">
                <a:latin typeface="UTM  avo"/>
              </a:rPr>
              <a:t>ứng</a:t>
            </a:r>
            <a:r>
              <a:rPr lang="en-US" sz="2000" dirty="0">
                <a:latin typeface="UTM  avo"/>
              </a:rPr>
              <a:t> </a:t>
            </a:r>
            <a:r>
              <a:rPr lang="en-US" sz="2000" dirty="0" err="1">
                <a:latin typeface="UTM  avo"/>
              </a:rPr>
              <a:t>chuyển</a:t>
            </a:r>
            <a:r>
              <a:rPr lang="en-US" sz="2000" dirty="0">
                <a:latin typeface="UTM  avo"/>
              </a:rPr>
              <a:t> </a:t>
            </a:r>
            <a:r>
              <a:rPr lang="en-US" sz="2000" dirty="0" err="1">
                <a:latin typeface="UTM  avo"/>
              </a:rPr>
              <a:t>trang</a:t>
            </a:r>
            <a:r>
              <a:rPr lang="en-US" sz="2000" dirty="0">
                <a:latin typeface="UTM  avo"/>
              </a:rPr>
              <a:t> </a:t>
            </a:r>
            <a:r>
              <a:rPr lang="en-US" sz="2000" dirty="0" err="1">
                <a:latin typeface="UTM  avo"/>
              </a:rPr>
              <a:t>nằm</a:t>
            </a:r>
            <a:r>
              <a:rPr lang="en-US" sz="2000" dirty="0">
                <a:latin typeface="UTM  avo"/>
              </a:rPr>
              <a:t> </a:t>
            </a:r>
            <a:r>
              <a:rPr lang="en-US" sz="2000" dirty="0" err="1">
                <a:latin typeface="UTM  avo"/>
              </a:rPr>
              <a:t>trên</a:t>
            </a:r>
            <a:r>
              <a:rPr lang="en-US" sz="2000" dirty="0">
                <a:latin typeface="UTM  avo"/>
              </a:rPr>
              <a:t> </a:t>
            </a:r>
            <a:r>
              <a:rPr lang="en-US" sz="2000" dirty="0" err="1">
                <a:latin typeface="UTM  avo"/>
              </a:rPr>
              <a:t>dải</a:t>
            </a:r>
            <a:r>
              <a:rPr lang="en-US" sz="2000" dirty="0">
                <a:latin typeface="UTM  avo"/>
              </a:rPr>
              <a:t> </a:t>
            </a:r>
            <a:r>
              <a:rPr lang="en-US" sz="2000" dirty="0" err="1">
                <a:latin typeface="UTM  avo"/>
              </a:rPr>
              <a:t>lệnh</a:t>
            </a:r>
            <a:r>
              <a:rPr lang="en-US" sz="2000" dirty="0">
                <a:latin typeface="UTM  avo"/>
              </a:rPr>
              <a:t> </a:t>
            </a:r>
            <a:r>
              <a:rPr lang="en-US" sz="2000" dirty="0" err="1">
                <a:latin typeface="UTM  avo"/>
              </a:rPr>
              <a:t>nào</a:t>
            </a:r>
            <a:r>
              <a:rPr lang="en-US" sz="2000" dirty="0">
                <a:latin typeface="UTM  avo"/>
              </a:rPr>
              <a:t>?</a:t>
            </a:r>
          </a:p>
          <a:p>
            <a:pPr marL="457200" indent="-457200">
              <a:buAutoNum type="arabicPeriod"/>
            </a:pPr>
            <a:endParaRPr lang="en-US" sz="2000" dirty="0">
              <a:latin typeface="UTM  avo"/>
            </a:endParaRPr>
          </a:p>
          <a:p>
            <a:r>
              <a:rPr lang="en-US" sz="2000" dirty="0">
                <a:latin typeface="UTM  avo"/>
              </a:rPr>
              <a:t>A. Design.          </a:t>
            </a:r>
            <a:r>
              <a:rPr lang="en-US" sz="2000" dirty="0" smtClean="0">
                <a:latin typeface="UTM  avo"/>
              </a:rPr>
              <a:t> </a:t>
            </a:r>
            <a:r>
              <a:rPr lang="en-US" sz="2000" dirty="0">
                <a:latin typeface="UTM  avo"/>
              </a:rPr>
              <a:t>B. Animations.                 </a:t>
            </a:r>
            <a:r>
              <a:rPr lang="en-US" sz="2000" dirty="0" smtClean="0">
                <a:latin typeface="UTM  avo"/>
              </a:rPr>
              <a:t> </a:t>
            </a:r>
            <a:r>
              <a:rPr lang="en-US" sz="2000" dirty="0">
                <a:latin typeface="UTM  avo"/>
              </a:rPr>
              <a:t>C. Home.                              </a:t>
            </a:r>
            <a:r>
              <a:rPr lang="en-US" sz="2000" dirty="0" err="1" smtClean="0">
                <a:latin typeface="UTM  avo"/>
              </a:rPr>
              <a:t>D.Transitions</a:t>
            </a:r>
            <a:r>
              <a:rPr lang="en-US" sz="2000" dirty="0">
                <a:latin typeface="UTM  avo"/>
              </a:rPr>
              <a:t>.</a:t>
            </a:r>
          </a:p>
        </p:txBody>
      </p:sp>
      <p:sp>
        <p:nvSpPr>
          <p:cNvPr id="7" name="Oval 6">
            <a:extLst>
              <a:ext uri="{FF2B5EF4-FFF2-40B4-BE49-F238E27FC236}">
                <a16:creationId xmlns="" xmlns:a16="http://schemas.microsoft.com/office/drawing/2014/main" id="{63DEE680-4CE2-9C19-45D9-F642C5A23E32}"/>
              </a:ext>
            </a:extLst>
          </p:cNvPr>
          <p:cNvSpPr/>
          <p:nvPr/>
        </p:nvSpPr>
        <p:spPr>
          <a:xfrm>
            <a:off x="8597245" y="2155157"/>
            <a:ext cx="358219" cy="3618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="" xmlns:a16="http://schemas.microsoft.com/office/drawing/2014/main" id="{E1F26DA6-B83A-534E-76E1-1821CB7AA2D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703701" y="2697018"/>
            <a:ext cx="5486674" cy="3909147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5762914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246221FB-E88B-0ACD-2992-76DF5BD931C2}"/>
              </a:ext>
            </a:extLst>
          </p:cNvPr>
          <p:cNvSpPr txBox="1"/>
          <p:nvPr/>
        </p:nvSpPr>
        <p:spPr>
          <a:xfrm>
            <a:off x="464270" y="383845"/>
            <a:ext cx="6094428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dirty="0">
                <a:latin typeface="UTM  avo"/>
              </a:rPr>
              <a:t>b) </a:t>
            </a:r>
            <a:r>
              <a:rPr lang="en-US" sz="2000" dirty="0" err="1">
                <a:latin typeface="UTM  avo"/>
              </a:rPr>
              <a:t>Tạo</a:t>
            </a:r>
            <a:r>
              <a:rPr lang="en-US" sz="2000" dirty="0">
                <a:latin typeface="UTM  avo"/>
              </a:rPr>
              <a:t> </a:t>
            </a:r>
            <a:r>
              <a:rPr lang="en-US" sz="2000" dirty="0" err="1">
                <a:latin typeface="UTM  avo"/>
              </a:rPr>
              <a:t>hiệu</a:t>
            </a:r>
            <a:r>
              <a:rPr lang="en-US" sz="2000" dirty="0">
                <a:latin typeface="UTM  avo"/>
              </a:rPr>
              <a:t> </a:t>
            </a:r>
            <a:r>
              <a:rPr lang="en-US" sz="2000" dirty="0" err="1">
                <a:latin typeface="UTM  avo"/>
              </a:rPr>
              <a:t>ứng</a:t>
            </a:r>
            <a:r>
              <a:rPr lang="en-US" sz="2000" dirty="0">
                <a:latin typeface="UTM  avo"/>
              </a:rPr>
              <a:t> </a:t>
            </a:r>
            <a:r>
              <a:rPr lang="en-US" sz="2000" dirty="0" err="1">
                <a:latin typeface="UTM  avo"/>
              </a:rPr>
              <a:t>cho</a:t>
            </a:r>
            <a:r>
              <a:rPr lang="en-US" sz="2000" dirty="0">
                <a:latin typeface="UTM  avo"/>
              </a:rPr>
              <a:t> </a:t>
            </a:r>
            <a:r>
              <a:rPr lang="en-US" sz="2000" dirty="0" err="1">
                <a:latin typeface="UTM  avo"/>
              </a:rPr>
              <a:t>các</a:t>
            </a:r>
            <a:r>
              <a:rPr lang="en-US" sz="2000" dirty="0">
                <a:latin typeface="UTM  avo"/>
              </a:rPr>
              <a:t> </a:t>
            </a:r>
            <a:r>
              <a:rPr lang="en-US" sz="2000" dirty="0" err="1">
                <a:latin typeface="UTM  avo"/>
              </a:rPr>
              <a:t>trang</a:t>
            </a:r>
            <a:r>
              <a:rPr lang="en-US" sz="2000" dirty="0">
                <a:latin typeface="UTM  avo"/>
              </a:rPr>
              <a:t> </a:t>
            </a:r>
            <a:r>
              <a:rPr lang="en-US" sz="2000" dirty="0" err="1">
                <a:latin typeface="UTM  avo"/>
              </a:rPr>
              <a:t>chiếu</a:t>
            </a:r>
            <a:r>
              <a:rPr lang="en-US" sz="2000" dirty="0">
                <a:latin typeface="UTM  avo"/>
              </a:rPr>
              <a:t> </a:t>
            </a:r>
            <a:r>
              <a:rPr lang="en-US" sz="2000" dirty="0" err="1">
                <a:latin typeface="UTM  avo"/>
              </a:rPr>
              <a:t>theo</a:t>
            </a:r>
            <a:r>
              <a:rPr lang="en-US" sz="2000" dirty="0">
                <a:latin typeface="UTM  avo"/>
              </a:rPr>
              <a:t> </a:t>
            </a:r>
            <a:r>
              <a:rPr lang="en-US" sz="2000" dirty="0" err="1">
                <a:latin typeface="UTM  avo"/>
              </a:rPr>
              <a:t>yêu</a:t>
            </a:r>
            <a:r>
              <a:rPr lang="en-US" sz="2000" dirty="0">
                <a:latin typeface="UTM  avo"/>
              </a:rPr>
              <a:t> </a:t>
            </a:r>
            <a:r>
              <a:rPr lang="en-US" sz="2000" dirty="0" err="1">
                <a:latin typeface="UTM  avo"/>
              </a:rPr>
              <a:t>cầu</a:t>
            </a:r>
            <a:r>
              <a:rPr lang="en-US" sz="2000" dirty="0">
                <a:latin typeface="UTM  avo"/>
              </a:rPr>
              <a:t> </a:t>
            </a:r>
            <a:r>
              <a:rPr lang="en-US" sz="2000" dirty="0" err="1">
                <a:latin typeface="UTM  avo"/>
              </a:rPr>
              <a:t>sau</a:t>
            </a:r>
            <a:r>
              <a:rPr lang="en-US" sz="2000" dirty="0">
                <a:latin typeface="UTM  avo"/>
              </a:rPr>
              <a:t>: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FF740848-EF13-D3BE-D400-4BFBDEB0D4A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4270" y="1436761"/>
            <a:ext cx="9119235" cy="2440012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4AE66BD7-256D-5956-C2D1-280D9DFB60F6}"/>
              </a:ext>
            </a:extLst>
          </p:cNvPr>
          <p:cNvSpPr txBox="1"/>
          <p:nvPr/>
        </p:nvSpPr>
        <p:spPr>
          <a:xfrm>
            <a:off x="464270" y="4529580"/>
            <a:ext cx="11309808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2000" dirty="0">
                <a:latin typeface="UTM  avo"/>
              </a:rPr>
              <a:t>c) Lưu tệp với tên Ho Hoan Kiem vào thư mục tên của em đã tạo ở Bài 5</a:t>
            </a:r>
            <a:endParaRPr lang="en-US" sz="2000" dirty="0">
              <a:latin typeface="UTM  avo"/>
            </a:endParaRPr>
          </a:p>
        </p:txBody>
      </p:sp>
    </p:spTree>
    <p:extLst>
      <p:ext uri="{BB962C8B-B14F-4D97-AF65-F5344CB8AC3E}">
        <p14:creationId xmlns:p14="http://schemas.microsoft.com/office/powerpoint/2010/main" val="25722258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7.0&quot;&gt;&lt;object type=&quot;1&quot; unique_id=&quot;10001&quot;&gt;&lt;object type=&quot;8&quot; unique_id=&quot;10014&quot;&gt;&lt;/object&gt;&lt;object type=&quot;2&quot; unique_id=&quot;10015&quot;&gt;&lt;object type=&quot;3&quot; unique_id=&quot;10016&quot;&gt;&lt;property id=&quot;20148&quot; value=&quot;5&quot;/&gt;&lt;property id=&quot;20300&quot; value=&quot;Slide 1&quot;/&gt;&lt;property id=&quot;20307&quot; value=&quot;2959&quot;/&gt;&lt;/object&gt;&lt;object type=&quot;3&quot; unique_id=&quot;10017&quot;&gt;&lt;property id=&quot;20148&quot; value=&quot;5&quot;/&gt;&lt;property id=&quot;20300&quot; value=&quot;Slide 2&quot;/&gt;&lt;property id=&quot;20307&quot; value=&quot;3073&quot;/&gt;&lt;/object&gt;&lt;object type=&quot;3&quot; unique_id=&quot;10018&quot;&gt;&lt;property id=&quot;20148&quot; value=&quot;5&quot;/&gt;&lt;property id=&quot;20300&quot; value=&quot;Slide 3&quot;/&gt;&lt;property id=&quot;20307&quot; value=&quot;3149&quot;/&gt;&lt;/object&gt;&lt;object type=&quot;3&quot; unique_id=&quot;10019&quot;&gt;&lt;property id=&quot;20148&quot; value=&quot;5&quot;/&gt;&lt;property id=&quot;20300&quot; value=&quot;Slide 4&quot;/&gt;&lt;property id=&quot;20307&quot; value=&quot;3074&quot;/&gt;&lt;/object&gt;&lt;object type=&quot;3&quot; unique_id=&quot;10020&quot;&gt;&lt;property id=&quot;20148&quot; value=&quot;5&quot;/&gt;&lt;property id=&quot;20300&quot; value=&quot;Slide 5&quot;/&gt;&lt;property id=&quot;20307&quot; value=&quot;3035&quot;/&gt;&lt;/object&gt;&lt;object type=&quot;3&quot; unique_id=&quot;10021&quot;&gt;&lt;property id=&quot;20148&quot; value=&quot;5&quot;/&gt;&lt;property id=&quot;20300&quot; value=&quot;Slide 6&quot;/&gt;&lt;property id=&quot;20307&quot; value=&quot;3150&quot;/&gt;&lt;/object&gt;&lt;object type=&quot;3&quot; unique_id=&quot;10022&quot;&gt;&lt;property id=&quot;20148&quot; value=&quot;5&quot;/&gt;&lt;property id=&quot;20300&quot; value=&quot;Slide 7&quot;/&gt;&lt;property id=&quot;20307&quot; value=&quot;3151&quot;/&gt;&lt;/object&gt;&lt;object type=&quot;3&quot; unique_id=&quot;10023&quot;&gt;&lt;property id=&quot;20148&quot; value=&quot;5&quot;/&gt;&lt;property id=&quot;20300&quot; value=&quot;Slide 8&quot;/&gt;&lt;property id=&quot;20307&quot; value=&quot;3126&quot;/&gt;&lt;/object&gt;&lt;object type=&quot;3&quot; unique_id=&quot;10024&quot;&gt;&lt;property id=&quot;20148&quot; value=&quot;5&quot;/&gt;&lt;property id=&quot;20300&quot; value=&quot;Slide 9&quot;/&gt;&lt;property id=&quot;20307&quot; value=&quot;3152&quot;/&gt;&lt;/object&gt;&lt;object type=&quot;3&quot; unique_id=&quot;10025&quot;&gt;&lt;property id=&quot;20148&quot; value=&quot;5&quot;/&gt;&lt;property id=&quot;20300&quot; value=&quot;Slide 10&quot;/&gt;&lt;property id=&quot;20307&quot; value=&quot;3127&quot;/&gt;&lt;/object&gt;&lt;object type=&quot;3&quot; unique_id=&quot;10026&quot;&gt;&lt;property id=&quot;20148&quot; value=&quot;5&quot;/&gt;&lt;property id=&quot;20300&quot; value=&quot;Slide 11&quot;/&gt;&lt;property id=&quot;20307&quot; value=&quot;280&quot;/&gt;&lt;/object&gt;&lt;/object&gt;&lt;/object&gt;&lt;/database&gt;"/>
  <p:tag name="SECTOMILLISECCONVERTED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.6|21.8|32.7|2.7|1.5|1.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.6|21.8|32.7|2.7|1.5|1.1"/>
</p:tagLst>
</file>

<file path=ppt/theme/theme1.xml><?xml version="1.0" encoding="utf-8"?>
<a:theme xmlns:a="http://schemas.openxmlformats.org/drawingml/2006/main" name="1_Office 主题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008A3B"/>
      </a:accent1>
      <a:accent2>
        <a:srgbClr val="7DC8FF"/>
      </a:accent2>
      <a:accent3>
        <a:srgbClr val="56AF35"/>
      </a:accent3>
      <a:accent4>
        <a:srgbClr val="CDD500"/>
      </a:accent4>
      <a:accent5>
        <a:srgbClr val="4472C4"/>
      </a:accent5>
      <a:accent6>
        <a:srgbClr val="F95421"/>
      </a:accent6>
      <a:hlink>
        <a:srgbClr val="0563C1"/>
      </a:hlink>
      <a:folHlink>
        <a:srgbClr val="954F72"/>
      </a:folHlink>
    </a:clrScheme>
    <a:fontScheme name="zezbname">
      <a:majorFont>
        <a:latin typeface="Segoe Print"/>
        <a:ea typeface="方正黑体_GBK"/>
        <a:cs typeface=""/>
      </a:majorFont>
      <a:minorFont>
        <a:latin typeface="Segoe Print"/>
        <a:ea typeface="方正黑体_GBK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6072</TotalTime>
  <Words>659</Words>
  <Application>Microsoft Office PowerPoint</Application>
  <PresentationFormat>Widescreen</PresentationFormat>
  <Paragraphs>63</Paragraphs>
  <Slides>11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15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27" baseType="lpstr">
      <vt:lpstr>微软雅黑</vt:lpstr>
      <vt:lpstr>Arial</vt:lpstr>
      <vt:lpstr>Calibri</vt:lpstr>
      <vt:lpstr>iCiel Cadena</vt:lpstr>
      <vt:lpstr>Roboto</vt:lpstr>
      <vt:lpstr>Segoe Print</vt:lpstr>
      <vt:lpstr>SVN-Androgyne</vt:lpstr>
      <vt:lpstr>SVN-SAF</vt:lpstr>
      <vt:lpstr>Times New Roman</vt:lpstr>
      <vt:lpstr>UTM  avo</vt:lpstr>
      <vt:lpstr>UTM Avo</vt:lpstr>
      <vt:lpstr>UTM Bienvenue</vt:lpstr>
      <vt:lpstr>UVF Salome</vt:lpstr>
      <vt:lpstr>方正黑体_GBK</vt:lpstr>
      <vt:lpstr>等线</vt:lpstr>
      <vt:lpstr>1_Office 主题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Uyen Uyen</dc:creator>
  <cp:lastModifiedBy>MTC</cp:lastModifiedBy>
  <cp:revision>191</cp:revision>
  <dcterms:created xsi:type="dcterms:W3CDTF">2021-11-14T08:33:55Z</dcterms:created>
  <dcterms:modified xsi:type="dcterms:W3CDTF">2025-01-10T02:36:44Z</dcterms:modified>
</cp:coreProperties>
</file>