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3" r:id="rId2"/>
    <p:sldId id="2979" r:id="rId3"/>
    <p:sldId id="2976" r:id="rId4"/>
    <p:sldId id="2998" r:id="rId5"/>
    <p:sldId id="2980" r:id="rId6"/>
    <p:sldId id="2983" r:id="rId7"/>
    <p:sldId id="2994" r:id="rId8"/>
    <p:sldId id="2981" r:id="rId9"/>
    <p:sldId id="2995" r:id="rId10"/>
    <p:sldId id="2996" r:id="rId11"/>
    <p:sldId id="2997" r:id="rId12"/>
    <p:sldId id="2985" r:id="rId13"/>
    <p:sldId id="2986" r:id="rId14"/>
    <p:sldId id="28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7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6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5603" y="1484017"/>
            <a:ext cx="11098555" cy="2160751"/>
            <a:chOff x="1039584" y="1275897"/>
            <a:chExt cx="11098555" cy="2160751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275897"/>
              <a:ext cx="9939826" cy="2160751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39584" y="1613040"/>
              <a:ext cx="2092595" cy="823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1877994"/>
              <a:ext cx="62528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5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7011" y="1430921"/>
              <a:ext cx="893153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6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6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6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6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6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6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141373" cy="4936495"/>
            <a:chOff x="398004" y="813568"/>
            <a:chExt cx="1114168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2309" y="1459764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477386" y="4047826"/>
            <a:ext cx="3633718" cy="13511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8" y="4047826"/>
            <a:ext cx="3297227" cy="1328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0" y="1335551"/>
            <a:ext cx="11076299" cy="39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=""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3&quot;/&gt;&lt;/object&gt;&lt;object type=&quot;3&quot; unique_id=&quot;10005&quot;&gt;&lt;property id=&quot;20148&quot; value=&quot;5&quot;/&gt;&lt;property id=&quot;20300&quot; value=&quot;Slide 2&quot;/&gt;&lt;property id=&quot;20307&quot; value=&quot;2979&quot;/&gt;&lt;/object&gt;&lt;object type=&quot;3&quot; unique_id=&quot;10006&quot;&gt;&lt;property id=&quot;20148&quot; value=&quot;5&quot;/&gt;&lt;property id=&quot;20300&quot; value=&quot;Slide 3&quot;/&gt;&lt;property id=&quot;20307&quot; value=&quot;2976&quot;/&gt;&lt;/object&gt;&lt;object type=&quot;3&quot; unique_id=&quot;10007&quot;&gt;&lt;property id=&quot;20148&quot; value=&quot;5&quot;/&gt;&lt;property id=&quot;20300&quot; value=&quot;Slide 4&quot;/&gt;&lt;property id=&quot;20307&quot; value=&quot;2998&quot;/&gt;&lt;/object&gt;&lt;object type=&quot;3&quot; unique_id=&quot;10008&quot;&gt;&lt;property id=&quot;20148&quot; value=&quot;5&quot;/&gt;&lt;property id=&quot;20300&quot; value=&quot;Slide 5&quot;/&gt;&lt;property id=&quot;20307&quot; value=&quot;2980&quot;/&gt;&lt;/object&gt;&lt;object type=&quot;3&quot; unique_id=&quot;10009&quot;&gt;&lt;property id=&quot;20148&quot; value=&quot;5&quot;/&gt;&lt;property id=&quot;20300&quot; value=&quot;Slide 6&quot;/&gt;&lt;property id=&quot;20307&quot; value=&quot;2983&quot;/&gt;&lt;/object&gt;&lt;object type=&quot;3&quot; unique_id=&quot;10010&quot;&gt;&lt;property id=&quot;20148&quot; value=&quot;5&quot;/&gt;&lt;property id=&quot;20300&quot; value=&quot;Slide 7&quot;/&gt;&lt;property id=&quot;20307&quot; value=&quot;2994&quot;/&gt;&lt;/object&gt;&lt;object type=&quot;3&quot; unique_id=&quot;10011&quot;&gt;&lt;property id=&quot;20148&quot; value=&quot;5&quot;/&gt;&lt;property id=&quot;20300&quot; value=&quot;Slide 8&quot;/&gt;&lt;property id=&quot;20307&quot; value=&quot;2981&quot;/&gt;&lt;/object&gt;&lt;object type=&quot;3&quot; unique_id=&quot;10012&quot;&gt;&lt;property id=&quot;20148&quot; value=&quot;5&quot;/&gt;&lt;property id=&quot;20300&quot; value=&quot;Slide 9&quot;/&gt;&lt;property id=&quot;20307&quot; value=&quot;2995&quot;/&gt;&lt;/object&gt;&lt;object type=&quot;3&quot; unique_id=&quot;10013&quot;&gt;&lt;property id=&quot;20148&quot; value=&quot;5&quot;/&gt;&lt;property id=&quot;20300&quot; value=&quot;Slide 10&quot;/&gt;&lt;property id=&quot;20307&quot; value=&quot;2996&quot;/&gt;&lt;/object&gt;&lt;object type=&quot;3&quot; unique_id=&quot;10014&quot;&gt;&lt;property id=&quot;20148&quot; value=&quot;5&quot;/&gt;&lt;property id=&quot;20300&quot; value=&quot;Slide 11&quot;/&gt;&lt;property id=&quot;20307&quot; value=&quot;2997&quot;/&gt;&lt;/object&gt;&lt;object type=&quot;3&quot; unique_id=&quot;10015&quot;&gt;&lt;property id=&quot;20148&quot; value=&quot;5&quot;/&gt;&lt;property id=&quot;20300&quot; value=&quot;Slide 12&quot;/&gt;&lt;property id=&quot;20307&quot; value=&quot;2985&quot;/&gt;&lt;/object&gt;&lt;object type=&quot;3&quot; unique_id=&quot;10016&quot;&gt;&lt;property id=&quot;20148&quot; value=&quot;5&quot;/&gt;&lt;property id=&quot;20300&quot; value=&quot;Slide 13&quot;/&gt;&lt;property id=&quot;20307&quot; value=&quot;2986&quot;/&gt;&lt;/object&gt;&lt;object type=&quot;3&quot; unique_id=&quot;10017&quot;&gt;&lt;property id=&quot;20148&quot; value=&quot;5&quot;/&gt;&lt;property id=&quot;20300&quot; value=&quot;Slide 14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900</Words>
  <Application>Microsoft Office PowerPoint</Application>
  <PresentationFormat>Widescreen</PresentationFormat>
  <Paragraphs>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Microsoft YaHei</vt:lpstr>
      <vt:lpstr>Arial</vt:lpstr>
      <vt:lpstr>Calibri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方正黑体_GBK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200</cp:revision>
  <dcterms:created xsi:type="dcterms:W3CDTF">2021-11-14T08:33:00Z</dcterms:created>
  <dcterms:modified xsi:type="dcterms:W3CDTF">2025-01-02T09:23:54Z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