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90" d="100"/>
          <a:sy n="90" d="100"/>
        </p:scale>
        <p:origin x="1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xmlns=""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616339"/>
            <a:ext cx="12192000" cy="2721746"/>
          </a:xfrm>
          <a:prstGeom prst="rect">
            <a:avLst/>
          </a:prstGeom>
        </p:spPr>
      </p:pic>
      <p:pic>
        <p:nvPicPr>
          <p:cNvPr id="5" name="Picture 4">
            <a:extLst>
              <a:ext uri="{FF2B5EF4-FFF2-40B4-BE49-F238E27FC236}">
                <a16:creationId xmlns:a16="http://schemas.microsoft.com/office/drawing/2014/main" xmlns=""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764B8997-7BBD-419D-A2AF-51E02703B593}"/>
              </a:ext>
            </a:extLst>
          </p:cNvPr>
          <p:cNvPicPr>
            <a:picLocks noChangeAspect="1"/>
          </p:cNvPicPr>
          <p:nvPr/>
        </p:nvPicPr>
        <p:blipFill>
          <a:blip r:embed="rId10"/>
          <a:stretch>
            <a:fillRect/>
          </a:stretch>
        </p:blipFill>
        <p:spPr>
          <a:xfrm>
            <a:off x="25037" y="639428"/>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xmlns=""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xmlns=""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xmlns=""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206081" y="1401808"/>
            <a:ext cx="4243769" cy="476507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xmlns=""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xmlns=""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xmlns=""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xmlns=""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xmlns=""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xmlns=""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xmlns=""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xmlns=""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xmlns=""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xmlns=""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xmlns=""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xmlns=""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xmlns=""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xmlns=""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xmlns=""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xmlns=""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xmlns=""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xmlns=""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59&quot;/&gt;&lt;/object&gt;&lt;object type=&quot;3&quot; unique_id=&quot;10005&quot;&gt;&lt;property id=&quot;20148&quot; value=&quot;5&quot;/&gt;&lt;property id=&quot;20300&quot; value=&quot;Slide 2&quot;/&gt;&lt;property id=&quot;20307&quot; value=&quot;3073&quot;/&gt;&lt;/object&gt;&lt;object type=&quot;3&quot; unique_id=&quot;10006&quot;&gt;&lt;property id=&quot;20148&quot; value=&quot;5&quot;/&gt;&lt;property id=&quot;20300&quot; value=&quot;Slide 3&quot;/&gt;&lt;property id=&quot;20307&quot; value=&quot;3149&quot;/&gt;&lt;/object&gt;&lt;object type=&quot;3&quot; unique_id=&quot;10007&quot;&gt;&lt;property id=&quot;20148&quot; value=&quot;5&quot;/&gt;&lt;property id=&quot;20300&quot; value=&quot;Slide 4&quot;/&gt;&lt;property id=&quot;20307&quot; value=&quot;3074&quot;/&gt;&lt;/object&gt;&lt;object type=&quot;3&quot; unique_id=&quot;10008&quot;&gt;&lt;property id=&quot;20148&quot; value=&quot;5&quot;/&gt;&lt;property id=&quot;20300&quot; value=&quot;Slide 5&quot;/&gt;&lt;property id=&quot;20307&quot; value=&quot;3035&quot;/&gt;&lt;/object&gt;&lt;object type=&quot;3&quot; unique_id=&quot;10009&quot;&gt;&lt;property id=&quot;20148&quot; value=&quot;5&quot;/&gt;&lt;property id=&quot;20300&quot; value=&quot;Slide 6&quot;/&gt;&lt;property id=&quot;20307&quot; value=&quot;3150&quot;/&gt;&lt;/object&gt;&lt;object type=&quot;3&quot; unique_id=&quot;10010&quot;&gt;&lt;property id=&quot;20148&quot; value=&quot;5&quot;/&gt;&lt;property id=&quot;20300&quot; value=&quot;Slide 7&quot;/&gt;&lt;property id=&quot;20307&quot; value=&quot;3151&quot;/&gt;&lt;/object&gt;&lt;object type=&quot;3&quot; unique_id=&quot;10011&quot;&gt;&lt;property id=&quot;20148&quot; value=&quot;5&quot;/&gt;&lt;property id=&quot;20300&quot; value=&quot;Slide 8&quot;/&gt;&lt;property id=&quot;20307&quot; value=&quot;3153&quot;/&gt;&lt;/object&gt;&lt;object type=&quot;3&quot; unique_id=&quot;10012&quot;&gt;&lt;property id=&quot;20148&quot; value=&quot;5&quot;/&gt;&lt;property id=&quot;20300&quot; value=&quot;Slide 9&quot;/&gt;&lt;property id=&quot;20307&quot; value=&quot;3126&quot;/&gt;&lt;/object&gt;&lt;object type=&quot;3&quot; unique_id=&quot;10013&quot;&gt;&lt;property id=&quot;20148&quot; value=&quot;5&quot;/&gt;&lt;property id=&quot;20300&quot; value=&quot;Slide 10&quot;/&gt;&lt;property id=&quot;20307&quot; value=&quot;3127&quot;/&gt;&lt;/object&gt;&lt;object type=&quot;3&quot; unique_id=&quot;10014&quot;&gt;&lt;property id=&quot;20148&quot; value=&quot;5&quot;/&gt;&lt;property id=&quot;20300&quot; value=&quot;Slide 11&quot;/&gt;&lt;property id=&quot;20307&quot; value=&quot;28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5897</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184</cp:revision>
  <dcterms:created xsi:type="dcterms:W3CDTF">2021-11-14T08:33:55Z</dcterms:created>
  <dcterms:modified xsi:type="dcterms:W3CDTF">2025-01-10T08:27:54Z</dcterms:modified>
</cp:coreProperties>
</file>