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 id="2147483716" r:id="rId2"/>
    <p:sldMasterId id="2147483727" r:id="rId3"/>
    <p:sldMasterId id="2147483752" r:id="rId4"/>
    <p:sldMasterId id="2147483779" r:id="rId5"/>
    <p:sldMasterId id="2147483791" r:id="rId6"/>
    <p:sldMasterId id="2147483804" r:id="rId7"/>
  </p:sldMasterIdLst>
  <p:notesMasterIdLst>
    <p:notesMasterId r:id="rId34"/>
  </p:notesMasterIdLst>
  <p:sldIdLst>
    <p:sldId id="3906" r:id="rId8"/>
    <p:sldId id="2007577134" r:id="rId9"/>
    <p:sldId id="3907" r:id="rId10"/>
    <p:sldId id="3908" r:id="rId11"/>
    <p:sldId id="3911" r:id="rId12"/>
    <p:sldId id="3920" r:id="rId13"/>
    <p:sldId id="318" r:id="rId14"/>
    <p:sldId id="2007577135" r:id="rId15"/>
    <p:sldId id="3921" r:id="rId16"/>
    <p:sldId id="3928" r:id="rId17"/>
    <p:sldId id="2007577136" r:id="rId18"/>
    <p:sldId id="3933" r:id="rId19"/>
    <p:sldId id="2007577137" r:id="rId20"/>
    <p:sldId id="3939" r:id="rId21"/>
    <p:sldId id="3946" r:id="rId22"/>
    <p:sldId id="3924" r:id="rId23"/>
    <p:sldId id="3932" r:id="rId24"/>
    <p:sldId id="2007577138" r:id="rId25"/>
    <p:sldId id="2007577139" r:id="rId26"/>
    <p:sldId id="3948" r:id="rId27"/>
    <p:sldId id="326" r:id="rId28"/>
    <p:sldId id="2007577140" r:id="rId29"/>
    <p:sldId id="2007577141" r:id="rId30"/>
    <p:sldId id="2007577142" r:id="rId31"/>
    <p:sldId id="3940" r:id="rId32"/>
    <p:sldId id="3942"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956"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notesMaster" Target="notesMasters/notesMaster1.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C5CCA4-A2BB-4BEA-BDE2-EE51504E7EEA}" type="datetimeFigureOut">
              <a:rPr lang="en-US" smtClean="0"/>
              <a:t>8/6/2024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0C9690-8DDD-4AE0-8CC5-A94F99613E2F}" type="slidenum">
              <a:rPr lang="en-US" smtClean="0"/>
              <a:t>‹#›</a:t>
            </a:fld>
            <a:endParaRPr lang="en-US"/>
          </a:p>
        </p:txBody>
      </p:sp>
    </p:spTree>
    <p:extLst>
      <p:ext uri="{BB962C8B-B14F-4D97-AF65-F5344CB8AC3E}">
        <p14:creationId xmlns:p14="http://schemas.microsoft.com/office/powerpoint/2010/main" val="18161232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D170A8-0698-4ABA-8AEA-9B8849BA80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503248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D170A8-0698-4ABA-8AEA-9B8849BA80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448157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66741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15979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D170A8-0698-4ABA-8AEA-9B8849BA80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212286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D170A8-0698-4ABA-8AEA-9B8849BA80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845371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D170A8-0698-4ABA-8AEA-9B8849BA80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678469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4.xml"/><Relationship Id="rId4" Type="http://schemas.openxmlformats.org/officeDocument/2006/relationships/image" Target="../media/image5.png"/></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image" Target="../media/image10.png"/><Relationship Id="rId1" Type="http://schemas.openxmlformats.org/officeDocument/2006/relationships/slideMaster" Target="../slideMasters/slideMaster7.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 Id="rId14" Type="http://schemas.openxmlformats.org/officeDocument/2006/relationships/image" Target="../media/image22.png"/></Relationships>
</file>

<file path=ppt/slideLayouts/_rels/slideLayout71.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image" Target="../media/image11.pn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image" Target="../media/image10.png"/><Relationship Id="rId1" Type="http://schemas.openxmlformats.org/officeDocument/2006/relationships/slideMaster" Target="../slideMasters/slideMaster7.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3.png"/><Relationship Id="rId10" Type="http://schemas.openxmlformats.org/officeDocument/2006/relationships/image" Target="../media/image19.png"/><Relationship Id="rId4" Type="http://schemas.openxmlformats.org/officeDocument/2006/relationships/image" Target="../media/image12.png"/><Relationship Id="rId9" Type="http://schemas.openxmlformats.org/officeDocument/2006/relationships/image" Target="../media/image18.png"/><Relationship Id="rId14" Type="http://schemas.openxmlformats.org/officeDocument/2006/relationships/image" Target="../media/image14.png"/></Relationships>
</file>

<file path=ppt/slideLayouts/_rels/slideLayout72.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18" Type="http://schemas.openxmlformats.org/officeDocument/2006/relationships/image" Target="../media/image38.pn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png"/><Relationship Id="rId17" Type="http://schemas.microsoft.com/office/2007/relationships/hdphoto" Target="../media/hdphoto1.wdp"/><Relationship Id="rId2" Type="http://schemas.openxmlformats.org/officeDocument/2006/relationships/image" Target="../media/image23.png"/><Relationship Id="rId16" Type="http://schemas.openxmlformats.org/officeDocument/2006/relationships/image" Target="../media/image37.png"/><Relationship Id="rId20" Type="http://schemas.openxmlformats.org/officeDocument/2006/relationships/image" Target="../media/image39.png"/><Relationship Id="rId1" Type="http://schemas.openxmlformats.org/officeDocument/2006/relationships/slideMaster" Target="../slideMasters/slideMaster7.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5" Type="http://schemas.openxmlformats.org/officeDocument/2006/relationships/image" Target="../media/image36.png"/><Relationship Id="rId10" Type="http://schemas.openxmlformats.org/officeDocument/2006/relationships/image" Target="../media/image31.png"/><Relationship Id="rId19" Type="http://schemas.microsoft.com/office/2007/relationships/hdphoto" Target="../media/hdphoto2.wdp"/><Relationship Id="rId4" Type="http://schemas.openxmlformats.org/officeDocument/2006/relationships/image" Target="../media/image25.png"/><Relationship Id="rId9" Type="http://schemas.openxmlformats.org/officeDocument/2006/relationships/image" Target="../media/image30.png"/><Relationship Id="rId14" Type="http://schemas.openxmlformats.org/officeDocument/2006/relationships/image" Target="../media/image35.png"/></Relationships>
</file>

<file path=ppt/slideLayouts/_rels/slideLayout7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4.png"/><Relationship Id="rId7" Type="http://schemas.openxmlformats.org/officeDocument/2006/relationships/image" Target="../media/image26.png"/><Relationship Id="rId12" Type="http://schemas.openxmlformats.org/officeDocument/2006/relationships/image" Target="../media/image33.png"/><Relationship Id="rId2" Type="http://schemas.openxmlformats.org/officeDocument/2006/relationships/image" Target="../media/image23.png"/><Relationship Id="rId1" Type="http://schemas.openxmlformats.org/officeDocument/2006/relationships/slideMaster" Target="../slideMasters/slideMaster7.xml"/><Relationship Id="rId6" Type="http://schemas.openxmlformats.org/officeDocument/2006/relationships/image" Target="../media/image31.png"/><Relationship Id="rId11" Type="http://schemas.openxmlformats.org/officeDocument/2006/relationships/image" Target="../media/image25.png"/><Relationship Id="rId5" Type="http://schemas.openxmlformats.org/officeDocument/2006/relationships/image" Target="../media/image30.png"/><Relationship Id="rId10" Type="http://schemas.openxmlformats.org/officeDocument/2006/relationships/image" Target="../media/image32.png"/><Relationship Id="rId4" Type="http://schemas.openxmlformats.org/officeDocument/2006/relationships/image" Target="../media/image29.png"/><Relationship Id="rId9" Type="http://schemas.openxmlformats.org/officeDocument/2006/relationships/image" Target="../media/image28.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37783600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245200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199171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b="0" i="0">
                <a:latin typeface="inpin heiti" charset="-122"/>
                <a:ea typeface="inpin heiti" charset="-122"/>
              </a:defRPr>
            </a:lvl1pPr>
          </a:lstStyle>
          <a:p>
            <a:r>
              <a:rPr lang="zh-CN" altLang="en-US" dirty="0"/>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b="0" i="0">
                <a:latin typeface="inpin heiti" charset="-122"/>
                <a:ea typeface="inpin heiti" charset="-122"/>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a:xfrm>
            <a:off x="838200" y="6356350"/>
            <a:ext cx="2743200" cy="365125"/>
          </a:xfrm>
        </p:spPr>
        <p:txBody>
          <a:bodyPr/>
          <a:lstStyle>
            <a:lvl1pPr>
              <a:defRPr b="0" i="0">
                <a:latin typeface="inpin heiti" charset="-122"/>
                <a:ea typeface="inpin heiti" charset="-122"/>
              </a:defRPr>
            </a:lvl1pPr>
          </a:lstStyle>
          <a:p>
            <a:fld id="{82F288E0-7875-42C4-84C8-98DBBD3BF4D2}" type="datetimeFigureOut">
              <a:rPr lang="zh-CN" altLang="en-US" smtClean="0"/>
              <a:pPr/>
              <a:t>2024/8/6</a:t>
            </a:fld>
            <a:endParaRPr lang="zh-CN" altLang="en-US" dirty="0"/>
          </a:p>
        </p:txBody>
      </p:sp>
      <p:sp>
        <p:nvSpPr>
          <p:cNvPr id="5" name="页脚占位符 4"/>
          <p:cNvSpPr>
            <a:spLocks noGrp="1"/>
          </p:cNvSpPr>
          <p:nvPr>
            <p:ph type="ftr" sz="quarter" idx="11"/>
          </p:nvPr>
        </p:nvSpPr>
        <p:spPr>
          <a:xfrm>
            <a:off x="4038600" y="6356350"/>
            <a:ext cx="4114800" cy="365125"/>
          </a:xfrm>
        </p:spPr>
        <p:txBody>
          <a:bodyPr/>
          <a:lstStyle>
            <a:lvl1pPr>
              <a:defRPr b="0" i="0">
                <a:latin typeface="inpin heiti" charset="-122"/>
                <a:ea typeface="inpin heiti" charset="-122"/>
              </a:defRPr>
            </a:lvl1pPr>
          </a:lstStyle>
          <a:p>
            <a:endParaRPr lang="zh-CN" altLang="en-US" dirty="0"/>
          </a:p>
        </p:txBody>
      </p:sp>
      <p:sp>
        <p:nvSpPr>
          <p:cNvPr id="6" name="灯片编号占位符 5"/>
          <p:cNvSpPr>
            <a:spLocks noGrp="1"/>
          </p:cNvSpPr>
          <p:nvPr>
            <p:ph type="sldNum" sz="quarter" idx="12"/>
          </p:nvPr>
        </p:nvSpPr>
        <p:spPr>
          <a:xfrm>
            <a:off x="8610600" y="6356350"/>
            <a:ext cx="2743200" cy="365125"/>
          </a:xfrm>
        </p:spPr>
        <p:txBody>
          <a:bodyPr/>
          <a:lstStyle>
            <a:lvl1pPr>
              <a:defRPr b="0" i="0">
                <a:latin typeface="inpin heiti" charset="-122"/>
                <a:ea typeface="inpin heiti" charset="-122"/>
              </a:defRPr>
            </a:lvl1pPr>
          </a:lstStyle>
          <a:p>
            <a:fld id="{7D9BB5D0-35E4-459D-AEF3-FE4D7C45CC19}" type="slidenum">
              <a:rPr lang="zh-CN" altLang="en-US" smtClean="0"/>
              <a:pPr/>
              <a:t>‹#›</a:t>
            </a:fld>
            <a:endParaRPr lang="zh-CN" altLang="en-US" dirty="0"/>
          </a:p>
        </p:txBody>
      </p:sp>
    </p:spTree>
    <p:extLst>
      <p:ext uri="{BB962C8B-B14F-4D97-AF65-F5344CB8AC3E}">
        <p14:creationId xmlns:p14="http://schemas.microsoft.com/office/powerpoint/2010/main" val="21952553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lvl1pPr>
              <a:defRPr b="0" i="0">
                <a:latin typeface="inpin heiti" charset="-122"/>
                <a:ea typeface="inpin heiti" charset="-122"/>
              </a:defRPr>
            </a:lvl1pPr>
          </a:lstStyle>
          <a:p>
            <a:r>
              <a:rPr lang="zh-CN" altLang="en-US" dirty="0"/>
              <a:t>单击此处编辑母版标题样式</a:t>
            </a:r>
          </a:p>
        </p:txBody>
      </p:sp>
      <p:sp>
        <p:nvSpPr>
          <p:cNvPr id="3" name="内容占位符 2"/>
          <p:cNvSpPr>
            <a:spLocks noGrp="1"/>
          </p:cNvSpPr>
          <p:nvPr>
            <p:ph idx="1"/>
          </p:nvPr>
        </p:nvSpPr>
        <p:spPr>
          <a:xfrm>
            <a:off x="838200" y="1825625"/>
            <a:ext cx="10515600" cy="4351338"/>
          </a:xfrm>
        </p:spPr>
        <p:txBody>
          <a:bodyPr/>
          <a:lstStyle>
            <a:lvl1pPr>
              <a:defRPr b="0" i="0">
                <a:latin typeface="inpin heiti" charset="-122"/>
                <a:ea typeface="inpin heiti" charset="-122"/>
              </a:defRPr>
            </a:lvl1pPr>
            <a:lvl2pPr>
              <a:defRPr b="0" i="0">
                <a:latin typeface="inpin heiti" charset="-122"/>
                <a:ea typeface="inpin heiti" charset="-122"/>
              </a:defRPr>
            </a:lvl2pPr>
            <a:lvl3pPr>
              <a:defRPr b="0" i="0">
                <a:latin typeface="inpin heiti" charset="-122"/>
                <a:ea typeface="inpin heiti" charset="-122"/>
              </a:defRPr>
            </a:lvl3pPr>
            <a:lvl4pPr>
              <a:defRPr b="0" i="0">
                <a:latin typeface="inpin heiti" charset="-122"/>
                <a:ea typeface="inpin heiti" charset="-122"/>
              </a:defRPr>
            </a:lvl4pPr>
            <a:lvl5pPr>
              <a:defRPr b="0" i="0">
                <a:latin typeface="inpin heiti" charset="-122"/>
                <a:ea typeface="inpin heiti"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0"/>
            <a:ext cx="2743200" cy="365125"/>
          </a:xfrm>
        </p:spPr>
        <p:txBody>
          <a:bodyPr/>
          <a:lstStyle>
            <a:lvl1pPr>
              <a:defRPr b="0" i="0">
                <a:latin typeface="inpin heiti" charset="-122"/>
                <a:ea typeface="inpin heiti" charset="-122"/>
              </a:defRPr>
            </a:lvl1pPr>
          </a:lstStyle>
          <a:p>
            <a:fld id="{82F288E0-7875-42C4-84C8-98DBBD3BF4D2}" type="datetimeFigureOut">
              <a:rPr lang="zh-CN" altLang="en-US" smtClean="0"/>
              <a:pPr/>
              <a:t>2024/8/6</a:t>
            </a:fld>
            <a:endParaRPr lang="zh-CN" altLang="en-US" dirty="0"/>
          </a:p>
        </p:txBody>
      </p:sp>
      <p:sp>
        <p:nvSpPr>
          <p:cNvPr id="5" name="页脚占位符 4"/>
          <p:cNvSpPr>
            <a:spLocks noGrp="1"/>
          </p:cNvSpPr>
          <p:nvPr>
            <p:ph type="ftr" sz="quarter" idx="11"/>
          </p:nvPr>
        </p:nvSpPr>
        <p:spPr>
          <a:xfrm>
            <a:off x="4038600" y="6356350"/>
            <a:ext cx="4114800" cy="365125"/>
          </a:xfrm>
        </p:spPr>
        <p:txBody>
          <a:bodyPr/>
          <a:lstStyle>
            <a:lvl1pPr>
              <a:defRPr b="0" i="0">
                <a:latin typeface="inpin heiti" charset="-122"/>
                <a:ea typeface="inpin heiti" charset="-122"/>
              </a:defRPr>
            </a:lvl1pPr>
          </a:lstStyle>
          <a:p>
            <a:endParaRPr lang="zh-CN" altLang="en-US" dirty="0"/>
          </a:p>
        </p:txBody>
      </p:sp>
      <p:sp>
        <p:nvSpPr>
          <p:cNvPr id="6" name="灯片编号占位符 5"/>
          <p:cNvSpPr>
            <a:spLocks noGrp="1"/>
          </p:cNvSpPr>
          <p:nvPr>
            <p:ph type="sldNum" sz="quarter" idx="12"/>
          </p:nvPr>
        </p:nvSpPr>
        <p:spPr>
          <a:xfrm>
            <a:off x="8610600" y="6356350"/>
            <a:ext cx="2743200" cy="365125"/>
          </a:xfrm>
        </p:spPr>
        <p:txBody>
          <a:bodyPr/>
          <a:lstStyle>
            <a:lvl1pPr>
              <a:defRPr b="0" i="0">
                <a:latin typeface="inpin heiti" charset="-122"/>
                <a:ea typeface="inpin heiti" charset="-122"/>
              </a:defRPr>
            </a:lvl1pPr>
          </a:lstStyle>
          <a:p>
            <a:fld id="{7D9BB5D0-35E4-459D-AEF3-FE4D7C45CC19}" type="slidenum">
              <a:rPr lang="zh-CN" altLang="en-US" smtClean="0"/>
              <a:pPr/>
              <a:t>‹#›</a:t>
            </a:fld>
            <a:endParaRPr lang="zh-CN" altLang="en-US" dirty="0"/>
          </a:p>
        </p:txBody>
      </p:sp>
    </p:spTree>
    <p:extLst>
      <p:ext uri="{BB962C8B-B14F-4D97-AF65-F5344CB8AC3E}">
        <p14:creationId xmlns:p14="http://schemas.microsoft.com/office/powerpoint/2010/main" val="7719124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b="0" i="0">
                <a:latin typeface="inpin heiti" charset="-122"/>
                <a:ea typeface="inpin heiti" charset="-122"/>
              </a:defRPr>
            </a:lvl1pPr>
          </a:lstStyle>
          <a:p>
            <a:r>
              <a:rPr lang="zh-CN" altLang="en-US" dirty="0"/>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b="0" i="0">
                <a:solidFill>
                  <a:schemeClr val="tx1">
                    <a:tint val="75000"/>
                  </a:schemeClr>
                </a:solidFill>
                <a:latin typeface="inpin heiti" charset="-122"/>
                <a:ea typeface="inpin heiti" charset="-122"/>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p>
        </p:txBody>
      </p:sp>
      <p:sp>
        <p:nvSpPr>
          <p:cNvPr id="4" name="日期占位符 3"/>
          <p:cNvSpPr>
            <a:spLocks noGrp="1"/>
          </p:cNvSpPr>
          <p:nvPr>
            <p:ph type="dt" sz="half" idx="10"/>
          </p:nvPr>
        </p:nvSpPr>
        <p:spPr>
          <a:xfrm>
            <a:off x="838200" y="6356350"/>
            <a:ext cx="2743200" cy="365125"/>
          </a:xfrm>
        </p:spPr>
        <p:txBody>
          <a:bodyPr/>
          <a:lstStyle>
            <a:lvl1pPr>
              <a:defRPr b="0" i="0">
                <a:latin typeface="inpin heiti" charset="-122"/>
                <a:ea typeface="inpin heiti" charset="-122"/>
              </a:defRPr>
            </a:lvl1pPr>
          </a:lstStyle>
          <a:p>
            <a:fld id="{82F288E0-7875-42C4-84C8-98DBBD3BF4D2}" type="datetimeFigureOut">
              <a:rPr lang="zh-CN" altLang="en-US" smtClean="0"/>
              <a:pPr/>
              <a:t>2024/8/6</a:t>
            </a:fld>
            <a:endParaRPr lang="zh-CN" altLang="en-US" dirty="0"/>
          </a:p>
        </p:txBody>
      </p:sp>
      <p:sp>
        <p:nvSpPr>
          <p:cNvPr id="5" name="页脚占位符 4"/>
          <p:cNvSpPr>
            <a:spLocks noGrp="1"/>
          </p:cNvSpPr>
          <p:nvPr>
            <p:ph type="ftr" sz="quarter" idx="11"/>
          </p:nvPr>
        </p:nvSpPr>
        <p:spPr>
          <a:xfrm>
            <a:off x="4038600" y="6356350"/>
            <a:ext cx="4114800" cy="365125"/>
          </a:xfrm>
        </p:spPr>
        <p:txBody>
          <a:bodyPr/>
          <a:lstStyle>
            <a:lvl1pPr>
              <a:defRPr b="0" i="0">
                <a:latin typeface="inpin heiti" charset="-122"/>
                <a:ea typeface="inpin heiti" charset="-122"/>
              </a:defRPr>
            </a:lvl1pPr>
          </a:lstStyle>
          <a:p>
            <a:endParaRPr lang="zh-CN" altLang="en-US" dirty="0"/>
          </a:p>
        </p:txBody>
      </p:sp>
      <p:sp>
        <p:nvSpPr>
          <p:cNvPr id="6" name="灯片编号占位符 5"/>
          <p:cNvSpPr>
            <a:spLocks noGrp="1"/>
          </p:cNvSpPr>
          <p:nvPr>
            <p:ph type="sldNum" sz="quarter" idx="12"/>
          </p:nvPr>
        </p:nvSpPr>
        <p:spPr>
          <a:xfrm>
            <a:off x="8610600" y="6356350"/>
            <a:ext cx="2743200" cy="365125"/>
          </a:xfrm>
        </p:spPr>
        <p:txBody>
          <a:bodyPr/>
          <a:lstStyle>
            <a:lvl1pPr>
              <a:defRPr b="0" i="0">
                <a:latin typeface="inpin heiti" charset="-122"/>
                <a:ea typeface="inpin heiti" charset="-122"/>
              </a:defRPr>
            </a:lvl1pPr>
          </a:lstStyle>
          <a:p>
            <a:fld id="{7D9BB5D0-35E4-459D-AEF3-FE4D7C45CC19}" type="slidenum">
              <a:rPr lang="zh-CN" altLang="en-US" smtClean="0"/>
              <a:pPr/>
              <a:t>‹#›</a:t>
            </a:fld>
            <a:endParaRPr lang="zh-CN" altLang="en-US" dirty="0"/>
          </a:p>
        </p:txBody>
      </p:sp>
    </p:spTree>
    <p:extLst>
      <p:ext uri="{BB962C8B-B14F-4D97-AF65-F5344CB8AC3E}">
        <p14:creationId xmlns:p14="http://schemas.microsoft.com/office/powerpoint/2010/main" val="31860931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lvl1pPr>
              <a:defRPr b="0" i="0">
                <a:latin typeface="inpin heiti" charset="-122"/>
                <a:ea typeface="inpin heiti" charset="-122"/>
              </a:defRPr>
            </a:lvl1pPr>
          </a:lstStyle>
          <a:p>
            <a:r>
              <a:rPr lang="zh-CN" altLang="en-US" dirty="0"/>
              <a:t>单击此处编辑母版标题样式</a:t>
            </a:r>
          </a:p>
        </p:txBody>
      </p:sp>
      <p:sp>
        <p:nvSpPr>
          <p:cNvPr id="3" name="内容占位符 2"/>
          <p:cNvSpPr>
            <a:spLocks noGrp="1"/>
          </p:cNvSpPr>
          <p:nvPr>
            <p:ph sz="half" idx="1"/>
          </p:nvPr>
        </p:nvSpPr>
        <p:spPr>
          <a:xfrm>
            <a:off x="838200" y="1825625"/>
            <a:ext cx="5181600" cy="4351338"/>
          </a:xfrm>
        </p:spPr>
        <p:txBody>
          <a:bodyPr/>
          <a:lstStyle>
            <a:lvl1pPr>
              <a:defRPr b="0" i="0">
                <a:latin typeface="inpin heiti" charset="-122"/>
                <a:ea typeface="inpin heiti" charset="-122"/>
              </a:defRPr>
            </a:lvl1pPr>
            <a:lvl2pPr>
              <a:defRPr b="0" i="0">
                <a:latin typeface="inpin heiti" charset="-122"/>
                <a:ea typeface="inpin heiti" charset="-122"/>
              </a:defRPr>
            </a:lvl2pPr>
            <a:lvl3pPr>
              <a:defRPr b="0" i="0">
                <a:latin typeface="inpin heiti" charset="-122"/>
                <a:ea typeface="inpin heiti" charset="-122"/>
              </a:defRPr>
            </a:lvl3pPr>
            <a:lvl4pPr>
              <a:defRPr b="0" i="0">
                <a:latin typeface="inpin heiti" charset="-122"/>
                <a:ea typeface="inpin heiti" charset="-122"/>
              </a:defRPr>
            </a:lvl4pPr>
            <a:lvl5pPr>
              <a:defRPr b="0" i="0">
                <a:latin typeface="inpin heiti" charset="-122"/>
                <a:ea typeface="inpin heiti"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p:spPr>
        <p:txBody>
          <a:bodyPr/>
          <a:lstStyle>
            <a:lvl1pPr>
              <a:defRPr b="0" i="0">
                <a:latin typeface="inpin heiti" charset="-122"/>
                <a:ea typeface="inpin heiti" charset="-122"/>
              </a:defRPr>
            </a:lvl1pPr>
            <a:lvl2pPr>
              <a:defRPr b="0" i="0">
                <a:latin typeface="inpin heiti" charset="-122"/>
                <a:ea typeface="inpin heiti" charset="-122"/>
              </a:defRPr>
            </a:lvl2pPr>
            <a:lvl3pPr>
              <a:defRPr b="0" i="0">
                <a:latin typeface="inpin heiti" charset="-122"/>
                <a:ea typeface="inpin heiti" charset="-122"/>
              </a:defRPr>
            </a:lvl3pPr>
            <a:lvl4pPr>
              <a:defRPr b="0" i="0">
                <a:latin typeface="inpin heiti" charset="-122"/>
                <a:ea typeface="inpin heiti" charset="-122"/>
              </a:defRPr>
            </a:lvl4pPr>
            <a:lvl5pPr>
              <a:defRPr b="0" i="0">
                <a:latin typeface="inpin heiti" charset="-122"/>
                <a:ea typeface="inpin heiti"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a:xfrm>
            <a:off x="838200" y="6356350"/>
            <a:ext cx="2743200" cy="365125"/>
          </a:xfrm>
        </p:spPr>
        <p:txBody>
          <a:bodyPr/>
          <a:lstStyle>
            <a:lvl1pPr>
              <a:defRPr b="0" i="0">
                <a:latin typeface="inpin heiti" charset="-122"/>
                <a:ea typeface="inpin heiti" charset="-122"/>
              </a:defRPr>
            </a:lvl1pPr>
          </a:lstStyle>
          <a:p>
            <a:fld id="{82F288E0-7875-42C4-84C8-98DBBD3BF4D2}" type="datetimeFigureOut">
              <a:rPr lang="zh-CN" altLang="en-US" smtClean="0"/>
              <a:pPr/>
              <a:t>2024/8/6</a:t>
            </a:fld>
            <a:endParaRPr lang="zh-CN" altLang="en-US" dirty="0"/>
          </a:p>
        </p:txBody>
      </p:sp>
      <p:sp>
        <p:nvSpPr>
          <p:cNvPr id="6" name="页脚占位符 5"/>
          <p:cNvSpPr>
            <a:spLocks noGrp="1"/>
          </p:cNvSpPr>
          <p:nvPr>
            <p:ph type="ftr" sz="quarter" idx="11"/>
          </p:nvPr>
        </p:nvSpPr>
        <p:spPr>
          <a:xfrm>
            <a:off x="4038600" y="6356350"/>
            <a:ext cx="4114800" cy="365125"/>
          </a:xfrm>
        </p:spPr>
        <p:txBody>
          <a:bodyPr/>
          <a:lstStyle>
            <a:lvl1pPr>
              <a:defRPr b="0" i="0">
                <a:latin typeface="inpin heiti" charset="-122"/>
                <a:ea typeface="inpin heiti" charset="-122"/>
              </a:defRPr>
            </a:lvl1pPr>
          </a:lstStyle>
          <a:p>
            <a:endParaRPr lang="zh-CN" altLang="en-US" dirty="0"/>
          </a:p>
        </p:txBody>
      </p:sp>
      <p:sp>
        <p:nvSpPr>
          <p:cNvPr id="7" name="灯片编号占位符 6"/>
          <p:cNvSpPr>
            <a:spLocks noGrp="1"/>
          </p:cNvSpPr>
          <p:nvPr>
            <p:ph type="sldNum" sz="quarter" idx="12"/>
          </p:nvPr>
        </p:nvSpPr>
        <p:spPr>
          <a:xfrm>
            <a:off x="8610600" y="6356350"/>
            <a:ext cx="2743200" cy="365125"/>
          </a:xfrm>
        </p:spPr>
        <p:txBody>
          <a:bodyPr/>
          <a:lstStyle>
            <a:lvl1pPr>
              <a:defRPr b="0" i="0">
                <a:latin typeface="inpin heiti" charset="-122"/>
                <a:ea typeface="inpin heiti" charset="-122"/>
              </a:defRPr>
            </a:lvl1pPr>
          </a:lstStyle>
          <a:p>
            <a:fld id="{7D9BB5D0-35E4-459D-AEF3-FE4D7C45CC19}" type="slidenum">
              <a:rPr lang="zh-CN" altLang="en-US" smtClean="0"/>
              <a:pPr/>
              <a:t>‹#›</a:t>
            </a:fld>
            <a:endParaRPr lang="zh-CN" altLang="en-US" dirty="0"/>
          </a:p>
        </p:txBody>
      </p:sp>
    </p:spTree>
    <p:extLst>
      <p:ext uri="{BB962C8B-B14F-4D97-AF65-F5344CB8AC3E}">
        <p14:creationId xmlns:p14="http://schemas.microsoft.com/office/powerpoint/2010/main" val="31530562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lvl1pPr>
              <a:defRPr b="0" i="0">
                <a:latin typeface="inpin heiti" charset="-122"/>
                <a:ea typeface="inpin heiti" charset="-122"/>
              </a:defRPr>
            </a:lvl1pPr>
          </a:lstStyle>
          <a:p>
            <a:r>
              <a:rPr lang="zh-CN" altLang="en-US" dirty="0"/>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b="0" i="0">
                <a:latin typeface="inpin heiti" charset="-122"/>
                <a:ea typeface="inpin heiti" charset="-122"/>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dirty="0"/>
              <a:t>单击此处编辑母版文本样式</a:t>
            </a:r>
          </a:p>
        </p:txBody>
      </p:sp>
      <p:sp>
        <p:nvSpPr>
          <p:cNvPr id="4" name="内容占位符 3"/>
          <p:cNvSpPr>
            <a:spLocks noGrp="1"/>
          </p:cNvSpPr>
          <p:nvPr>
            <p:ph sz="half" idx="2"/>
          </p:nvPr>
        </p:nvSpPr>
        <p:spPr>
          <a:xfrm>
            <a:off x="1186774" y="2665379"/>
            <a:ext cx="4873574" cy="3524284"/>
          </a:xfrm>
        </p:spPr>
        <p:txBody>
          <a:bodyPr/>
          <a:lstStyle>
            <a:lvl1pPr>
              <a:defRPr b="0" i="0">
                <a:latin typeface="inpin heiti" charset="-122"/>
                <a:ea typeface="inpin heiti" charset="-122"/>
              </a:defRPr>
            </a:lvl1pPr>
            <a:lvl2pPr>
              <a:defRPr b="0" i="0">
                <a:latin typeface="inpin heiti" charset="-122"/>
                <a:ea typeface="inpin heiti" charset="-122"/>
              </a:defRPr>
            </a:lvl2pPr>
            <a:lvl3pPr>
              <a:defRPr b="0" i="0">
                <a:latin typeface="inpin heiti" charset="-122"/>
                <a:ea typeface="inpin heiti" charset="-122"/>
              </a:defRPr>
            </a:lvl3pPr>
            <a:lvl4pPr>
              <a:defRPr b="0" i="0">
                <a:latin typeface="inpin heiti" charset="-122"/>
                <a:ea typeface="inpin heiti" charset="-122"/>
              </a:defRPr>
            </a:lvl4pPr>
            <a:lvl5pPr>
              <a:defRPr b="0" i="0">
                <a:latin typeface="inpin heiti" charset="-122"/>
                <a:ea typeface="inpin heiti"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b="0" i="0">
                <a:latin typeface="inpin heiti" charset="-122"/>
                <a:ea typeface="inpin heiti" charset="-122"/>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dirty="0"/>
              <a:t>单击此处编辑母版文本样式</a:t>
            </a:r>
          </a:p>
        </p:txBody>
      </p:sp>
      <p:sp>
        <p:nvSpPr>
          <p:cNvPr id="6" name="内容占位符 5"/>
          <p:cNvSpPr>
            <a:spLocks noGrp="1"/>
          </p:cNvSpPr>
          <p:nvPr>
            <p:ph sz="quarter" idx="4"/>
          </p:nvPr>
        </p:nvSpPr>
        <p:spPr>
          <a:xfrm>
            <a:off x="6256938" y="2665379"/>
            <a:ext cx="4897576" cy="3524284"/>
          </a:xfrm>
        </p:spPr>
        <p:txBody>
          <a:bodyPr/>
          <a:lstStyle>
            <a:lvl1pPr>
              <a:defRPr b="0" i="0">
                <a:latin typeface="inpin heiti" charset="-122"/>
                <a:ea typeface="inpin heiti" charset="-122"/>
              </a:defRPr>
            </a:lvl1pPr>
            <a:lvl2pPr>
              <a:defRPr b="0" i="0">
                <a:latin typeface="inpin heiti" charset="-122"/>
                <a:ea typeface="inpin heiti" charset="-122"/>
              </a:defRPr>
            </a:lvl2pPr>
            <a:lvl3pPr>
              <a:defRPr b="0" i="0">
                <a:latin typeface="inpin heiti" charset="-122"/>
                <a:ea typeface="inpin heiti" charset="-122"/>
              </a:defRPr>
            </a:lvl3pPr>
            <a:lvl4pPr>
              <a:defRPr b="0" i="0">
                <a:latin typeface="inpin heiti" charset="-122"/>
                <a:ea typeface="inpin heiti" charset="-122"/>
              </a:defRPr>
            </a:lvl4pPr>
            <a:lvl5pPr>
              <a:defRPr b="0" i="0">
                <a:latin typeface="inpin heiti" charset="-122"/>
                <a:ea typeface="inpin heiti"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a:xfrm>
            <a:off x="838200" y="6356350"/>
            <a:ext cx="2743200" cy="365125"/>
          </a:xfrm>
        </p:spPr>
        <p:txBody>
          <a:bodyPr/>
          <a:lstStyle>
            <a:lvl1pPr>
              <a:defRPr b="0" i="0">
                <a:latin typeface="inpin heiti" charset="-122"/>
                <a:ea typeface="inpin heiti" charset="-122"/>
              </a:defRPr>
            </a:lvl1pPr>
          </a:lstStyle>
          <a:p>
            <a:fld id="{82F288E0-7875-42C4-84C8-98DBBD3BF4D2}" type="datetimeFigureOut">
              <a:rPr lang="zh-CN" altLang="en-US" smtClean="0"/>
              <a:pPr/>
              <a:t>2024/8/6</a:t>
            </a:fld>
            <a:endParaRPr lang="zh-CN" altLang="en-US" dirty="0"/>
          </a:p>
        </p:txBody>
      </p:sp>
      <p:sp>
        <p:nvSpPr>
          <p:cNvPr id="8" name="页脚占位符 7"/>
          <p:cNvSpPr>
            <a:spLocks noGrp="1"/>
          </p:cNvSpPr>
          <p:nvPr>
            <p:ph type="ftr" sz="quarter" idx="11"/>
          </p:nvPr>
        </p:nvSpPr>
        <p:spPr>
          <a:xfrm>
            <a:off x="4038600" y="6356350"/>
            <a:ext cx="4114800" cy="365125"/>
          </a:xfrm>
        </p:spPr>
        <p:txBody>
          <a:bodyPr/>
          <a:lstStyle>
            <a:lvl1pPr>
              <a:defRPr b="0" i="0">
                <a:latin typeface="inpin heiti" charset="-122"/>
                <a:ea typeface="inpin heiti" charset="-122"/>
              </a:defRPr>
            </a:lvl1pPr>
          </a:lstStyle>
          <a:p>
            <a:endParaRPr lang="zh-CN" altLang="en-US" dirty="0"/>
          </a:p>
        </p:txBody>
      </p:sp>
      <p:sp>
        <p:nvSpPr>
          <p:cNvPr id="9" name="灯片编号占位符 8"/>
          <p:cNvSpPr>
            <a:spLocks noGrp="1"/>
          </p:cNvSpPr>
          <p:nvPr>
            <p:ph type="sldNum" sz="quarter" idx="12"/>
          </p:nvPr>
        </p:nvSpPr>
        <p:spPr>
          <a:xfrm>
            <a:off x="8610600" y="6356350"/>
            <a:ext cx="2743200" cy="365125"/>
          </a:xfrm>
        </p:spPr>
        <p:txBody>
          <a:bodyPr/>
          <a:lstStyle>
            <a:lvl1pPr>
              <a:defRPr b="0" i="0">
                <a:latin typeface="inpin heiti" charset="-122"/>
                <a:ea typeface="inpin heiti" charset="-122"/>
              </a:defRPr>
            </a:lvl1pPr>
          </a:lstStyle>
          <a:p>
            <a:fld id="{7D9BB5D0-35E4-459D-AEF3-FE4D7C45CC19}" type="slidenum">
              <a:rPr lang="zh-CN" altLang="en-US" smtClean="0"/>
              <a:pPr/>
              <a:t>‹#›</a:t>
            </a:fld>
            <a:endParaRPr lang="zh-CN" altLang="en-US" dirty="0"/>
          </a:p>
        </p:txBody>
      </p:sp>
    </p:spTree>
    <p:extLst>
      <p:ext uri="{BB962C8B-B14F-4D97-AF65-F5344CB8AC3E}">
        <p14:creationId xmlns:p14="http://schemas.microsoft.com/office/powerpoint/2010/main" val="4666331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lvl1pPr>
              <a:defRPr b="0" i="0">
                <a:latin typeface="inpin heiti" charset="-122"/>
                <a:ea typeface="inpin heiti" charset="-122"/>
              </a:defRPr>
            </a:lvl1pPr>
          </a:lstStyle>
          <a:p>
            <a:r>
              <a:rPr lang="zh-CN" altLang="en-US" dirty="0"/>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lvl1pPr>
              <a:defRPr b="0" i="0">
                <a:latin typeface="inpin heiti" charset="-122"/>
                <a:ea typeface="inpin heiti" charset="-122"/>
              </a:defRPr>
            </a:lvl1pPr>
          </a:lstStyle>
          <a:p>
            <a:fld id="{82F288E0-7875-42C4-84C8-98DBBD3BF4D2}" type="datetimeFigureOut">
              <a:rPr lang="zh-CN" altLang="en-US" smtClean="0"/>
              <a:pPr/>
              <a:t>2024/8/6</a:t>
            </a:fld>
            <a:endParaRPr lang="zh-CN" altLang="en-US" dirty="0"/>
          </a:p>
        </p:txBody>
      </p:sp>
      <p:sp>
        <p:nvSpPr>
          <p:cNvPr id="4" name="页脚占位符 3"/>
          <p:cNvSpPr>
            <a:spLocks noGrp="1"/>
          </p:cNvSpPr>
          <p:nvPr>
            <p:ph type="ftr" sz="quarter" idx="11"/>
          </p:nvPr>
        </p:nvSpPr>
        <p:spPr>
          <a:xfrm>
            <a:off x="4038600" y="6356350"/>
            <a:ext cx="4114800" cy="365125"/>
          </a:xfrm>
        </p:spPr>
        <p:txBody>
          <a:bodyPr/>
          <a:lstStyle>
            <a:lvl1pPr>
              <a:defRPr b="0" i="0">
                <a:latin typeface="inpin heiti" charset="-122"/>
                <a:ea typeface="inpin heiti" charset="-122"/>
              </a:defRPr>
            </a:lvl1pPr>
          </a:lstStyle>
          <a:p>
            <a:endParaRPr lang="zh-CN" altLang="en-US" dirty="0"/>
          </a:p>
        </p:txBody>
      </p:sp>
      <p:sp>
        <p:nvSpPr>
          <p:cNvPr id="5" name="灯片编号占位符 4"/>
          <p:cNvSpPr>
            <a:spLocks noGrp="1"/>
          </p:cNvSpPr>
          <p:nvPr>
            <p:ph type="sldNum" sz="quarter" idx="12"/>
          </p:nvPr>
        </p:nvSpPr>
        <p:spPr>
          <a:xfrm>
            <a:off x="8610600" y="6356350"/>
            <a:ext cx="2743200" cy="365125"/>
          </a:xfrm>
        </p:spPr>
        <p:txBody>
          <a:bodyPr/>
          <a:lstStyle>
            <a:lvl1pPr>
              <a:defRPr b="0" i="0">
                <a:latin typeface="inpin heiti" charset="-122"/>
                <a:ea typeface="inpin heiti" charset="-122"/>
              </a:defRPr>
            </a:lvl1pPr>
          </a:lstStyle>
          <a:p>
            <a:fld id="{7D9BB5D0-35E4-459D-AEF3-FE4D7C45CC19}" type="slidenum">
              <a:rPr lang="zh-CN" altLang="en-US" smtClean="0"/>
              <a:pPr/>
              <a:t>‹#›</a:t>
            </a:fld>
            <a:endParaRPr lang="zh-CN" altLang="en-US" dirty="0"/>
          </a:p>
        </p:txBody>
      </p:sp>
    </p:spTree>
    <p:extLst>
      <p:ext uri="{BB962C8B-B14F-4D97-AF65-F5344CB8AC3E}">
        <p14:creationId xmlns:p14="http://schemas.microsoft.com/office/powerpoint/2010/main" val="24832098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lvl1pPr>
              <a:defRPr b="0" i="0">
                <a:latin typeface="inpin heiti" charset="-122"/>
                <a:ea typeface="inpin heiti" charset="-122"/>
              </a:defRPr>
            </a:lvl1pPr>
          </a:lstStyle>
          <a:p>
            <a:fld id="{82F288E0-7875-42C4-84C8-98DBBD3BF4D2}" type="datetimeFigureOut">
              <a:rPr lang="zh-CN" altLang="en-US" smtClean="0"/>
              <a:pPr/>
              <a:t>2024/8/6</a:t>
            </a:fld>
            <a:endParaRPr lang="zh-CN" altLang="en-US" dirty="0"/>
          </a:p>
        </p:txBody>
      </p:sp>
      <p:sp>
        <p:nvSpPr>
          <p:cNvPr id="3" name="页脚占位符 2"/>
          <p:cNvSpPr>
            <a:spLocks noGrp="1"/>
          </p:cNvSpPr>
          <p:nvPr>
            <p:ph type="ftr" sz="quarter" idx="11"/>
          </p:nvPr>
        </p:nvSpPr>
        <p:spPr>
          <a:xfrm>
            <a:off x="4038600" y="6356350"/>
            <a:ext cx="4114800" cy="365125"/>
          </a:xfrm>
        </p:spPr>
        <p:txBody>
          <a:bodyPr/>
          <a:lstStyle>
            <a:lvl1pPr>
              <a:defRPr b="0" i="0">
                <a:latin typeface="inpin heiti" charset="-122"/>
                <a:ea typeface="inpin heiti" charset="-122"/>
              </a:defRPr>
            </a:lvl1pPr>
          </a:lstStyle>
          <a:p>
            <a:endParaRPr lang="zh-CN" altLang="en-US" dirty="0"/>
          </a:p>
        </p:txBody>
      </p:sp>
      <p:sp>
        <p:nvSpPr>
          <p:cNvPr id="4" name="灯片编号占位符 3"/>
          <p:cNvSpPr>
            <a:spLocks noGrp="1"/>
          </p:cNvSpPr>
          <p:nvPr>
            <p:ph type="sldNum" sz="quarter" idx="12"/>
          </p:nvPr>
        </p:nvSpPr>
        <p:spPr>
          <a:xfrm>
            <a:off x="8610600" y="6356350"/>
            <a:ext cx="2743200" cy="365125"/>
          </a:xfrm>
        </p:spPr>
        <p:txBody>
          <a:bodyPr/>
          <a:lstStyle>
            <a:lvl1pPr>
              <a:defRPr b="0" i="0">
                <a:latin typeface="inpin heiti" charset="-122"/>
                <a:ea typeface="inpin heiti" charset="-122"/>
              </a:defRPr>
            </a:lvl1pPr>
          </a:lstStyle>
          <a:p>
            <a:fld id="{7D9BB5D0-35E4-459D-AEF3-FE4D7C45CC19}" type="slidenum">
              <a:rPr lang="zh-CN" altLang="en-US" smtClean="0"/>
              <a:pPr/>
              <a:t>‹#›</a:t>
            </a:fld>
            <a:endParaRPr lang="zh-CN" altLang="en-US" dirty="0"/>
          </a:p>
        </p:txBody>
      </p:sp>
    </p:spTree>
    <p:extLst>
      <p:ext uri="{BB962C8B-B14F-4D97-AF65-F5344CB8AC3E}">
        <p14:creationId xmlns:p14="http://schemas.microsoft.com/office/powerpoint/2010/main" val="38478196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b="0" i="0">
                <a:latin typeface="inpin heiti" charset="-122"/>
                <a:ea typeface="inpin heiti" charset="-122"/>
              </a:defRPr>
            </a:lvl1pPr>
          </a:lstStyle>
          <a:p>
            <a:r>
              <a:rPr lang="zh-CN" altLang="en-US" dirty="0"/>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b="0" i="0">
                <a:latin typeface="inpin heiti" charset="-122"/>
                <a:ea typeface="inpin heiti" charset="-12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b="0" i="0">
                <a:latin typeface="inpin heiti" charset="-122"/>
                <a:ea typeface="inpin heiti" charset="-122"/>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dirty="0"/>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lvl1pPr>
              <a:defRPr b="0" i="0">
                <a:latin typeface="inpin heiti" charset="-122"/>
                <a:ea typeface="inpin heiti" charset="-122"/>
              </a:defRPr>
            </a:lvl1pPr>
          </a:lstStyle>
          <a:p>
            <a:fld id="{82F288E0-7875-42C4-84C8-98DBBD3BF4D2}" type="datetimeFigureOut">
              <a:rPr lang="zh-CN" altLang="en-US" smtClean="0"/>
              <a:pPr/>
              <a:t>2024/8/6</a:t>
            </a:fld>
            <a:endParaRPr lang="zh-CN" altLang="en-US" dirty="0"/>
          </a:p>
        </p:txBody>
      </p:sp>
      <p:sp>
        <p:nvSpPr>
          <p:cNvPr id="6" name="页脚占位符 5"/>
          <p:cNvSpPr>
            <a:spLocks noGrp="1"/>
          </p:cNvSpPr>
          <p:nvPr>
            <p:ph type="ftr" sz="quarter" idx="11"/>
          </p:nvPr>
        </p:nvSpPr>
        <p:spPr>
          <a:xfrm>
            <a:off x="4038600" y="6356350"/>
            <a:ext cx="4114800" cy="365125"/>
          </a:xfrm>
        </p:spPr>
        <p:txBody>
          <a:bodyPr/>
          <a:lstStyle>
            <a:lvl1pPr>
              <a:defRPr b="0" i="0">
                <a:latin typeface="inpin heiti" charset="-122"/>
                <a:ea typeface="inpin heiti" charset="-122"/>
              </a:defRPr>
            </a:lvl1pPr>
          </a:lstStyle>
          <a:p>
            <a:endParaRPr lang="zh-CN" altLang="en-US" dirty="0"/>
          </a:p>
        </p:txBody>
      </p:sp>
      <p:sp>
        <p:nvSpPr>
          <p:cNvPr id="7" name="灯片编号占位符 6"/>
          <p:cNvSpPr>
            <a:spLocks noGrp="1"/>
          </p:cNvSpPr>
          <p:nvPr>
            <p:ph type="sldNum" sz="quarter" idx="12"/>
          </p:nvPr>
        </p:nvSpPr>
        <p:spPr>
          <a:xfrm>
            <a:off x="8610600" y="6356350"/>
            <a:ext cx="2743200" cy="365125"/>
          </a:xfrm>
        </p:spPr>
        <p:txBody>
          <a:bodyPr/>
          <a:lstStyle>
            <a:lvl1pPr>
              <a:defRPr b="0" i="0">
                <a:latin typeface="inpin heiti" charset="-122"/>
                <a:ea typeface="inpin heiti" charset="-122"/>
              </a:defRPr>
            </a:lvl1pPr>
          </a:lstStyle>
          <a:p>
            <a:fld id="{7D9BB5D0-35E4-459D-AEF3-FE4D7C45CC19}" type="slidenum">
              <a:rPr lang="zh-CN" altLang="en-US" smtClean="0"/>
              <a:pPr/>
              <a:t>‹#›</a:t>
            </a:fld>
            <a:endParaRPr lang="zh-CN" altLang="en-US" dirty="0"/>
          </a:p>
        </p:txBody>
      </p:sp>
    </p:spTree>
    <p:extLst>
      <p:ext uri="{BB962C8B-B14F-4D97-AF65-F5344CB8AC3E}">
        <p14:creationId xmlns:p14="http://schemas.microsoft.com/office/powerpoint/2010/main" val="28418679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513442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lvl1pPr>
              <a:defRPr b="0" i="0">
                <a:latin typeface="inpin heiti" charset="-122"/>
                <a:ea typeface="inpin heiti" charset="-122"/>
              </a:defRPr>
            </a:lvl1pPr>
          </a:lstStyle>
          <a:p>
            <a:r>
              <a:rPr lang="zh-CN" altLang="en-US" dirty="0"/>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lvl1pPr>
              <a:defRPr b="0" i="0">
                <a:latin typeface="inpin heiti" charset="-122"/>
                <a:ea typeface="inpin heiti" charset="-122"/>
              </a:defRPr>
            </a:lvl1pPr>
            <a:lvl2pPr>
              <a:defRPr b="0" i="0">
                <a:latin typeface="inpin heiti" charset="-122"/>
                <a:ea typeface="inpin heiti" charset="-122"/>
              </a:defRPr>
            </a:lvl2pPr>
            <a:lvl3pPr>
              <a:defRPr b="0" i="0">
                <a:latin typeface="inpin heiti" charset="-122"/>
                <a:ea typeface="inpin heiti" charset="-122"/>
              </a:defRPr>
            </a:lvl3pPr>
            <a:lvl4pPr>
              <a:defRPr b="0" i="0">
                <a:latin typeface="inpin heiti" charset="-122"/>
                <a:ea typeface="inpin heiti" charset="-122"/>
              </a:defRPr>
            </a:lvl4pPr>
            <a:lvl5pPr>
              <a:defRPr b="0" i="0">
                <a:latin typeface="inpin heiti" charset="-122"/>
                <a:ea typeface="inpin heiti"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0"/>
            <a:ext cx="2743200" cy="365125"/>
          </a:xfrm>
        </p:spPr>
        <p:txBody>
          <a:bodyPr/>
          <a:lstStyle>
            <a:lvl1pPr>
              <a:defRPr b="0" i="0">
                <a:latin typeface="inpin heiti" charset="-122"/>
                <a:ea typeface="inpin heiti" charset="-122"/>
              </a:defRPr>
            </a:lvl1pPr>
          </a:lstStyle>
          <a:p>
            <a:fld id="{82F288E0-7875-42C4-84C8-98DBBD3BF4D2}" type="datetimeFigureOut">
              <a:rPr lang="zh-CN" altLang="en-US" smtClean="0"/>
              <a:pPr/>
              <a:t>2024/8/6</a:t>
            </a:fld>
            <a:endParaRPr lang="zh-CN" altLang="en-US" dirty="0"/>
          </a:p>
        </p:txBody>
      </p:sp>
      <p:sp>
        <p:nvSpPr>
          <p:cNvPr id="5" name="页脚占位符 4"/>
          <p:cNvSpPr>
            <a:spLocks noGrp="1"/>
          </p:cNvSpPr>
          <p:nvPr>
            <p:ph type="ftr" sz="quarter" idx="11"/>
          </p:nvPr>
        </p:nvSpPr>
        <p:spPr>
          <a:xfrm>
            <a:off x="4038600" y="6356350"/>
            <a:ext cx="4114800" cy="365125"/>
          </a:xfrm>
        </p:spPr>
        <p:txBody>
          <a:bodyPr/>
          <a:lstStyle>
            <a:lvl1pPr>
              <a:defRPr b="0" i="0">
                <a:latin typeface="inpin heiti" charset="-122"/>
                <a:ea typeface="inpin heiti" charset="-122"/>
              </a:defRPr>
            </a:lvl1pPr>
          </a:lstStyle>
          <a:p>
            <a:endParaRPr lang="zh-CN" altLang="en-US" dirty="0"/>
          </a:p>
        </p:txBody>
      </p:sp>
      <p:sp>
        <p:nvSpPr>
          <p:cNvPr id="6" name="灯片编号占位符 5"/>
          <p:cNvSpPr>
            <a:spLocks noGrp="1"/>
          </p:cNvSpPr>
          <p:nvPr>
            <p:ph type="sldNum" sz="quarter" idx="12"/>
          </p:nvPr>
        </p:nvSpPr>
        <p:spPr>
          <a:xfrm>
            <a:off x="8610600" y="6356350"/>
            <a:ext cx="2743200" cy="365125"/>
          </a:xfrm>
        </p:spPr>
        <p:txBody>
          <a:bodyPr/>
          <a:lstStyle>
            <a:lvl1pPr>
              <a:defRPr b="0" i="0">
                <a:latin typeface="inpin heiti" charset="-122"/>
                <a:ea typeface="inpin heiti" charset="-122"/>
              </a:defRPr>
            </a:lvl1pPr>
          </a:lstStyle>
          <a:p>
            <a:fld id="{7D9BB5D0-35E4-459D-AEF3-FE4D7C45CC19}" type="slidenum">
              <a:rPr lang="zh-CN" altLang="en-US" smtClean="0"/>
              <a:pPr/>
              <a:t>‹#›</a:t>
            </a:fld>
            <a:endParaRPr lang="zh-CN" altLang="en-US" dirty="0"/>
          </a:p>
        </p:txBody>
      </p:sp>
    </p:spTree>
    <p:extLst>
      <p:ext uri="{BB962C8B-B14F-4D97-AF65-F5344CB8AC3E}">
        <p14:creationId xmlns:p14="http://schemas.microsoft.com/office/powerpoint/2010/main" val="40252501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lvl1pPr>
              <a:defRPr b="0" i="0">
                <a:latin typeface="inpin heiti" charset="-122"/>
                <a:ea typeface="inpin heiti" charset="-122"/>
              </a:defRPr>
            </a:lvl1pPr>
            <a:lvl2pPr>
              <a:defRPr b="0" i="0">
                <a:latin typeface="inpin heiti" charset="-122"/>
                <a:ea typeface="inpin heiti" charset="-122"/>
              </a:defRPr>
            </a:lvl2pPr>
            <a:lvl3pPr>
              <a:defRPr b="0" i="0">
                <a:latin typeface="inpin heiti" charset="-122"/>
                <a:ea typeface="inpin heiti" charset="-122"/>
              </a:defRPr>
            </a:lvl3pPr>
            <a:lvl4pPr>
              <a:defRPr b="0" i="0">
                <a:latin typeface="inpin heiti" charset="-122"/>
                <a:ea typeface="inpin heiti" charset="-122"/>
              </a:defRPr>
            </a:lvl4pPr>
            <a:lvl5pPr>
              <a:defRPr b="0" i="0">
                <a:latin typeface="inpin heiti" charset="-122"/>
                <a:ea typeface="inpin heiti"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3" name="日期占位符 2"/>
          <p:cNvSpPr>
            <a:spLocks noGrp="1"/>
          </p:cNvSpPr>
          <p:nvPr>
            <p:ph type="dt" sz="half" idx="10"/>
          </p:nvPr>
        </p:nvSpPr>
        <p:spPr>
          <a:xfrm>
            <a:off x="838200" y="6356350"/>
            <a:ext cx="2743200" cy="365125"/>
          </a:xfrm>
        </p:spPr>
        <p:txBody>
          <a:bodyPr/>
          <a:lstStyle>
            <a:lvl1pPr>
              <a:defRPr b="0" i="0">
                <a:latin typeface="inpin heiti" charset="-122"/>
                <a:ea typeface="inpin heiti" charset="-122"/>
              </a:defRPr>
            </a:lvl1pPr>
          </a:lstStyle>
          <a:p>
            <a:fld id="{82F288E0-7875-42C4-84C8-98DBBD3BF4D2}" type="datetimeFigureOut">
              <a:rPr lang="zh-CN" altLang="en-US" smtClean="0"/>
              <a:pPr/>
              <a:t>2024/8/6</a:t>
            </a:fld>
            <a:endParaRPr lang="zh-CN" altLang="en-US" dirty="0"/>
          </a:p>
        </p:txBody>
      </p:sp>
      <p:sp>
        <p:nvSpPr>
          <p:cNvPr id="4" name="页脚占位符 3"/>
          <p:cNvSpPr>
            <a:spLocks noGrp="1"/>
          </p:cNvSpPr>
          <p:nvPr>
            <p:ph type="ftr" sz="quarter" idx="11"/>
          </p:nvPr>
        </p:nvSpPr>
        <p:spPr>
          <a:xfrm>
            <a:off x="4038600" y="6356350"/>
            <a:ext cx="4114800" cy="365125"/>
          </a:xfrm>
        </p:spPr>
        <p:txBody>
          <a:bodyPr/>
          <a:lstStyle>
            <a:lvl1pPr>
              <a:defRPr b="0" i="0">
                <a:latin typeface="inpin heiti" charset="-122"/>
                <a:ea typeface="inpin heiti" charset="-122"/>
              </a:defRPr>
            </a:lvl1pPr>
          </a:lstStyle>
          <a:p>
            <a:endParaRPr lang="zh-CN" altLang="en-US" dirty="0"/>
          </a:p>
        </p:txBody>
      </p:sp>
      <p:sp>
        <p:nvSpPr>
          <p:cNvPr id="5" name="灯片编号占位符 4"/>
          <p:cNvSpPr>
            <a:spLocks noGrp="1"/>
          </p:cNvSpPr>
          <p:nvPr>
            <p:ph type="sldNum" sz="quarter" idx="12"/>
          </p:nvPr>
        </p:nvSpPr>
        <p:spPr>
          <a:xfrm>
            <a:off x="8610600" y="6356350"/>
            <a:ext cx="2743200" cy="365125"/>
          </a:xfrm>
        </p:spPr>
        <p:txBody>
          <a:bodyPr/>
          <a:lstStyle>
            <a:lvl1pPr>
              <a:defRPr b="0" i="0">
                <a:latin typeface="inpin heiti" charset="-122"/>
                <a:ea typeface="inpin heiti" charset="-122"/>
              </a:defRPr>
            </a:lvl1pPr>
          </a:lstStyle>
          <a:p>
            <a:fld id="{7D9BB5D0-35E4-459D-AEF3-FE4D7C45CC19}" type="slidenum">
              <a:rPr lang="zh-CN" altLang="en-US" smtClean="0"/>
              <a:pPr/>
              <a:t>‹#›</a:t>
            </a:fld>
            <a:endParaRPr lang="zh-CN" altLang="en-US" dirty="0"/>
          </a:p>
        </p:txBody>
      </p:sp>
    </p:spTree>
    <p:extLst>
      <p:ext uri="{BB962C8B-B14F-4D97-AF65-F5344CB8AC3E}">
        <p14:creationId xmlns:p14="http://schemas.microsoft.com/office/powerpoint/2010/main" val="11543350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2024/8/6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21888147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2024/8/6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3554965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2024/8/6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0000414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B74FA68B-851B-4497-92DD-AD9676CFD6C7}" type="datetimeFigureOut">
              <a:rPr lang="zh-CN" altLang="en-US" smtClean="0"/>
              <a:t>2024/8/6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1281936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B74FA68B-851B-4497-92DD-AD9676CFD6C7}" type="datetimeFigureOut">
              <a:rPr lang="zh-CN" altLang="en-US" smtClean="0"/>
              <a:t>2024/8/6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2797213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B74FA68B-851B-4497-92DD-AD9676CFD6C7}" type="datetimeFigureOut">
              <a:rPr lang="zh-CN" altLang="en-US" smtClean="0"/>
              <a:t>2024/8/6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29183838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74FA68B-851B-4497-92DD-AD9676CFD6C7}" type="datetimeFigureOut">
              <a:rPr lang="zh-CN" altLang="en-US" smtClean="0"/>
              <a:t>2024/8/6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40968217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74FA68B-851B-4497-92DD-AD9676CFD6C7}" type="datetimeFigureOut">
              <a:rPr lang="zh-CN" altLang="en-US" smtClean="0"/>
              <a:t>2024/8/6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26763064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5"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90513757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74FA68B-851B-4497-92DD-AD9676CFD6C7}" type="datetimeFigureOut">
              <a:rPr lang="zh-CN" altLang="en-US" smtClean="0"/>
              <a:t>2024/8/6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8415415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2024/8/6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249087353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2024/8/6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226062808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2">
            <a:extLst>
              <a:ext uri="{FF2B5EF4-FFF2-40B4-BE49-F238E27FC236}">
                <a16:creationId xmlns:a16="http://schemas.microsoft.com/office/drawing/2014/main" id="{FA0ECD50-6E3B-42B1-A2C6-BE2F514E538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68165" y="0"/>
            <a:ext cx="10023835" cy="6858000"/>
          </a:xfrm>
          <a:prstGeom prst="rect">
            <a:avLst/>
          </a:prstGeom>
        </p:spPr>
      </p:pic>
      <p:pic>
        <p:nvPicPr>
          <p:cNvPr id="8" name="图片 14">
            <a:extLst>
              <a:ext uri="{FF2B5EF4-FFF2-40B4-BE49-F238E27FC236}">
                <a16:creationId xmlns:a16="http://schemas.microsoft.com/office/drawing/2014/main" id="{84D50446-63E4-45A8-82B0-468E5361BD91}"/>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r="72719"/>
          <a:stretch/>
        </p:blipFill>
        <p:spPr>
          <a:xfrm flipH="1">
            <a:off x="0" y="0"/>
            <a:ext cx="2188588" cy="6858000"/>
          </a:xfrm>
          <a:prstGeom prst="rect">
            <a:avLst/>
          </a:prstGeom>
        </p:spPr>
      </p:pic>
    </p:spTree>
    <p:extLst>
      <p:ext uri="{BB962C8B-B14F-4D97-AF65-F5344CB8AC3E}">
        <p14:creationId xmlns:p14="http://schemas.microsoft.com/office/powerpoint/2010/main" val="334719278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3023233-F927-4518-A423-66A8E62FE1D8}"/>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0D5ACC5-720E-4889-BC80-E3A4A0EA92E1}"/>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04F17C7-D264-4E6D-B540-93BD3C4F11F3}"/>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2024/8/6</a:t>
            </a:fld>
            <a:endParaRPr lang="zh-CN" altLang="en-US"/>
          </a:p>
        </p:txBody>
      </p:sp>
      <p:sp>
        <p:nvSpPr>
          <p:cNvPr id="5" name="页脚占位符 4">
            <a:extLst>
              <a:ext uri="{FF2B5EF4-FFF2-40B4-BE49-F238E27FC236}">
                <a16:creationId xmlns:a16="http://schemas.microsoft.com/office/drawing/2014/main" id="{4E7D9222-2A75-4914-A58C-DC0EA0DBD26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A6FAC89-C0D0-441F-80F7-910664F9E650}"/>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pic>
        <p:nvPicPr>
          <p:cNvPr id="7" name="图片 14">
            <a:extLst>
              <a:ext uri="{FF2B5EF4-FFF2-40B4-BE49-F238E27FC236}">
                <a16:creationId xmlns:a16="http://schemas.microsoft.com/office/drawing/2014/main" id="{84D50446-63E4-45A8-82B0-468E5361BD91}"/>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r="72719"/>
          <a:stretch/>
        </p:blipFill>
        <p:spPr>
          <a:xfrm flipH="1">
            <a:off x="0" y="0"/>
            <a:ext cx="2188588" cy="6858000"/>
          </a:xfrm>
          <a:prstGeom prst="rect">
            <a:avLst/>
          </a:prstGeom>
        </p:spPr>
      </p:pic>
      <p:pic>
        <p:nvPicPr>
          <p:cNvPr id="8" name="图片 14">
            <a:extLst>
              <a:ext uri="{FF2B5EF4-FFF2-40B4-BE49-F238E27FC236}">
                <a16:creationId xmlns:a16="http://schemas.microsoft.com/office/drawing/2014/main" id="{84D50446-63E4-45A8-82B0-468E5361BD91}"/>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r="72719"/>
          <a:stretch/>
        </p:blipFill>
        <p:spPr>
          <a:xfrm flipH="1">
            <a:off x="2148796" y="8022"/>
            <a:ext cx="2188588" cy="6858000"/>
          </a:xfrm>
          <a:prstGeom prst="rect">
            <a:avLst/>
          </a:prstGeom>
        </p:spPr>
      </p:pic>
      <p:pic>
        <p:nvPicPr>
          <p:cNvPr id="9" name="图片 14">
            <a:extLst>
              <a:ext uri="{FF2B5EF4-FFF2-40B4-BE49-F238E27FC236}">
                <a16:creationId xmlns:a16="http://schemas.microsoft.com/office/drawing/2014/main" id="{84D50446-63E4-45A8-82B0-468E5361BD91}"/>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r="72719"/>
          <a:stretch/>
        </p:blipFill>
        <p:spPr>
          <a:xfrm flipH="1">
            <a:off x="4313634" y="8022"/>
            <a:ext cx="2188588" cy="6858000"/>
          </a:xfrm>
          <a:prstGeom prst="rect">
            <a:avLst/>
          </a:prstGeom>
        </p:spPr>
      </p:pic>
      <p:pic>
        <p:nvPicPr>
          <p:cNvPr id="10" name="图片 14">
            <a:extLst>
              <a:ext uri="{FF2B5EF4-FFF2-40B4-BE49-F238E27FC236}">
                <a16:creationId xmlns:a16="http://schemas.microsoft.com/office/drawing/2014/main" id="{84D50446-63E4-45A8-82B0-468E5361BD91}"/>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r="72719"/>
          <a:stretch/>
        </p:blipFill>
        <p:spPr>
          <a:xfrm flipH="1">
            <a:off x="6478472" y="2"/>
            <a:ext cx="2188588" cy="6858000"/>
          </a:xfrm>
          <a:prstGeom prst="rect">
            <a:avLst/>
          </a:prstGeom>
        </p:spPr>
      </p:pic>
      <p:pic>
        <p:nvPicPr>
          <p:cNvPr id="11" name="图片 14">
            <a:extLst>
              <a:ext uri="{FF2B5EF4-FFF2-40B4-BE49-F238E27FC236}">
                <a16:creationId xmlns:a16="http://schemas.microsoft.com/office/drawing/2014/main" id="{84D50446-63E4-45A8-82B0-468E5361BD91}"/>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r="72719"/>
          <a:stretch/>
        </p:blipFill>
        <p:spPr>
          <a:xfrm flipH="1">
            <a:off x="8643310" y="8022"/>
            <a:ext cx="2188588" cy="6858000"/>
          </a:xfrm>
          <a:prstGeom prst="rect">
            <a:avLst/>
          </a:prstGeom>
        </p:spPr>
      </p:pic>
      <p:pic>
        <p:nvPicPr>
          <p:cNvPr id="12" name="图片 14">
            <a:extLst>
              <a:ext uri="{FF2B5EF4-FFF2-40B4-BE49-F238E27FC236}">
                <a16:creationId xmlns:a16="http://schemas.microsoft.com/office/drawing/2014/main" id="{84D50446-63E4-45A8-82B0-468E5361BD91}"/>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l="8758" r="72719"/>
          <a:stretch/>
        </p:blipFill>
        <p:spPr>
          <a:xfrm flipH="1">
            <a:off x="10760022" y="2"/>
            <a:ext cx="1485993" cy="6858000"/>
          </a:xfrm>
          <a:prstGeom prst="rect">
            <a:avLst/>
          </a:prstGeom>
        </p:spPr>
      </p:pic>
    </p:spTree>
    <p:extLst>
      <p:ext uri="{BB962C8B-B14F-4D97-AF65-F5344CB8AC3E}">
        <p14:creationId xmlns:p14="http://schemas.microsoft.com/office/powerpoint/2010/main" val="41263856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F9A7C6D-C159-47CD-9A53-668AD4BBE74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0B072288-AF78-4398-BDC0-C36BBA22B03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67475C9E-1872-4158-9819-8AF136A35FC3}"/>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2024/8/6</a:t>
            </a:fld>
            <a:endParaRPr lang="zh-CN" altLang="en-US"/>
          </a:p>
        </p:txBody>
      </p:sp>
      <p:sp>
        <p:nvSpPr>
          <p:cNvPr id="5" name="页脚占位符 4">
            <a:extLst>
              <a:ext uri="{FF2B5EF4-FFF2-40B4-BE49-F238E27FC236}">
                <a16:creationId xmlns:a16="http://schemas.microsoft.com/office/drawing/2014/main" id="{8D3D4CDC-DDE6-4FAB-BA0F-AB1A733A79E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45434B5-FC20-45B2-AC33-4C0939D76D20}"/>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130693314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EA490E-0757-4971-A093-86BC150FF4FA}"/>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0D32C1C-16E8-4561-8B01-7291D59974B0}"/>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7368CDBE-F085-4B26-87B6-DBA93552B5C0}"/>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224B3762-03A4-4419-89E2-3A123B948AC3}"/>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2024/8/6</a:t>
            </a:fld>
            <a:endParaRPr lang="zh-CN" altLang="en-US"/>
          </a:p>
        </p:txBody>
      </p:sp>
      <p:sp>
        <p:nvSpPr>
          <p:cNvPr id="6" name="页脚占位符 5">
            <a:extLst>
              <a:ext uri="{FF2B5EF4-FFF2-40B4-BE49-F238E27FC236}">
                <a16:creationId xmlns:a16="http://schemas.microsoft.com/office/drawing/2014/main" id="{8DC28077-EA45-4D93-BB7C-81052A4C419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B9E9CAE-0286-495F-87E9-CDDDAEF5CB45}"/>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15198529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0E878F-26A5-407D-B38C-75A1EF7DCC8B}"/>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42806A40-E156-4CA3-BB46-C077FEB117C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667EC0A-1883-429B-8F73-B743C390F4BE}"/>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99FAA717-F83A-439C-A5A2-9B3E4A7C838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98A8E2C-B8AC-402B-AF85-4B15AC3633AB}"/>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2E88E68-B000-485B-89F9-00060A6FFDEB}"/>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2024/8/6</a:t>
            </a:fld>
            <a:endParaRPr lang="zh-CN" altLang="en-US"/>
          </a:p>
        </p:txBody>
      </p:sp>
      <p:sp>
        <p:nvSpPr>
          <p:cNvPr id="8" name="页脚占位符 7">
            <a:extLst>
              <a:ext uri="{FF2B5EF4-FFF2-40B4-BE49-F238E27FC236}">
                <a16:creationId xmlns:a16="http://schemas.microsoft.com/office/drawing/2014/main" id="{4B014B78-B649-4EEC-90A3-6E7A7D5BBE0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3F4E6B48-D59B-4091-8F40-1FCEDC7C3B5E}"/>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412399994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200B42C-C3EB-49FA-8D92-0CD3471B62F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8945836-E41A-4B88-B342-D1223612A628}"/>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2024/8/6</a:t>
            </a:fld>
            <a:endParaRPr lang="zh-CN" altLang="en-US"/>
          </a:p>
        </p:txBody>
      </p:sp>
      <p:sp>
        <p:nvSpPr>
          <p:cNvPr id="4" name="页脚占位符 3">
            <a:extLst>
              <a:ext uri="{FF2B5EF4-FFF2-40B4-BE49-F238E27FC236}">
                <a16:creationId xmlns:a16="http://schemas.microsoft.com/office/drawing/2014/main" id="{EFCCE0D2-92C4-46E5-992D-143C59FD087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F4DA7FE9-8E2E-494B-B8DF-C43E402BC823}"/>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158809600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F3C62BD-51FA-4874-9CDE-0B439A55D043}"/>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2024/8/6</a:t>
            </a:fld>
            <a:endParaRPr lang="zh-CN" altLang="en-US"/>
          </a:p>
        </p:txBody>
      </p:sp>
      <p:sp>
        <p:nvSpPr>
          <p:cNvPr id="3" name="页脚占位符 2">
            <a:extLst>
              <a:ext uri="{FF2B5EF4-FFF2-40B4-BE49-F238E27FC236}">
                <a16:creationId xmlns:a16="http://schemas.microsoft.com/office/drawing/2014/main" id="{E1F37A59-0B14-4152-AAD8-59B0DF53217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FB830615-BC10-4C9B-9240-20F583A52662}"/>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39385773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958725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086EDE3-4395-4F88-BD97-7E7CDB9FA43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69C9A60D-9249-4B5F-9455-A6A43F1867A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3DC37FD2-21CA-4D35-9160-01163EBB6F2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696068FC-D59E-42EE-AE0F-65AC70EAF130}"/>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2024/8/6</a:t>
            </a:fld>
            <a:endParaRPr lang="zh-CN" altLang="en-US"/>
          </a:p>
        </p:txBody>
      </p:sp>
      <p:sp>
        <p:nvSpPr>
          <p:cNvPr id="6" name="页脚占位符 5">
            <a:extLst>
              <a:ext uri="{FF2B5EF4-FFF2-40B4-BE49-F238E27FC236}">
                <a16:creationId xmlns:a16="http://schemas.microsoft.com/office/drawing/2014/main" id="{B186DEEA-E6C6-4B57-B157-1E148CED887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3A63846-694E-4BA3-B1FD-3EA9C1BC081E}"/>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397684615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EE0D14-FE72-4798-8970-9CDFCED2066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FA77EF6-EB07-4511-980E-921BF47E50F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BB03064-31E1-4B80-AAA0-684F6AD9D44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72B3B429-9BAC-47E1-88AC-53642248C3AC}"/>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2024/8/6</a:t>
            </a:fld>
            <a:endParaRPr lang="zh-CN" altLang="en-US"/>
          </a:p>
        </p:txBody>
      </p:sp>
      <p:sp>
        <p:nvSpPr>
          <p:cNvPr id="6" name="页脚占位符 5">
            <a:extLst>
              <a:ext uri="{FF2B5EF4-FFF2-40B4-BE49-F238E27FC236}">
                <a16:creationId xmlns:a16="http://schemas.microsoft.com/office/drawing/2014/main" id="{376D896D-0829-4DF4-99FB-86C91F206C9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B2062671-E355-434A-AD85-F747C9C8A8C4}"/>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373553500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DA2F040-D2CC-4D15-9981-D5CCF6169A8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F4ED89A-E1D0-4FED-AF5B-0B3A3DF6ED4B}"/>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068F409-2EE7-4E35-A1E6-9649C6E6249D}"/>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2024/8/6</a:t>
            </a:fld>
            <a:endParaRPr lang="zh-CN" altLang="en-US"/>
          </a:p>
        </p:txBody>
      </p:sp>
      <p:sp>
        <p:nvSpPr>
          <p:cNvPr id="5" name="页脚占位符 4">
            <a:extLst>
              <a:ext uri="{FF2B5EF4-FFF2-40B4-BE49-F238E27FC236}">
                <a16:creationId xmlns:a16="http://schemas.microsoft.com/office/drawing/2014/main" id="{A37E3929-2542-4023-8C1E-DF83FF320CC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416BCD3-BB33-40E1-B226-154B6876CAA0}"/>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244953399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182990A-5E78-48DA-8B1D-69A2E67905AD}"/>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BF869ED9-72F0-4AB5-8DE4-2DEF759931FD}"/>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1E6EB67-5918-460D-B8F1-9C934B0677BD}"/>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2024/8/6</a:t>
            </a:fld>
            <a:endParaRPr lang="zh-CN" altLang="en-US"/>
          </a:p>
        </p:txBody>
      </p:sp>
      <p:sp>
        <p:nvSpPr>
          <p:cNvPr id="5" name="页脚占位符 4">
            <a:extLst>
              <a:ext uri="{FF2B5EF4-FFF2-40B4-BE49-F238E27FC236}">
                <a16:creationId xmlns:a16="http://schemas.microsoft.com/office/drawing/2014/main" id="{A5A56952-31F5-48B6-B8E0-6053A917353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564B58A8-9B83-4AAF-86A2-6DD23F47D645}"/>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231851381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pic>
        <p:nvPicPr>
          <p:cNvPr id="7" name="图片 2">
            <a:extLst>
              <a:ext uri="{FF2B5EF4-FFF2-40B4-BE49-F238E27FC236}">
                <a16:creationId xmlns:a16="http://schemas.microsoft.com/office/drawing/2014/main" id="{FA0ECD50-6E3B-42B1-A2C6-BE2F514E538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68165" y="0"/>
            <a:ext cx="10023835" cy="6858000"/>
          </a:xfrm>
          <a:prstGeom prst="rect">
            <a:avLst/>
          </a:prstGeom>
        </p:spPr>
      </p:pic>
      <p:pic>
        <p:nvPicPr>
          <p:cNvPr id="8" name="图片 14">
            <a:extLst>
              <a:ext uri="{FF2B5EF4-FFF2-40B4-BE49-F238E27FC236}">
                <a16:creationId xmlns:a16="http://schemas.microsoft.com/office/drawing/2014/main" id="{84D50446-63E4-45A8-82B0-468E5361BD91}"/>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r="72719"/>
          <a:stretch/>
        </p:blipFill>
        <p:spPr>
          <a:xfrm flipH="1">
            <a:off x="0" y="0"/>
            <a:ext cx="2188588" cy="6858000"/>
          </a:xfrm>
          <a:prstGeom prst="rect">
            <a:avLst/>
          </a:prstGeom>
        </p:spPr>
      </p:pic>
      <p:pic>
        <p:nvPicPr>
          <p:cNvPr id="2" name="Picture 1"/>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995083" y="-2152483"/>
            <a:ext cx="2018348" cy="1614601"/>
          </a:xfrm>
          <a:prstGeom prst="rect">
            <a:avLst/>
          </a:prstGeom>
        </p:spPr>
      </p:pic>
      <p:pic>
        <p:nvPicPr>
          <p:cNvPr id="5" name="Picture 4"/>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9175378" y="7654906"/>
            <a:ext cx="2018348" cy="1614601"/>
          </a:xfrm>
          <a:prstGeom prst="rect">
            <a:avLst/>
          </a:prstGeom>
        </p:spPr>
      </p:pic>
      <p:sp>
        <p:nvSpPr>
          <p:cNvPr id="9" name="Rectangle 8"/>
          <p:cNvSpPr/>
          <p:nvPr userDrawn="1"/>
        </p:nvSpPr>
        <p:spPr>
          <a:xfrm>
            <a:off x="10965648" y="6396335"/>
            <a:ext cx="1107996" cy="461665"/>
          </a:xfrm>
          <a:prstGeom prst="rect">
            <a:avLst/>
          </a:prstGeom>
          <a:noFill/>
        </p:spPr>
        <p:txBody>
          <a:bodyPr wrap="none" lIns="91440" tIns="45720" rIns="91440" bIns="45720">
            <a:spAutoFit/>
          </a:bodyPr>
          <a:lstStyle/>
          <a:p>
            <a:pPr algn="ctr"/>
            <a:r>
              <a:rPr lang="en-US" sz="2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Algerian" panose="04020705040A02060702" pitchFamily="82" charset="0"/>
              </a:rPr>
              <a:t>KTUTS</a:t>
            </a:r>
          </a:p>
        </p:txBody>
      </p:sp>
    </p:spTree>
    <p:extLst>
      <p:ext uri="{BB962C8B-B14F-4D97-AF65-F5344CB8AC3E}">
        <p14:creationId xmlns:p14="http://schemas.microsoft.com/office/powerpoint/2010/main" val="126204175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t="-37000" b="-37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541090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Title Slide">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969887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140006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0C1C16D-4C9F-4643-852E-BA6D46C5600D}" type="datetimeFigureOut">
              <a:rPr lang="en-US" smtClean="0"/>
              <a:t>8/6/2024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E9AAB67-C01A-491D-8275-A56659B6EAE9}" type="slidenum">
              <a:rPr lang="en-US" smtClean="0"/>
              <a:t>‹#›</a:t>
            </a:fld>
            <a:endParaRPr lang="en-US"/>
          </a:p>
        </p:txBody>
      </p:sp>
    </p:spTree>
    <p:extLst>
      <p:ext uri="{BB962C8B-B14F-4D97-AF65-F5344CB8AC3E}">
        <p14:creationId xmlns:p14="http://schemas.microsoft.com/office/powerpoint/2010/main" val="93322381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0C1C16D-4C9F-4643-852E-BA6D46C5600D}" type="datetimeFigureOut">
              <a:rPr lang="en-US" smtClean="0"/>
              <a:t>8/6/2024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E9AAB67-C01A-491D-8275-A56659B6EAE9}" type="slidenum">
              <a:rPr lang="en-US" smtClean="0"/>
              <a:t>‹#›</a:t>
            </a:fld>
            <a:endParaRPr lang="en-US"/>
          </a:p>
        </p:txBody>
      </p:sp>
    </p:spTree>
    <p:extLst>
      <p:ext uri="{BB962C8B-B14F-4D97-AF65-F5344CB8AC3E}">
        <p14:creationId xmlns:p14="http://schemas.microsoft.com/office/powerpoint/2010/main" val="38439995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0624340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0C1C16D-4C9F-4643-852E-BA6D46C5600D}" type="datetimeFigureOut">
              <a:rPr lang="en-US" smtClean="0"/>
              <a:t>8/6/2024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EE9AAB67-C01A-491D-8275-A56659B6EAE9}" type="slidenum">
              <a:rPr lang="en-US" smtClean="0"/>
              <a:t>‹#›</a:t>
            </a:fld>
            <a:endParaRPr lang="en-US"/>
          </a:p>
        </p:txBody>
      </p:sp>
    </p:spTree>
    <p:extLst>
      <p:ext uri="{BB962C8B-B14F-4D97-AF65-F5344CB8AC3E}">
        <p14:creationId xmlns:p14="http://schemas.microsoft.com/office/powerpoint/2010/main" val="371082575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00C1C16D-4C9F-4643-852E-BA6D46C5600D}" type="datetimeFigureOut">
              <a:rPr lang="en-US" smtClean="0"/>
              <a:t>8/6/2024</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EE9AAB67-C01A-491D-8275-A56659B6EAE9}" type="slidenum">
              <a:rPr lang="en-US" smtClean="0"/>
              <a:t>‹#›</a:t>
            </a:fld>
            <a:endParaRPr lang="en-US"/>
          </a:p>
        </p:txBody>
      </p:sp>
    </p:spTree>
    <p:extLst>
      <p:ext uri="{BB962C8B-B14F-4D97-AF65-F5344CB8AC3E}">
        <p14:creationId xmlns:p14="http://schemas.microsoft.com/office/powerpoint/2010/main" val="348143869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00C1C16D-4C9F-4643-852E-BA6D46C5600D}" type="datetimeFigureOut">
              <a:rPr lang="en-US" smtClean="0"/>
              <a:t>8/6/2024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EE9AAB67-C01A-491D-8275-A56659B6EAE9}" type="slidenum">
              <a:rPr lang="en-US" smtClean="0"/>
              <a:t>‹#›</a:t>
            </a:fld>
            <a:endParaRPr lang="en-US"/>
          </a:p>
        </p:txBody>
      </p:sp>
    </p:spTree>
    <p:extLst>
      <p:ext uri="{BB962C8B-B14F-4D97-AF65-F5344CB8AC3E}">
        <p14:creationId xmlns:p14="http://schemas.microsoft.com/office/powerpoint/2010/main" val="80618500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0C1C16D-4C9F-4643-852E-BA6D46C5600D}" type="datetimeFigureOut">
              <a:rPr lang="en-US" smtClean="0"/>
              <a:t>8/6/2024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EE9AAB67-C01A-491D-8275-A56659B6EAE9}" type="slidenum">
              <a:rPr lang="en-US" smtClean="0"/>
              <a:t>‹#›</a:t>
            </a:fld>
            <a:endParaRPr lang="en-US"/>
          </a:p>
        </p:txBody>
      </p:sp>
    </p:spTree>
    <p:extLst>
      <p:ext uri="{BB962C8B-B14F-4D97-AF65-F5344CB8AC3E}">
        <p14:creationId xmlns:p14="http://schemas.microsoft.com/office/powerpoint/2010/main" val="427754634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0C1C16D-4C9F-4643-852E-BA6D46C5600D}" type="datetimeFigureOut">
              <a:rPr lang="en-US" smtClean="0"/>
              <a:t>8/6/2024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EE9AAB67-C01A-491D-8275-A56659B6EAE9}" type="slidenum">
              <a:rPr lang="en-US" smtClean="0"/>
              <a:t>‹#›</a:t>
            </a:fld>
            <a:endParaRPr lang="en-US"/>
          </a:p>
        </p:txBody>
      </p:sp>
    </p:spTree>
    <p:extLst>
      <p:ext uri="{BB962C8B-B14F-4D97-AF65-F5344CB8AC3E}">
        <p14:creationId xmlns:p14="http://schemas.microsoft.com/office/powerpoint/2010/main" val="354806929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0C1C16D-4C9F-4643-852E-BA6D46C5600D}" type="datetimeFigureOut">
              <a:rPr lang="en-US" smtClean="0"/>
              <a:t>8/6/2024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EE9AAB67-C01A-491D-8275-A56659B6EAE9}" type="slidenum">
              <a:rPr lang="en-US" smtClean="0"/>
              <a:t>‹#›</a:t>
            </a:fld>
            <a:endParaRPr lang="en-US"/>
          </a:p>
        </p:txBody>
      </p:sp>
    </p:spTree>
    <p:extLst>
      <p:ext uri="{BB962C8B-B14F-4D97-AF65-F5344CB8AC3E}">
        <p14:creationId xmlns:p14="http://schemas.microsoft.com/office/powerpoint/2010/main" val="393174618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0C1C16D-4C9F-4643-852E-BA6D46C5600D}" type="datetimeFigureOut">
              <a:rPr lang="en-US" smtClean="0"/>
              <a:t>8/6/2024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E9AAB67-C01A-491D-8275-A56659B6EAE9}" type="slidenum">
              <a:rPr lang="en-US" smtClean="0"/>
              <a:t>‹#›</a:t>
            </a:fld>
            <a:endParaRPr lang="en-US"/>
          </a:p>
        </p:txBody>
      </p:sp>
    </p:spTree>
    <p:extLst>
      <p:ext uri="{BB962C8B-B14F-4D97-AF65-F5344CB8AC3E}">
        <p14:creationId xmlns:p14="http://schemas.microsoft.com/office/powerpoint/2010/main" val="164527026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0C1C16D-4C9F-4643-852E-BA6D46C5600D}" type="datetimeFigureOut">
              <a:rPr lang="en-US" smtClean="0"/>
              <a:t>8/6/2024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E9AAB67-C01A-491D-8275-A56659B6EAE9}" type="slidenum">
              <a:rPr lang="en-US" smtClean="0"/>
              <a:t>‹#›</a:t>
            </a:fld>
            <a:endParaRPr lang="en-US"/>
          </a:p>
        </p:txBody>
      </p:sp>
    </p:spTree>
    <p:extLst>
      <p:ext uri="{BB962C8B-B14F-4D97-AF65-F5344CB8AC3E}">
        <p14:creationId xmlns:p14="http://schemas.microsoft.com/office/powerpoint/2010/main" val="240040566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73577365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7695255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1077565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62801911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37442353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8611964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67535227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65542647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99756221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93816046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6802788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22400250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6" y="0"/>
            <a:ext cx="12188388" cy="6858000"/>
          </a:xfrm>
          <a:prstGeom prst="rect">
            <a:avLst/>
          </a:prstGeom>
        </p:spPr>
      </p:pic>
    </p:spTree>
    <p:extLst>
      <p:ext uri="{BB962C8B-B14F-4D97-AF65-F5344CB8AC3E}">
        <p14:creationId xmlns:p14="http://schemas.microsoft.com/office/powerpoint/2010/main" val="4356975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8643753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37125" y="260649"/>
            <a:ext cx="2872889" cy="3953777"/>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562828" y="191027"/>
            <a:ext cx="4983709" cy="6480175"/>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1477" y="1019679"/>
            <a:ext cx="9178075" cy="47881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4933949"/>
            <a:ext cx="12192000" cy="1924051"/>
          </a:xfrm>
          <a:prstGeom prst="rect">
            <a:avLst/>
          </a:prstGeom>
          <a:noFill/>
          <a:extLst>
            <a:ext uri="{909E8E84-426E-40DD-AFC4-6F175D3DCCD1}">
              <a14:hiddenFill xmlns:a14="http://schemas.microsoft.com/office/drawing/2010/main">
                <a:solidFill>
                  <a:srgbClr val="FFFFFF"/>
                </a:solidFill>
              </a14:hiddenFill>
            </a:ext>
          </a:extLst>
        </p:spPr>
      </p:pic>
      <p:pic>
        <p:nvPicPr>
          <p:cNvPr id="3079" name="kite" descr="F:\1-原创素材\1_mm1102\PPT\PPT_014\materaials\contents_4.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2397026" y="3034493"/>
            <a:ext cx="900740" cy="75851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595135" y="4965171"/>
            <a:ext cx="11001731" cy="1920213"/>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TextBox 3"/>
          <p:cNvSpPr txBox="1"/>
          <p:nvPr userDrawn="1"/>
        </p:nvSpPr>
        <p:spPr>
          <a:xfrm>
            <a:off x="-3889109" y="7845491"/>
            <a:ext cx="1304075" cy="461665"/>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rPr>
              <a:t>Contents</a:t>
            </a:r>
            <a:endParaRPr kumimoji="0" lang="zh-CN" altLang="en-US" sz="24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931584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2000"/>
                                        <p:tgtEl>
                                          <p:spTgt spid="3076"/>
                                        </p:tgtEl>
                                      </p:cBhvr>
                                    </p:animEffect>
                                    <p:anim calcmode="lin" valueType="num">
                                      <p:cBhvr>
                                        <p:cTn id="8" dur="2000" fill="hold"/>
                                        <p:tgtEl>
                                          <p:spTgt spid="3076"/>
                                        </p:tgtEl>
                                        <p:attrNameLst>
                                          <p:attrName>ppt_x</p:attrName>
                                        </p:attrNameLst>
                                      </p:cBhvr>
                                      <p:tavLst>
                                        <p:tav tm="0">
                                          <p:val>
                                            <p:strVal val="#ppt_x"/>
                                          </p:val>
                                        </p:tav>
                                        <p:tav tm="100000">
                                          <p:val>
                                            <p:strVal val="#ppt_x"/>
                                          </p:val>
                                        </p:tav>
                                      </p:tavLst>
                                    </p:anim>
                                    <p:anim calcmode="lin" valueType="num">
                                      <p:cBhvr>
                                        <p:cTn id="9" dur="2000" fill="hold"/>
                                        <p:tgtEl>
                                          <p:spTgt spid="3076"/>
                                        </p:tgtEl>
                                        <p:attrNameLst>
                                          <p:attrName>ppt_y</p:attrName>
                                        </p:attrNameLst>
                                      </p:cBhvr>
                                      <p:tavLst>
                                        <p:tav tm="0">
                                          <p:val>
                                            <p:strVal val="#ppt_y+.1"/>
                                          </p:val>
                                        </p:tav>
                                        <p:tav tm="100000">
                                          <p:val>
                                            <p:strVal val="#ppt_y"/>
                                          </p:val>
                                        </p:tav>
                                      </p:tavLst>
                                    </p:anim>
                                  </p:childTnLst>
                                </p:cTn>
                              </p:par>
                              <p:par>
                                <p:cTn id="10" presetID="42" presetClass="path" presetSubtype="0" fill="hold" nodeType="withEffect">
                                  <p:stCondLst>
                                    <p:cond delay="0"/>
                                  </p:stCondLst>
                                  <p:childTnLst>
                                    <p:animMotion origin="layout" path="M 4.16667E-6 4.93827E-7 L -0.64809 -0.37593 " pathEditMode="relative" rAng="0" ptsTypes="AA">
                                      <p:cBhvr>
                                        <p:cTn id="11" dur="12000" fill="hold"/>
                                        <p:tgtEl>
                                          <p:spTgt spid="3079"/>
                                        </p:tgtEl>
                                        <p:attrNameLst>
                                          <p:attrName>ppt_x</p:attrName>
                                          <p:attrName>ppt_y</p:attrName>
                                        </p:attrNameLst>
                                      </p:cBhvr>
                                      <p:rCtr x="-32413" y="-18796"/>
                                    </p:animMotion>
                                  </p:childTnLst>
                                </p:cTn>
                              </p:par>
                              <p:par>
                                <p:cTn id="12" presetID="10" presetClass="entr" presetSubtype="0" fill="hold" nodeType="withEffect">
                                  <p:stCondLst>
                                    <p:cond delay="1000"/>
                                  </p:stCondLst>
                                  <p:childTnLst>
                                    <p:set>
                                      <p:cBhvr>
                                        <p:cTn id="13" dur="1" fill="hold">
                                          <p:stCondLst>
                                            <p:cond delay="0"/>
                                          </p:stCondLst>
                                        </p:cTn>
                                        <p:tgtEl>
                                          <p:spTgt spid="3077"/>
                                        </p:tgtEl>
                                        <p:attrNameLst>
                                          <p:attrName>style.visibility</p:attrName>
                                        </p:attrNameLst>
                                      </p:cBhvr>
                                      <p:to>
                                        <p:strVal val="visible"/>
                                      </p:to>
                                    </p:set>
                                    <p:animEffect transition="in" filter="fade">
                                      <p:cBhvr>
                                        <p:cTn id="14" dur="2000"/>
                                        <p:tgtEl>
                                          <p:spTgt spid="3077"/>
                                        </p:tgtEl>
                                      </p:cBhvr>
                                    </p:animEffect>
                                  </p:childTnLst>
                                </p:cTn>
                              </p:par>
                              <p:par>
                                <p:cTn id="15" presetID="42" presetClass="entr" presetSubtype="0" fill="hold" nodeType="withEffect">
                                  <p:stCondLst>
                                    <p:cond delay="200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500"/>
                                        <p:tgtEl>
                                          <p:spTgt spid="3"/>
                                        </p:tgtEl>
                                      </p:cBhvr>
                                    </p:animEffect>
                                    <p:anim calcmode="lin" valueType="num">
                                      <p:cBhvr>
                                        <p:cTn id="18" dur="1500" fill="hold"/>
                                        <p:tgtEl>
                                          <p:spTgt spid="3"/>
                                        </p:tgtEl>
                                        <p:attrNameLst>
                                          <p:attrName>ppt_x</p:attrName>
                                        </p:attrNameLst>
                                      </p:cBhvr>
                                      <p:tavLst>
                                        <p:tav tm="0">
                                          <p:val>
                                            <p:strVal val="#ppt_x"/>
                                          </p:val>
                                        </p:tav>
                                        <p:tav tm="100000">
                                          <p:val>
                                            <p:strVal val="#ppt_x"/>
                                          </p:val>
                                        </p:tav>
                                      </p:tavLst>
                                    </p:anim>
                                    <p:anim calcmode="lin" valueType="num">
                                      <p:cBhvr>
                                        <p:cTn id="19" dur="15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3000"/>
                                  </p:stCondLst>
                                  <p:childTnLst>
                                    <p:set>
                                      <p:cBhvr>
                                        <p:cTn id="21" dur="1" fill="hold">
                                          <p:stCondLst>
                                            <p:cond delay="0"/>
                                          </p:stCondLst>
                                        </p:cTn>
                                        <p:tgtEl>
                                          <p:spTgt spid="3078"/>
                                        </p:tgtEl>
                                        <p:attrNameLst>
                                          <p:attrName>style.visibility</p:attrName>
                                        </p:attrNameLst>
                                      </p:cBhvr>
                                      <p:to>
                                        <p:strVal val="visible"/>
                                      </p:to>
                                    </p:set>
                                    <p:animEffect transition="in" filter="fade">
                                      <p:cBhvr>
                                        <p:cTn id="22" dur="3000"/>
                                        <p:tgtEl>
                                          <p:spTgt spid="3078"/>
                                        </p:tgtEl>
                                      </p:cBhvr>
                                    </p:animEffect>
                                    <p:anim calcmode="lin" valueType="num">
                                      <p:cBhvr>
                                        <p:cTn id="23" dur="3000" fill="hold"/>
                                        <p:tgtEl>
                                          <p:spTgt spid="3078"/>
                                        </p:tgtEl>
                                        <p:attrNameLst>
                                          <p:attrName>ppt_x</p:attrName>
                                        </p:attrNameLst>
                                      </p:cBhvr>
                                      <p:tavLst>
                                        <p:tav tm="0">
                                          <p:val>
                                            <p:strVal val="#ppt_x"/>
                                          </p:val>
                                        </p:tav>
                                        <p:tav tm="100000">
                                          <p:val>
                                            <p:strVal val="#ppt_x"/>
                                          </p:val>
                                        </p:tav>
                                      </p:tavLst>
                                    </p:anim>
                                    <p:anim calcmode="lin" valueType="num">
                                      <p:cBhvr>
                                        <p:cTn id="24" dur="3000" fill="hold"/>
                                        <p:tgtEl>
                                          <p:spTgt spid="3078"/>
                                        </p:tgtEl>
                                        <p:attrNameLst>
                                          <p:attrName>ppt_y</p:attrName>
                                        </p:attrNameLst>
                                      </p:cBhvr>
                                      <p:tavLst>
                                        <p:tav tm="0">
                                          <p:val>
                                            <p:strVal val="#ppt_y+.1"/>
                                          </p:val>
                                        </p:tav>
                                        <p:tav tm="100000">
                                          <p:val>
                                            <p:strVal val="#ppt_y"/>
                                          </p:val>
                                        </p:tav>
                                      </p:tavLst>
                                    </p:anim>
                                  </p:childTnLst>
                                </p:cTn>
                              </p:par>
                              <p:par>
                                <p:cTn id="25" presetID="8" presetClass="emph" presetSubtype="0" fill="hold" nodeType="withEffect">
                                  <p:stCondLst>
                                    <p:cond delay="6000"/>
                                  </p:stCondLst>
                                  <p:childTnLst>
                                    <p:animRot by="300000">
                                      <p:cBhvr>
                                        <p:cTn id="26" dur="2000" fill="hold"/>
                                        <p:tgtEl>
                                          <p:spTgt spid="3078"/>
                                        </p:tgtEl>
                                        <p:attrNameLst>
                                          <p:attrName>r</p:attrName>
                                        </p:attrNameLst>
                                      </p:cBhvr>
                                    </p:animRot>
                                  </p:childTnLst>
                                </p:cTn>
                              </p:par>
                              <p:par>
                                <p:cTn id="27" presetID="8" presetClass="emph" presetSubtype="0" fill="hold" nodeType="withEffect">
                                  <p:stCondLst>
                                    <p:cond delay="8000"/>
                                  </p:stCondLst>
                                  <p:childTnLst>
                                    <p:animRot by="-300000">
                                      <p:cBhvr>
                                        <p:cTn id="28" dur="2000" fill="hold"/>
                                        <p:tgtEl>
                                          <p:spTgt spid="3078"/>
                                        </p:tgtEl>
                                        <p:attrNameLst>
                                          <p:attrName>r</p:attrName>
                                        </p:attrNameLst>
                                      </p:cBhvr>
                                    </p:animRot>
                                  </p:childTnLst>
                                </p:cTn>
                              </p:par>
                              <p:par>
                                <p:cTn id="29" presetID="8" presetClass="emph" presetSubtype="0" fill="hold" nodeType="withEffect">
                                  <p:stCondLst>
                                    <p:cond delay="10000"/>
                                  </p:stCondLst>
                                  <p:childTnLst>
                                    <p:animRot by="300000">
                                      <p:cBhvr>
                                        <p:cTn id="30" dur="2000" fill="hold"/>
                                        <p:tgtEl>
                                          <p:spTgt spid="3078"/>
                                        </p:tgtEl>
                                        <p:attrNameLst>
                                          <p:attrName>r</p:attrName>
                                        </p:attrNameLst>
                                      </p:cBhvr>
                                    </p:animRot>
                                  </p:childTnLst>
                                </p:cTn>
                              </p:par>
                              <p:par>
                                <p:cTn id="31" presetID="42" presetClass="entr" presetSubtype="0" fill="hold" nodeType="withEffect">
                                  <p:stCondLst>
                                    <p:cond delay="500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3000"/>
                                        <p:tgtEl>
                                          <p:spTgt spid="18"/>
                                        </p:tgtEl>
                                      </p:cBhvr>
                                    </p:animEffect>
                                    <p:anim calcmode="lin" valueType="num">
                                      <p:cBhvr>
                                        <p:cTn id="34" dur="3000" fill="hold"/>
                                        <p:tgtEl>
                                          <p:spTgt spid="18"/>
                                        </p:tgtEl>
                                        <p:attrNameLst>
                                          <p:attrName>ppt_x</p:attrName>
                                        </p:attrNameLst>
                                      </p:cBhvr>
                                      <p:tavLst>
                                        <p:tav tm="0">
                                          <p:val>
                                            <p:strVal val="#ppt_x"/>
                                          </p:val>
                                        </p:tav>
                                        <p:tav tm="100000">
                                          <p:val>
                                            <p:strVal val="#ppt_x"/>
                                          </p:val>
                                        </p:tav>
                                      </p:tavLst>
                                    </p:anim>
                                    <p:anim calcmode="lin" valueType="num">
                                      <p:cBhvr>
                                        <p:cTn id="35" dur="3000" fill="hold"/>
                                        <p:tgtEl>
                                          <p:spTgt spid="18"/>
                                        </p:tgtEl>
                                        <p:attrNameLst>
                                          <p:attrName>ppt_y</p:attrName>
                                        </p:attrNameLst>
                                      </p:cBhvr>
                                      <p:tavLst>
                                        <p:tav tm="0">
                                          <p:val>
                                            <p:strVal val="#ppt_y+.1"/>
                                          </p:val>
                                        </p:tav>
                                        <p:tav tm="100000">
                                          <p:val>
                                            <p:strVal val="#ppt_y"/>
                                          </p:val>
                                        </p:tav>
                                      </p:tavLst>
                                    </p:anim>
                                  </p:childTnLst>
                                </p:cTn>
                              </p:par>
                              <p:par>
                                <p:cTn id="36" presetID="8" presetClass="emph" presetSubtype="0" fill="hold" nodeType="withEffect">
                                  <p:stCondLst>
                                    <p:cond delay="8000"/>
                                  </p:stCondLst>
                                  <p:childTnLst>
                                    <p:animRot by="600000">
                                      <p:cBhvr>
                                        <p:cTn id="37" dur="2000" fill="hold"/>
                                        <p:tgtEl>
                                          <p:spTgt spid="18"/>
                                        </p:tgtEl>
                                        <p:attrNameLst>
                                          <p:attrName>r</p:attrName>
                                        </p:attrNameLst>
                                      </p:cBhvr>
                                    </p:animRot>
                                  </p:childTnLst>
                                </p:cTn>
                              </p:par>
                              <p:par>
                                <p:cTn id="38" presetID="8" presetClass="emph" presetSubtype="0" fill="hold" nodeType="withEffect">
                                  <p:stCondLst>
                                    <p:cond delay="10000"/>
                                  </p:stCondLst>
                                  <p:childTnLst>
                                    <p:animRot by="-600000">
                                      <p:cBhvr>
                                        <p:cTn id="39" dur="2000" fill="hold"/>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37125" y="260649"/>
            <a:ext cx="2872889" cy="3953777"/>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562828" y="191027"/>
            <a:ext cx="4983709" cy="6480175"/>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1477" y="1019679"/>
            <a:ext cx="9178075" cy="47881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4933949"/>
            <a:ext cx="12192000" cy="1924051"/>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595135" y="4965171"/>
            <a:ext cx="11001731" cy="1920213"/>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TextBox 16"/>
          <p:cNvSpPr txBox="1"/>
          <p:nvPr userDrawn="1"/>
        </p:nvSpPr>
        <p:spPr>
          <a:xfrm>
            <a:off x="-3889109" y="7845491"/>
            <a:ext cx="1656736" cy="461665"/>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err="1">
                <a:ln>
                  <a:noFill/>
                </a:ln>
                <a:solidFill>
                  <a:prstClr val="white"/>
                </a:solidFill>
                <a:effectLst/>
                <a:uLnTx/>
                <a:uFillTx/>
                <a:latin typeface="Calibri"/>
                <a:ea typeface="宋体" panose="02010600030101010101" pitchFamily="2" charset="-122"/>
                <a:cs typeface="+mn-cs"/>
              </a:rPr>
              <a:t>Contents_N</a:t>
            </a:r>
            <a:endParaRPr kumimoji="0" lang="zh-CN" altLang="en-US" sz="24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grpSp>
        <p:nvGrpSpPr>
          <p:cNvPr id="4" name="kite_group"/>
          <p:cNvGrpSpPr/>
          <p:nvPr userDrawn="1"/>
        </p:nvGrpSpPr>
        <p:grpSpPr>
          <a:xfrm>
            <a:off x="-240704" y="-1580104"/>
            <a:ext cx="5808371" cy="2887303"/>
            <a:chOff x="-180528" y="-1185078"/>
            <a:chExt cx="4356278" cy="2165477"/>
          </a:xfrm>
        </p:grpSpPr>
        <p:pic>
          <p:nvPicPr>
            <p:cNvPr id="19" name="kite" descr="F:\1-原创素材\1_mm1102\PPT\PPT_014\materaials\contents_4.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500195" y="411510"/>
              <a:ext cx="675555" cy="568889"/>
            </a:xfrm>
            <a:prstGeom prst="rect">
              <a:avLst/>
            </a:prstGeom>
            <a:noFill/>
            <a:extLst>
              <a:ext uri="{909E8E84-426E-40DD-AFC4-6F175D3DCCD1}">
                <a14:hiddenFill xmlns:a14="http://schemas.microsoft.com/office/drawing/2010/main">
                  <a:solidFill>
                    <a:srgbClr val="FFFFFF"/>
                  </a:solidFill>
                </a14:hiddenFill>
              </a:ext>
            </a:extLst>
          </p:spPr>
        </p:pic>
        <p:sp>
          <p:nvSpPr>
            <p:cNvPr id="2" name="椭圆 1"/>
            <p:cNvSpPr/>
            <p:nvPr userDrawn="1"/>
          </p:nvSpPr>
          <p:spPr>
            <a:xfrm>
              <a:off x="-180528" y="-1185078"/>
              <a:ext cx="72008" cy="720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Tree>
    <p:extLst>
      <p:ext uri="{BB962C8B-B14F-4D97-AF65-F5344CB8AC3E}">
        <p14:creationId xmlns:p14="http://schemas.microsoft.com/office/powerpoint/2010/main" val="3783418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300000">
                                      <p:cBhvr>
                                        <p:cTn id="6" dur="2000" fill="hold"/>
                                        <p:tgtEl>
                                          <p:spTgt spid="3078"/>
                                        </p:tgtEl>
                                        <p:attrNameLst>
                                          <p:attrName>r</p:attrName>
                                        </p:attrNameLst>
                                      </p:cBhvr>
                                    </p:animRot>
                                  </p:childTnLst>
                                </p:cTn>
                              </p:par>
                              <p:par>
                                <p:cTn id="7" presetID="8" presetClass="emph" presetSubtype="0" fill="hold" nodeType="withEffect">
                                  <p:stCondLst>
                                    <p:cond delay="2000"/>
                                  </p:stCondLst>
                                  <p:childTnLst>
                                    <p:animRot by="300000">
                                      <p:cBhvr>
                                        <p:cTn id="8" dur="2000" fill="hold"/>
                                        <p:tgtEl>
                                          <p:spTgt spid="3078"/>
                                        </p:tgtEl>
                                        <p:attrNameLst>
                                          <p:attrName>r</p:attrName>
                                        </p:attrNameLst>
                                      </p:cBhvr>
                                    </p:animRot>
                                  </p:childTnLst>
                                </p:cTn>
                              </p:par>
                              <p:par>
                                <p:cTn id="9" presetID="8" presetClass="emph" presetSubtype="0" fill="hold" nodeType="withEffect">
                                  <p:stCondLst>
                                    <p:cond delay="4000"/>
                                  </p:stCondLst>
                                  <p:childTnLst>
                                    <p:animRot by="-300000">
                                      <p:cBhvr>
                                        <p:cTn id="10" dur="2000" fill="hold"/>
                                        <p:tgtEl>
                                          <p:spTgt spid="3078"/>
                                        </p:tgtEl>
                                        <p:attrNameLst>
                                          <p:attrName>r</p:attrName>
                                        </p:attrNameLst>
                                      </p:cBhvr>
                                    </p:animRot>
                                  </p:childTnLst>
                                </p:cTn>
                              </p:par>
                              <p:par>
                                <p:cTn id="11" presetID="8" presetClass="emph" presetSubtype="0" fill="hold" nodeType="withEffect">
                                  <p:stCondLst>
                                    <p:cond delay="6000"/>
                                  </p:stCondLst>
                                  <p:childTnLst>
                                    <p:animRot by="300000">
                                      <p:cBhvr>
                                        <p:cTn id="12" dur="2000" fill="hold"/>
                                        <p:tgtEl>
                                          <p:spTgt spid="3078"/>
                                        </p:tgtEl>
                                        <p:attrNameLst>
                                          <p:attrName>r</p:attrName>
                                        </p:attrNameLst>
                                      </p:cBhvr>
                                    </p:animRot>
                                  </p:childTnLst>
                                </p:cTn>
                              </p:par>
                              <p:par>
                                <p:cTn id="13" presetID="8" presetClass="emph" presetSubtype="0" fill="hold" nodeType="withEffect">
                                  <p:stCondLst>
                                    <p:cond delay="0"/>
                                  </p:stCondLst>
                                  <p:childTnLst>
                                    <p:animRot by="600000">
                                      <p:cBhvr>
                                        <p:cTn id="14" dur="2000" fill="hold"/>
                                        <p:tgtEl>
                                          <p:spTgt spid="18"/>
                                        </p:tgtEl>
                                        <p:attrNameLst>
                                          <p:attrName>r</p:attrName>
                                        </p:attrNameLst>
                                      </p:cBhvr>
                                    </p:animRot>
                                  </p:childTnLst>
                                </p:cTn>
                              </p:par>
                              <p:par>
                                <p:cTn id="15" presetID="8" presetClass="emph" presetSubtype="0" fill="hold" nodeType="withEffect">
                                  <p:stCondLst>
                                    <p:cond delay="2000"/>
                                  </p:stCondLst>
                                  <p:childTnLst>
                                    <p:animRot by="-600000">
                                      <p:cBhvr>
                                        <p:cTn id="16" dur="2000" fill="hold"/>
                                        <p:tgtEl>
                                          <p:spTgt spid="18"/>
                                        </p:tgtEl>
                                        <p:attrNameLst>
                                          <p:attrName>r</p:attrName>
                                        </p:attrNameLst>
                                      </p:cBhvr>
                                    </p:animRot>
                                  </p:childTnLst>
                                </p:cTn>
                              </p:par>
                              <p:par>
                                <p:cTn id="17" presetID="8" presetClass="emph" presetSubtype="0" fill="hold" nodeType="withEffect">
                                  <p:stCondLst>
                                    <p:cond delay="4000"/>
                                  </p:stCondLst>
                                  <p:childTnLst>
                                    <p:animRot by="600000">
                                      <p:cBhvr>
                                        <p:cTn id="18" dur="2000" fill="hold"/>
                                        <p:tgtEl>
                                          <p:spTgt spid="18"/>
                                        </p:tgtEl>
                                        <p:attrNameLst>
                                          <p:attrName>r</p:attrName>
                                        </p:attrNameLst>
                                      </p:cBhvr>
                                    </p:animRot>
                                  </p:childTnLst>
                                </p:cTn>
                              </p:par>
                              <p:par>
                                <p:cTn id="19" presetID="8" presetClass="emph" presetSubtype="0" fill="hold" nodeType="withEffect">
                                  <p:stCondLst>
                                    <p:cond delay="6000"/>
                                  </p:stCondLst>
                                  <p:childTnLst>
                                    <p:animRot by="-300000">
                                      <p:cBhvr>
                                        <p:cTn id="20" dur="2000" fill="hold"/>
                                        <p:tgtEl>
                                          <p:spTgt spid="18"/>
                                        </p:tgtEl>
                                        <p:attrNameLst>
                                          <p:attrName>r</p:attrName>
                                        </p:attrNameLst>
                                      </p:cBhvr>
                                    </p:animRot>
                                  </p:childTnLst>
                                </p:cTn>
                              </p:par>
                              <p:par>
                                <p:cTn id="21" presetID="8" presetClass="emph" presetSubtype="0" fill="hold" nodeType="withEffect">
                                  <p:stCondLst>
                                    <p:cond delay="0"/>
                                  </p:stCondLst>
                                  <p:childTnLst>
                                    <p:animRot by="-600000">
                                      <p:cBhvr>
                                        <p:cTn id="22" dur="4000" fill="hold"/>
                                        <p:tgtEl>
                                          <p:spTgt spid="4"/>
                                        </p:tgtEl>
                                        <p:attrNameLst>
                                          <p:attrName>r</p:attrName>
                                        </p:attrNameLst>
                                      </p:cBhvr>
                                    </p:animRot>
                                  </p:childTnLst>
                                </p:cTn>
                              </p:par>
                              <p:par>
                                <p:cTn id="23" presetID="8" presetClass="emph" presetSubtype="0" fill="hold" nodeType="withEffect">
                                  <p:stCondLst>
                                    <p:cond delay="4000"/>
                                  </p:stCondLst>
                                  <p:childTnLst>
                                    <p:animRot by="600000">
                                      <p:cBhvr>
                                        <p:cTn id="24" dur="4000" fill="hold"/>
                                        <p:tgtEl>
                                          <p:spTgt spid="4"/>
                                        </p:tgtEl>
                                        <p:attrNameLst>
                                          <p:attrName>r</p:attrName>
                                        </p:attrNameLst>
                                      </p:cBhvr>
                                    </p:animRot>
                                  </p:childTnLst>
                                </p:cTn>
                              </p:par>
                              <p:par>
                                <p:cTn id="25" presetID="42" presetClass="path" presetSubtype="0" accel="50000" decel="50000" fill="hold" nodeType="withEffect">
                                  <p:stCondLst>
                                    <p:cond delay="0"/>
                                  </p:stCondLst>
                                  <p:childTnLst>
                                    <p:animMotion origin="layout" path="M -2.77778E-6 3.08642E-6 L 0.0375 0.01975 " pathEditMode="relative" rAng="0" ptsTypes="AA">
                                      <p:cBhvr>
                                        <p:cTn id="26" dur="5000" fill="hold"/>
                                        <p:tgtEl>
                                          <p:spTgt spid="4"/>
                                        </p:tgtEl>
                                        <p:attrNameLst>
                                          <p:attrName>ppt_x</p:attrName>
                                          <p:attrName>ppt_y</p:attrName>
                                        </p:attrNameLst>
                                      </p:cBhvr>
                                      <p:rCtr x="1875" y="988"/>
                                    </p:animMotion>
                                  </p:childTnLst>
                                </p:cTn>
                              </p:par>
                              <p:par>
                                <p:cTn id="27" presetID="42" presetClass="path" presetSubtype="0" accel="50000" decel="50000" fill="hold" nodeType="withEffect">
                                  <p:stCondLst>
                                    <p:cond delay="5000"/>
                                  </p:stCondLst>
                                  <p:childTnLst>
                                    <p:animMotion origin="layout" path="M 0.0375 0.01975 L 0.02969 -0.01235 " pathEditMode="relative" rAng="0" ptsTypes="AA">
                                      <p:cBhvr>
                                        <p:cTn id="28" dur="3000" fill="hold"/>
                                        <p:tgtEl>
                                          <p:spTgt spid="4"/>
                                        </p:tgtEl>
                                        <p:attrNameLst>
                                          <p:attrName>ppt_x</p:attrName>
                                          <p:attrName>ppt_y</p:attrName>
                                        </p:attrNameLst>
                                      </p:cBhvr>
                                      <p:rCtr x="-399" y="-16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3_自定义版式">
    <p:bg>
      <p:bgPr>
        <a:solidFill>
          <a:schemeClr val="bg1"/>
        </a:solidFill>
        <a:effectLst/>
      </p:bgPr>
    </p:bg>
    <p:spTree>
      <p:nvGrpSpPr>
        <p:cNvPr id="1" name=""/>
        <p:cNvGrpSpPr/>
        <p:nvPr/>
      </p:nvGrpSpPr>
      <p:grpSpPr>
        <a:xfrm>
          <a:off x="0" y="0"/>
          <a:ext cx="0" cy="0"/>
          <a:chOff x="0" y="0"/>
          <a:chExt cx="0" cy="0"/>
        </a:xfrm>
      </p:grpSpPr>
      <p:grpSp>
        <p:nvGrpSpPr>
          <p:cNvPr id="2" name="L_blue"/>
          <p:cNvGrpSpPr/>
          <p:nvPr userDrawn="1"/>
        </p:nvGrpSpPr>
        <p:grpSpPr>
          <a:xfrm>
            <a:off x="0" y="34210"/>
            <a:ext cx="647589" cy="6748492"/>
            <a:chOff x="0" y="25657"/>
            <a:chExt cx="485692" cy="5061369"/>
          </a:xfrm>
        </p:grpSpPr>
        <p:pic>
          <p:nvPicPr>
            <p:cNvPr id="3" name="Picture 2" descr="F:\1-原创素材\1_mm1102\PPT\PPT_014\materaials\page_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657"/>
              <a:ext cx="485692" cy="43141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0" descr="F:\1-原创素材\1_mm1102\PPT\PPT_014\materaials\page_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03703"/>
              <a:ext cx="350460" cy="2783323"/>
            </a:xfrm>
            <a:prstGeom prst="rect">
              <a:avLst/>
            </a:prstGeom>
            <a:noFill/>
            <a:extLst>
              <a:ext uri="{909E8E84-426E-40DD-AFC4-6F175D3DCCD1}">
                <a14:hiddenFill xmlns:a14="http://schemas.microsoft.com/office/drawing/2010/main">
                  <a:solidFill>
                    <a:srgbClr val="FFFFFF"/>
                  </a:solidFill>
                </a14:hiddenFill>
              </a:ext>
            </a:extLst>
          </p:spPr>
        </p:pic>
      </p:grpSp>
      <p:pic>
        <p:nvPicPr>
          <p:cNvPr id="5" name="B2_green" descr="F:\1-原创素材\1_mm1102\PPT\PPT_014\materaials\page_10.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rot="10800000">
            <a:off x="6149677" y="6008211"/>
            <a:ext cx="5524828" cy="849788"/>
          </a:xfrm>
          <a:prstGeom prst="rect">
            <a:avLst/>
          </a:prstGeom>
          <a:noFill/>
          <a:extLst>
            <a:ext uri="{909E8E84-426E-40DD-AFC4-6F175D3DCCD1}">
              <a14:hiddenFill xmlns:a14="http://schemas.microsoft.com/office/drawing/2010/main">
                <a:solidFill>
                  <a:srgbClr val="FFFFFF"/>
                </a:solidFill>
              </a14:hiddenFill>
            </a:ext>
          </a:extLst>
        </p:spPr>
      </p:pic>
      <p:pic>
        <p:nvPicPr>
          <p:cNvPr id="6" name="T1_green" descr="F:\1-原创素材\1_mm1102\PPT\PPT_014\materaials\page_3.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67688" y="39553"/>
            <a:ext cx="4469637" cy="763732"/>
          </a:xfrm>
          <a:prstGeom prst="rect">
            <a:avLst/>
          </a:prstGeom>
          <a:noFill/>
          <a:extLst>
            <a:ext uri="{909E8E84-426E-40DD-AFC4-6F175D3DCCD1}">
              <a14:hiddenFill xmlns:a14="http://schemas.microsoft.com/office/drawing/2010/main">
                <a:solidFill>
                  <a:srgbClr val="FFFFFF"/>
                </a:solidFill>
              </a14:hiddenFill>
            </a:ext>
          </a:extLst>
        </p:spPr>
      </p:pic>
      <p:pic>
        <p:nvPicPr>
          <p:cNvPr id="7" name="T3_red" descr="F:\1-原创素材\1_mm1102\PPT\PPT_014\materaials\page_11.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6135709" y="125607"/>
            <a:ext cx="5538796" cy="677677"/>
          </a:xfrm>
          <a:prstGeom prst="rect">
            <a:avLst/>
          </a:prstGeom>
          <a:noFill/>
          <a:extLst>
            <a:ext uri="{909E8E84-426E-40DD-AFC4-6F175D3DCCD1}">
              <a14:hiddenFill xmlns:a14="http://schemas.microsoft.com/office/drawing/2010/main">
                <a:solidFill>
                  <a:srgbClr val="FFFFFF"/>
                </a:solidFill>
              </a14:hiddenFill>
            </a:ext>
          </a:extLst>
        </p:spPr>
      </p:pic>
      <p:pic>
        <p:nvPicPr>
          <p:cNvPr id="8" name="T4_orange" descr="F:\1-原创素材\1_mm1102\PPT\PPT_014\materaials\page_5.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9858077" y="1"/>
            <a:ext cx="2478617" cy="892815"/>
          </a:xfrm>
          <a:prstGeom prst="rect">
            <a:avLst/>
          </a:prstGeom>
          <a:noFill/>
          <a:extLst>
            <a:ext uri="{909E8E84-426E-40DD-AFC4-6F175D3DCCD1}">
              <a14:hiddenFill xmlns:a14="http://schemas.microsoft.com/office/drawing/2010/main">
                <a:solidFill>
                  <a:srgbClr val="FFFFFF"/>
                </a:solidFill>
              </a14:hiddenFill>
            </a:ext>
          </a:extLst>
        </p:spPr>
      </p:pic>
      <p:grpSp>
        <p:nvGrpSpPr>
          <p:cNvPr id="9" name="R_blue"/>
          <p:cNvGrpSpPr/>
          <p:nvPr userDrawn="1"/>
        </p:nvGrpSpPr>
        <p:grpSpPr>
          <a:xfrm rot="10800000">
            <a:off x="11591762" y="423056"/>
            <a:ext cx="556165" cy="6405653"/>
            <a:chOff x="8693821" y="317292"/>
            <a:chExt cx="417124" cy="4804240"/>
          </a:xfrm>
        </p:grpSpPr>
        <p:grpSp>
          <p:nvGrpSpPr>
            <p:cNvPr id="10" name="组合 9"/>
            <p:cNvGrpSpPr/>
            <p:nvPr/>
          </p:nvGrpSpPr>
          <p:grpSpPr>
            <a:xfrm>
              <a:off x="8693821" y="573308"/>
              <a:ext cx="417124" cy="4548224"/>
              <a:chOff x="8693821" y="573308"/>
              <a:chExt cx="417124" cy="4548224"/>
            </a:xfrm>
          </p:grpSpPr>
          <p:pic>
            <p:nvPicPr>
              <p:cNvPr id="12" name="Picture 3" descr="F:\1-原创素材\1_mm1102\PPT\PPT_014\materaials\page_2.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14773" y="2572170"/>
                <a:ext cx="396172" cy="254936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F:\1-原创素材\1_mm1102\PPT\PPT_014\materaials\page_7.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93821" y="573308"/>
                <a:ext cx="417124"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9" descr="F:\1-原创素材\1_mm1102\PPT\PPT_014\materaials\page_8.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768104" y="317292"/>
              <a:ext cx="342841" cy="2791391"/>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T2_orange" descr="F:\1-原创素材\1_mm1102\PPT\PPT_014\materaials\page_6.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3886596" y="263973"/>
            <a:ext cx="2986531" cy="763732"/>
          </a:xfrm>
          <a:prstGeom prst="rect">
            <a:avLst/>
          </a:prstGeom>
          <a:noFill/>
          <a:extLst>
            <a:ext uri="{909E8E84-426E-40DD-AFC4-6F175D3DCCD1}">
              <a14:hiddenFill xmlns:a14="http://schemas.microsoft.com/office/drawing/2010/main">
                <a:solidFill>
                  <a:srgbClr val="FFFFFF"/>
                </a:solidFill>
              </a14:hiddenFill>
            </a:ext>
          </a:extLst>
        </p:spPr>
      </p:pic>
      <p:pic>
        <p:nvPicPr>
          <p:cNvPr id="15" name="B1_red" descr="F:\1-原创素材\1_mm1102\PPT\PPT_014\materaials\page_4.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rot="10800000">
            <a:off x="200398" y="6083510"/>
            <a:ext cx="7200943" cy="774489"/>
          </a:xfrm>
          <a:prstGeom prst="rect">
            <a:avLst/>
          </a:prstGeom>
          <a:noFill/>
          <a:extLst>
            <a:ext uri="{909E8E84-426E-40DD-AFC4-6F175D3DCCD1}">
              <a14:hiddenFill xmlns:a14="http://schemas.microsoft.com/office/drawing/2010/main">
                <a:solidFill>
                  <a:srgbClr val="FFFFFF"/>
                </a:solidFill>
              </a14:hiddenFill>
            </a:ext>
          </a:extLst>
        </p:spPr>
      </p:pic>
      <p:pic>
        <p:nvPicPr>
          <p:cNvPr id="16" name="B1_brush" descr="F:\1-原创素材\1_mm1102\PPT\PPT_014\materaials\brush_2.png"/>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rot="2844008">
            <a:off x="6141239" y="6048030"/>
            <a:ext cx="857919" cy="1469345"/>
          </a:xfrm>
          <a:prstGeom prst="rect">
            <a:avLst/>
          </a:prstGeom>
          <a:noFill/>
          <a:extLst>
            <a:ext uri="{909E8E84-426E-40DD-AFC4-6F175D3DCCD1}">
              <a14:hiddenFill xmlns:a14="http://schemas.microsoft.com/office/drawing/2010/main">
                <a:solidFill>
                  <a:srgbClr val="FFFFFF"/>
                </a:solidFill>
              </a14:hiddenFill>
            </a:ext>
          </a:extLst>
        </p:spPr>
      </p:pic>
      <p:pic>
        <p:nvPicPr>
          <p:cNvPr id="17" name="L_brush" descr="F:\1-原创素材\1_mm1102\PPT\PPT_014\materaials\brush_3.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rot="12816564">
            <a:off x="108742" y="5389649"/>
            <a:ext cx="717077" cy="1387721"/>
          </a:xfrm>
          <a:prstGeom prst="rect">
            <a:avLst/>
          </a:prstGeom>
          <a:noFill/>
          <a:extLst>
            <a:ext uri="{909E8E84-426E-40DD-AFC4-6F175D3DCCD1}">
              <a14:hiddenFill xmlns:a14="http://schemas.microsoft.com/office/drawing/2010/main">
                <a:solidFill>
                  <a:srgbClr val="FFFFFF"/>
                </a:solidFill>
              </a14:hiddenFill>
            </a:ext>
          </a:extLst>
        </p:spPr>
      </p:pic>
      <p:pic>
        <p:nvPicPr>
          <p:cNvPr id="18" name="T4_brush" descr="F:\1-原创素材\1_mm1102\PPT\PPT_014\materaials\brush_4.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rot="14006805" flipH="1">
            <a:off x="10257143" y="-841371"/>
            <a:ext cx="889605" cy="1761845"/>
          </a:xfrm>
          <a:prstGeom prst="rect">
            <a:avLst/>
          </a:prstGeom>
          <a:noFill/>
          <a:extLst>
            <a:ext uri="{909E8E84-426E-40DD-AFC4-6F175D3DCCD1}">
              <a14:hiddenFill xmlns:a14="http://schemas.microsoft.com/office/drawing/2010/main">
                <a:solidFill>
                  <a:srgbClr val="FFFFFF"/>
                </a:solidFill>
              </a14:hiddenFill>
            </a:ext>
          </a:extLst>
        </p:spPr>
      </p:pic>
      <p:pic>
        <p:nvPicPr>
          <p:cNvPr id="19" name="B2_brush" descr="F:\1-原创素材\1_mm1102\PPT\PPT_014\materaials\brush_1.png"/>
          <p:cNvPicPr>
            <a:picLocks noChangeAspect="1" noChangeArrowheads="1"/>
          </p:cNvPicPr>
          <p:nvPr userDrawn="1"/>
        </p:nvPicPr>
        <p:blipFill>
          <a:blip r:embed="rId16" cstate="print">
            <a:extLst>
              <a:ext uri="{BEBA8EAE-BF5A-486C-A8C5-ECC9F3942E4B}">
                <a14:imgProps xmlns:a14="http://schemas.microsoft.com/office/drawing/2010/main">
                  <a14:imgLayer r:embed="rId17">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14208201" flipH="1" flipV="1">
            <a:off x="10416623" y="5885135"/>
            <a:ext cx="851004" cy="1795133"/>
          </a:xfrm>
          <a:prstGeom prst="rect">
            <a:avLst/>
          </a:prstGeom>
          <a:noFill/>
          <a:extLst>
            <a:ext uri="{909E8E84-426E-40DD-AFC4-6F175D3DCCD1}">
              <a14:hiddenFill xmlns:a14="http://schemas.microsoft.com/office/drawing/2010/main">
                <a:solidFill>
                  <a:srgbClr val="FFFFFF"/>
                </a:solidFill>
              </a14:hiddenFill>
            </a:ext>
          </a:extLst>
        </p:spPr>
      </p:pic>
      <p:pic>
        <p:nvPicPr>
          <p:cNvPr id="20" name="T2_brush" descr="F:\1-原创素材\1_mm1102\PPT\PPT_014\materaials\brush_4.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rot="14006805" flipH="1">
            <a:off x="4328623" y="-637015"/>
            <a:ext cx="889605" cy="1761845"/>
          </a:xfrm>
          <a:prstGeom prst="rect">
            <a:avLst/>
          </a:prstGeom>
          <a:noFill/>
          <a:extLst>
            <a:ext uri="{909E8E84-426E-40DD-AFC4-6F175D3DCCD1}">
              <a14:hiddenFill xmlns:a14="http://schemas.microsoft.com/office/drawing/2010/main">
                <a:solidFill>
                  <a:srgbClr val="FFFFFF"/>
                </a:solidFill>
              </a14:hiddenFill>
            </a:ext>
          </a:extLst>
        </p:spPr>
      </p:pic>
      <p:pic>
        <p:nvPicPr>
          <p:cNvPr id="21" name="T1_brush" descr="F:\1-原创素材\1_mm1102\PPT\PPT_014\materaials\brush_1.png"/>
          <p:cNvPicPr>
            <a:picLocks noChangeAspect="1" noChangeArrowheads="1"/>
          </p:cNvPicPr>
          <p:nvPr userDrawn="1"/>
        </p:nvPicPr>
        <p:blipFill>
          <a:blip r:embed="rId18" cstate="print">
            <a:extLst>
              <a:ext uri="{BEBA8EAE-BF5A-486C-A8C5-ECC9F3942E4B}">
                <a14:imgProps xmlns:a14="http://schemas.microsoft.com/office/drawing/2010/main">
                  <a14:imgLayer r:embed="rId19">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18291844" flipH="1">
            <a:off x="647804" y="-60616"/>
            <a:ext cx="889971" cy="1696216"/>
          </a:xfrm>
          <a:prstGeom prst="rect">
            <a:avLst/>
          </a:prstGeom>
          <a:noFill/>
          <a:extLst>
            <a:ext uri="{909E8E84-426E-40DD-AFC4-6F175D3DCCD1}">
              <a14:hiddenFill xmlns:a14="http://schemas.microsoft.com/office/drawing/2010/main">
                <a:solidFill>
                  <a:srgbClr val="FFFFFF"/>
                </a:solidFill>
              </a14:hiddenFill>
            </a:ext>
          </a:extLst>
        </p:spPr>
      </p:pic>
      <p:pic>
        <p:nvPicPr>
          <p:cNvPr id="22" name="R_brush" descr="F:\1-原创素材\1_mm1102\PPT\PPT_014\materaials\brush_3.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rot="1627747">
            <a:off x="11319559" y="476841"/>
            <a:ext cx="717077" cy="1387721"/>
          </a:xfrm>
          <a:prstGeom prst="rect">
            <a:avLst/>
          </a:prstGeom>
          <a:noFill/>
          <a:extLst>
            <a:ext uri="{909E8E84-426E-40DD-AFC4-6F175D3DCCD1}">
              <a14:hiddenFill xmlns:a14="http://schemas.microsoft.com/office/drawing/2010/main">
                <a:solidFill>
                  <a:srgbClr val="FFFFFF"/>
                </a:solidFill>
              </a14:hiddenFill>
            </a:ext>
          </a:extLst>
        </p:spPr>
      </p:pic>
      <p:pic>
        <p:nvPicPr>
          <p:cNvPr id="23" name="T3_brush" descr="F:\1-原创素材\1_mm1102\PPT\PPT_014\materaials\brush_2.png"/>
          <p:cNvPicPr>
            <a:picLocks noChangeAspect="1" noChangeArrowheads="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rot="18588548" flipH="1">
            <a:off x="6467289" y="-84369"/>
            <a:ext cx="811676" cy="1718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5931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500"/>
                                        <p:tgtEl>
                                          <p:spTgt spid="21"/>
                                        </p:tgtEl>
                                      </p:cBhvr>
                                    </p:animEffect>
                                  </p:childTnLst>
                                </p:cTn>
                              </p:par>
                              <p:par>
                                <p:cTn id="8" presetID="42" presetClass="path" presetSubtype="0" fill="hold" nodeType="withEffect">
                                  <p:stCondLst>
                                    <p:cond delay="1000"/>
                                  </p:stCondLst>
                                  <p:childTnLst>
                                    <p:animMotion origin="layout" path="M -3.33333E-6 -2.62427E-7 L 0.3474 0.00864 " pathEditMode="relative" rAng="0" ptsTypes="AA">
                                      <p:cBhvr>
                                        <p:cTn id="9" dur="3500" fill="hold"/>
                                        <p:tgtEl>
                                          <p:spTgt spid="21"/>
                                        </p:tgtEl>
                                        <p:attrNameLst>
                                          <p:attrName>ppt_x</p:attrName>
                                          <p:attrName>ppt_y</p:attrName>
                                        </p:attrNameLst>
                                      </p:cBhvr>
                                      <p:rCtr x="17361" y="432"/>
                                    </p:animMotion>
                                  </p:childTnLst>
                                </p:cTn>
                              </p:par>
                              <p:par>
                                <p:cTn id="10" presetID="10" presetClass="exit" presetSubtype="0" fill="hold" nodeType="withEffect">
                                  <p:stCondLst>
                                    <p:cond delay="3500"/>
                                  </p:stCondLst>
                                  <p:childTnLst>
                                    <p:animEffect transition="out" filter="fade">
                                      <p:cBhvr>
                                        <p:cTn id="11" dur="1000"/>
                                        <p:tgtEl>
                                          <p:spTgt spid="21"/>
                                        </p:tgtEl>
                                      </p:cBhvr>
                                    </p:animEffect>
                                    <p:set>
                                      <p:cBhvr>
                                        <p:cTn id="12" dur="1" fill="hold">
                                          <p:stCondLst>
                                            <p:cond delay="999"/>
                                          </p:stCondLst>
                                        </p:cTn>
                                        <p:tgtEl>
                                          <p:spTgt spid="21"/>
                                        </p:tgtEl>
                                        <p:attrNameLst>
                                          <p:attrName>style.visibility</p:attrName>
                                        </p:attrNameLst>
                                      </p:cBhvr>
                                      <p:to>
                                        <p:strVal val="hidden"/>
                                      </p:to>
                                    </p:set>
                                  </p:childTnLst>
                                </p:cTn>
                              </p:par>
                              <p:par>
                                <p:cTn id="13" presetID="22" presetClass="entr" presetSubtype="8" fill="hold" nodeType="withEffect">
                                  <p:stCondLst>
                                    <p:cond delay="100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3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1500"/>
                                        <p:tgtEl>
                                          <p:spTgt spid="19"/>
                                        </p:tgtEl>
                                      </p:cBhvr>
                                    </p:animEffect>
                                  </p:childTnLst>
                                </p:cTn>
                              </p:par>
                              <p:par>
                                <p:cTn id="19" presetID="42" presetClass="path" presetSubtype="0" fill="hold" nodeType="withEffect">
                                  <p:stCondLst>
                                    <p:cond delay="1000"/>
                                  </p:stCondLst>
                                  <p:childTnLst>
                                    <p:animMotion origin="layout" path="M 3.88889E-6 1.11111E-6 L -0.42049 0.00555 " pathEditMode="relative" rAng="0" ptsTypes="AA">
                                      <p:cBhvr>
                                        <p:cTn id="20" dur="3500" fill="hold"/>
                                        <p:tgtEl>
                                          <p:spTgt spid="19"/>
                                        </p:tgtEl>
                                        <p:attrNameLst>
                                          <p:attrName>ppt_x</p:attrName>
                                          <p:attrName>ppt_y</p:attrName>
                                        </p:attrNameLst>
                                      </p:cBhvr>
                                      <p:rCtr x="-21024" y="278"/>
                                    </p:animMotion>
                                  </p:childTnLst>
                                </p:cTn>
                              </p:par>
                              <p:par>
                                <p:cTn id="21" presetID="10" presetClass="exit" presetSubtype="0" fill="hold" nodeType="withEffect">
                                  <p:stCondLst>
                                    <p:cond delay="3500"/>
                                  </p:stCondLst>
                                  <p:childTnLst>
                                    <p:animEffect transition="out" filter="fade">
                                      <p:cBhvr>
                                        <p:cTn id="22" dur="1000"/>
                                        <p:tgtEl>
                                          <p:spTgt spid="19"/>
                                        </p:tgtEl>
                                      </p:cBhvr>
                                    </p:animEffect>
                                    <p:set>
                                      <p:cBhvr>
                                        <p:cTn id="23" dur="1" fill="hold">
                                          <p:stCondLst>
                                            <p:cond delay="999"/>
                                          </p:stCondLst>
                                        </p:cTn>
                                        <p:tgtEl>
                                          <p:spTgt spid="19"/>
                                        </p:tgtEl>
                                        <p:attrNameLst>
                                          <p:attrName>style.visibility</p:attrName>
                                        </p:attrNameLst>
                                      </p:cBhvr>
                                      <p:to>
                                        <p:strVal val="hidden"/>
                                      </p:to>
                                    </p:set>
                                  </p:childTnLst>
                                </p:cTn>
                              </p:par>
                              <p:par>
                                <p:cTn id="24" presetID="22" presetClass="entr" presetSubtype="2" fill="hold" nodeType="withEffect">
                                  <p:stCondLst>
                                    <p:cond delay="1000"/>
                                  </p:stCondLst>
                                  <p:childTnLst>
                                    <p:set>
                                      <p:cBhvr>
                                        <p:cTn id="25" dur="1" fill="hold">
                                          <p:stCondLst>
                                            <p:cond delay="0"/>
                                          </p:stCondLst>
                                        </p:cTn>
                                        <p:tgtEl>
                                          <p:spTgt spid="5"/>
                                        </p:tgtEl>
                                        <p:attrNameLst>
                                          <p:attrName>style.visibility</p:attrName>
                                        </p:attrNameLst>
                                      </p:cBhvr>
                                      <p:to>
                                        <p:strVal val="visible"/>
                                      </p:to>
                                    </p:set>
                                    <p:animEffect transition="in" filter="wipe(right)">
                                      <p:cBhvr>
                                        <p:cTn id="26" dur="3500"/>
                                        <p:tgtEl>
                                          <p:spTgt spid="5"/>
                                        </p:tgtEl>
                                      </p:cBhvr>
                                    </p:animEffect>
                                  </p:childTnLst>
                                </p:cTn>
                              </p:par>
                              <p:par>
                                <p:cTn id="27" presetID="10" presetClass="entr" presetSubtype="0" fill="hold" nodeType="withEffect">
                                  <p:stCondLst>
                                    <p:cond delay="450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1500"/>
                                        <p:tgtEl>
                                          <p:spTgt spid="22"/>
                                        </p:tgtEl>
                                      </p:cBhvr>
                                    </p:animEffect>
                                  </p:childTnLst>
                                </p:cTn>
                              </p:par>
                              <p:par>
                                <p:cTn id="30" presetID="42" presetClass="path" presetSubtype="0" fill="hold" nodeType="withEffect">
                                  <p:stCondLst>
                                    <p:cond delay="5500"/>
                                  </p:stCondLst>
                                  <p:childTnLst>
                                    <p:animMotion origin="layout" path="M -2.5E-6 2.80507E-6 L 0.01476 0.91813 " pathEditMode="relative" rAng="0" ptsTypes="AA">
                                      <p:cBhvr>
                                        <p:cTn id="31" dur="3500" fill="hold"/>
                                        <p:tgtEl>
                                          <p:spTgt spid="22"/>
                                        </p:tgtEl>
                                        <p:attrNameLst>
                                          <p:attrName>ppt_x</p:attrName>
                                          <p:attrName>ppt_y</p:attrName>
                                        </p:attrNameLst>
                                      </p:cBhvr>
                                      <p:rCtr x="729" y="45907"/>
                                    </p:animMotion>
                                  </p:childTnLst>
                                </p:cTn>
                              </p:par>
                              <p:par>
                                <p:cTn id="32" presetID="10" presetClass="exit" presetSubtype="0" fill="hold" nodeType="withEffect">
                                  <p:stCondLst>
                                    <p:cond delay="8000"/>
                                  </p:stCondLst>
                                  <p:childTnLst>
                                    <p:animEffect transition="out" filter="fade">
                                      <p:cBhvr>
                                        <p:cTn id="33" dur="1000"/>
                                        <p:tgtEl>
                                          <p:spTgt spid="22"/>
                                        </p:tgtEl>
                                      </p:cBhvr>
                                    </p:animEffect>
                                    <p:set>
                                      <p:cBhvr>
                                        <p:cTn id="34" dur="1" fill="hold">
                                          <p:stCondLst>
                                            <p:cond delay="999"/>
                                          </p:stCondLst>
                                        </p:cTn>
                                        <p:tgtEl>
                                          <p:spTgt spid="22"/>
                                        </p:tgtEl>
                                        <p:attrNameLst>
                                          <p:attrName>style.visibility</p:attrName>
                                        </p:attrNameLst>
                                      </p:cBhvr>
                                      <p:to>
                                        <p:strVal val="hidden"/>
                                      </p:to>
                                    </p:set>
                                  </p:childTnLst>
                                </p:cTn>
                              </p:par>
                              <p:par>
                                <p:cTn id="35" presetID="10" presetClass="entr" presetSubtype="0" fill="hold" nodeType="withEffect">
                                  <p:stCondLst>
                                    <p:cond delay="450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500"/>
                                        <p:tgtEl>
                                          <p:spTgt spid="17"/>
                                        </p:tgtEl>
                                      </p:cBhvr>
                                    </p:animEffect>
                                  </p:childTnLst>
                                </p:cTn>
                              </p:par>
                              <p:par>
                                <p:cTn id="38" presetID="22" presetClass="entr" presetSubtype="1" fill="hold" nodeType="withEffect">
                                  <p:stCondLst>
                                    <p:cond delay="5500"/>
                                  </p:stCondLst>
                                  <p:childTnLst>
                                    <p:set>
                                      <p:cBhvr>
                                        <p:cTn id="39" dur="1" fill="hold">
                                          <p:stCondLst>
                                            <p:cond delay="0"/>
                                          </p:stCondLst>
                                        </p:cTn>
                                        <p:tgtEl>
                                          <p:spTgt spid="9"/>
                                        </p:tgtEl>
                                        <p:attrNameLst>
                                          <p:attrName>style.visibility</p:attrName>
                                        </p:attrNameLst>
                                      </p:cBhvr>
                                      <p:to>
                                        <p:strVal val="visible"/>
                                      </p:to>
                                    </p:set>
                                    <p:animEffect transition="in" filter="wipe(up)">
                                      <p:cBhvr>
                                        <p:cTn id="40" dur="3500"/>
                                        <p:tgtEl>
                                          <p:spTgt spid="9"/>
                                        </p:tgtEl>
                                      </p:cBhvr>
                                    </p:animEffect>
                                  </p:childTnLst>
                                </p:cTn>
                              </p:par>
                              <p:par>
                                <p:cTn id="41" presetID="22" presetClass="entr" presetSubtype="4" fill="hold" nodeType="withEffect">
                                  <p:stCondLst>
                                    <p:cond delay="5500"/>
                                  </p:stCondLst>
                                  <p:childTnLst>
                                    <p:set>
                                      <p:cBhvr>
                                        <p:cTn id="42" dur="1" fill="hold">
                                          <p:stCondLst>
                                            <p:cond delay="0"/>
                                          </p:stCondLst>
                                        </p:cTn>
                                        <p:tgtEl>
                                          <p:spTgt spid="2"/>
                                        </p:tgtEl>
                                        <p:attrNameLst>
                                          <p:attrName>style.visibility</p:attrName>
                                        </p:attrNameLst>
                                      </p:cBhvr>
                                      <p:to>
                                        <p:strVal val="visible"/>
                                      </p:to>
                                    </p:set>
                                    <p:animEffect transition="in" filter="wipe(down)">
                                      <p:cBhvr>
                                        <p:cTn id="43" dur="3500"/>
                                        <p:tgtEl>
                                          <p:spTgt spid="2"/>
                                        </p:tgtEl>
                                      </p:cBhvr>
                                    </p:animEffect>
                                  </p:childTnLst>
                                </p:cTn>
                              </p:par>
                              <p:par>
                                <p:cTn id="44" presetID="42" presetClass="path" presetSubtype="0" fill="hold" nodeType="withEffect">
                                  <p:stCondLst>
                                    <p:cond delay="5500"/>
                                  </p:stCondLst>
                                  <p:childTnLst>
                                    <p:animMotion origin="layout" path="M -4.44444E-6 8.71177E-7 L 0.00261 -0.96633 " pathEditMode="relative" rAng="0" ptsTypes="AA">
                                      <p:cBhvr>
                                        <p:cTn id="45" dur="3500" fill="hold"/>
                                        <p:tgtEl>
                                          <p:spTgt spid="17"/>
                                        </p:tgtEl>
                                        <p:attrNameLst>
                                          <p:attrName>ppt_x</p:attrName>
                                          <p:attrName>ppt_y</p:attrName>
                                        </p:attrNameLst>
                                      </p:cBhvr>
                                      <p:rCtr x="122" y="-48316"/>
                                    </p:animMotion>
                                  </p:childTnLst>
                                </p:cTn>
                              </p:par>
                              <p:par>
                                <p:cTn id="46" presetID="10" presetClass="exit" presetSubtype="0" fill="hold" nodeType="withEffect">
                                  <p:stCondLst>
                                    <p:cond delay="8000"/>
                                  </p:stCondLst>
                                  <p:childTnLst>
                                    <p:animEffect transition="out" filter="fade">
                                      <p:cBhvr>
                                        <p:cTn id="47" dur="1000"/>
                                        <p:tgtEl>
                                          <p:spTgt spid="17"/>
                                        </p:tgtEl>
                                      </p:cBhvr>
                                    </p:animEffect>
                                    <p:set>
                                      <p:cBhvr>
                                        <p:cTn id="48" dur="1" fill="hold">
                                          <p:stCondLst>
                                            <p:cond delay="999"/>
                                          </p:stCondLst>
                                        </p:cTn>
                                        <p:tgtEl>
                                          <p:spTgt spid="17"/>
                                        </p:tgtEl>
                                        <p:attrNameLst>
                                          <p:attrName>style.visibility</p:attrName>
                                        </p:attrNameLst>
                                      </p:cBhvr>
                                      <p:to>
                                        <p:strVal val="hidden"/>
                                      </p:to>
                                    </p:set>
                                  </p:childTnLst>
                                </p:cTn>
                              </p:par>
                              <p:par>
                                <p:cTn id="49" presetID="22" presetClass="entr" presetSubtype="8" fill="hold" nodeType="withEffect">
                                  <p:stCondLst>
                                    <p:cond delay="10000"/>
                                  </p:stCondLst>
                                  <p:childTnLst>
                                    <p:set>
                                      <p:cBhvr>
                                        <p:cTn id="50" dur="1" fill="hold">
                                          <p:stCondLst>
                                            <p:cond delay="0"/>
                                          </p:stCondLst>
                                        </p:cTn>
                                        <p:tgtEl>
                                          <p:spTgt spid="7"/>
                                        </p:tgtEl>
                                        <p:attrNameLst>
                                          <p:attrName>style.visibility</p:attrName>
                                        </p:attrNameLst>
                                      </p:cBhvr>
                                      <p:to>
                                        <p:strVal val="visible"/>
                                      </p:to>
                                    </p:set>
                                    <p:animEffect transition="in" filter="wipe(left)">
                                      <p:cBhvr>
                                        <p:cTn id="51" dur="3500"/>
                                        <p:tgtEl>
                                          <p:spTgt spid="7"/>
                                        </p:tgtEl>
                                      </p:cBhvr>
                                    </p:animEffect>
                                  </p:childTnLst>
                                </p:cTn>
                              </p:par>
                              <p:par>
                                <p:cTn id="52" presetID="10" presetClass="entr" presetSubtype="0" fill="hold" nodeType="withEffect">
                                  <p:stCondLst>
                                    <p:cond delay="900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1500"/>
                                        <p:tgtEl>
                                          <p:spTgt spid="23"/>
                                        </p:tgtEl>
                                      </p:cBhvr>
                                    </p:animEffect>
                                  </p:childTnLst>
                                </p:cTn>
                              </p:par>
                              <p:par>
                                <p:cTn id="55" presetID="42" presetClass="path" presetSubtype="0" fill="hold" nodeType="withEffect">
                                  <p:stCondLst>
                                    <p:cond delay="10000"/>
                                  </p:stCondLst>
                                  <p:childTnLst>
                                    <p:animMotion origin="layout" path="M 4.72222E-6 -2.96296E-6 L 0.42447 0.00895 " pathEditMode="relative" rAng="0" ptsTypes="AA">
                                      <p:cBhvr>
                                        <p:cTn id="56" dur="3500" fill="hold"/>
                                        <p:tgtEl>
                                          <p:spTgt spid="23"/>
                                        </p:tgtEl>
                                        <p:attrNameLst>
                                          <p:attrName>ppt_x</p:attrName>
                                          <p:attrName>ppt_y</p:attrName>
                                        </p:attrNameLst>
                                      </p:cBhvr>
                                      <p:rCtr x="21215" y="432"/>
                                    </p:animMotion>
                                  </p:childTnLst>
                                </p:cTn>
                              </p:par>
                              <p:par>
                                <p:cTn id="57" presetID="10" presetClass="exit" presetSubtype="0" fill="hold" nodeType="withEffect">
                                  <p:stCondLst>
                                    <p:cond delay="12500"/>
                                  </p:stCondLst>
                                  <p:childTnLst>
                                    <p:animEffect transition="out" filter="fade">
                                      <p:cBhvr>
                                        <p:cTn id="58" dur="1000"/>
                                        <p:tgtEl>
                                          <p:spTgt spid="23"/>
                                        </p:tgtEl>
                                      </p:cBhvr>
                                    </p:animEffect>
                                    <p:set>
                                      <p:cBhvr>
                                        <p:cTn id="59" dur="1" fill="hold">
                                          <p:stCondLst>
                                            <p:cond delay="999"/>
                                          </p:stCondLst>
                                        </p:cTn>
                                        <p:tgtEl>
                                          <p:spTgt spid="23"/>
                                        </p:tgtEl>
                                        <p:attrNameLst>
                                          <p:attrName>style.visibility</p:attrName>
                                        </p:attrNameLst>
                                      </p:cBhvr>
                                      <p:to>
                                        <p:strVal val="hidden"/>
                                      </p:to>
                                    </p:set>
                                  </p:childTnLst>
                                </p:cTn>
                              </p:par>
                              <p:par>
                                <p:cTn id="60" presetID="22" presetClass="entr" presetSubtype="2" fill="hold" nodeType="withEffect">
                                  <p:stCondLst>
                                    <p:cond delay="10000"/>
                                  </p:stCondLst>
                                  <p:childTnLst>
                                    <p:set>
                                      <p:cBhvr>
                                        <p:cTn id="61" dur="1" fill="hold">
                                          <p:stCondLst>
                                            <p:cond delay="0"/>
                                          </p:stCondLst>
                                        </p:cTn>
                                        <p:tgtEl>
                                          <p:spTgt spid="15"/>
                                        </p:tgtEl>
                                        <p:attrNameLst>
                                          <p:attrName>style.visibility</p:attrName>
                                        </p:attrNameLst>
                                      </p:cBhvr>
                                      <p:to>
                                        <p:strVal val="visible"/>
                                      </p:to>
                                    </p:set>
                                    <p:animEffect transition="in" filter="wipe(right)">
                                      <p:cBhvr>
                                        <p:cTn id="62" dur="3500"/>
                                        <p:tgtEl>
                                          <p:spTgt spid="15"/>
                                        </p:tgtEl>
                                      </p:cBhvr>
                                    </p:animEffect>
                                  </p:childTnLst>
                                </p:cTn>
                              </p:par>
                              <p:par>
                                <p:cTn id="63" presetID="10" presetClass="entr" presetSubtype="0" fill="hold" nodeType="withEffect">
                                  <p:stCondLst>
                                    <p:cond delay="9000"/>
                                  </p:stCondLst>
                                  <p:childTnLst>
                                    <p:set>
                                      <p:cBhvr>
                                        <p:cTn id="64" dur="1" fill="hold">
                                          <p:stCondLst>
                                            <p:cond delay="0"/>
                                          </p:stCondLst>
                                        </p:cTn>
                                        <p:tgtEl>
                                          <p:spTgt spid="16"/>
                                        </p:tgtEl>
                                        <p:attrNameLst>
                                          <p:attrName>style.visibility</p:attrName>
                                        </p:attrNameLst>
                                      </p:cBhvr>
                                      <p:to>
                                        <p:strVal val="visible"/>
                                      </p:to>
                                    </p:set>
                                    <p:animEffect transition="in" filter="fade">
                                      <p:cBhvr>
                                        <p:cTn id="65" dur="1500"/>
                                        <p:tgtEl>
                                          <p:spTgt spid="16"/>
                                        </p:tgtEl>
                                      </p:cBhvr>
                                    </p:animEffect>
                                  </p:childTnLst>
                                </p:cTn>
                              </p:par>
                              <p:par>
                                <p:cTn id="66" presetID="42" presetClass="path" presetSubtype="0" fill="hold" nodeType="withEffect">
                                  <p:stCondLst>
                                    <p:cond delay="10000"/>
                                  </p:stCondLst>
                                  <p:childTnLst>
                                    <p:animMotion origin="layout" path="M 1.11111E-6 1.11111E-6 L -0.57899 -0.01667 " pathEditMode="relative" rAng="0" ptsTypes="AA">
                                      <p:cBhvr>
                                        <p:cTn id="67" dur="3500" fill="hold"/>
                                        <p:tgtEl>
                                          <p:spTgt spid="16"/>
                                        </p:tgtEl>
                                        <p:attrNameLst>
                                          <p:attrName>ppt_x</p:attrName>
                                          <p:attrName>ppt_y</p:attrName>
                                        </p:attrNameLst>
                                      </p:cBhvr>
                                      <p:rCtr x="-28958" y="-833"/>
                                    </p:animMotion>
                                  </p:childTnLst>
                                </p:cTn>
                              </p:par>
                              <p:par>
                                <p:cTn id="68" presetID="10" presetClass="exit" presetSubtype="0" fill="hold" nodeType="withEffect">
                                  <p:stCondLst>
                                    <p:cond delay="12500"/>
                                  </p:stCondLst>
                                  <p:childTnLst>
                                    <p:animEffect transition="out" filter="fade">
                                      <p:cBhvr>
                                        <p:cTn id="69" dur="1000"/>
                                        <p:tgtEl>
                                          <p:spTgt spid="16"/>
                                        </p:tgtEl>
                                      </p:cBhvr>
                                    </p:animEffect>
                                    <p:set>
                                      <p:cBhvr>
                                        <p:cTn id="70" dur="1" fill="hold">
                                          <p:stCondLst>
                                            <p:cond delay="999"/>
                                          </p:stCondLst>
                                        </p:cTn>
                                        <p:tgtEl>
                                          <p:spTgt spid="16"/>
                                        </p:tgtEl>
                                        <p:attrNameLst>
                                          <p:attrName>style.visibility</p:attrName>
                                        </p:attrNameLst>
                                      </p:cBhvr>
                                      <p:to>
                                        <p:strVal val="hidden"/>
                                      </p:to>
                                    </p:set>
                                  </p:childTnLst>
                                </p:cTn>
                              </p:par>
                              <p:par>
                                <p:cTn id="71" presetID="22" presetClass="entr" presetSubtype="8" fill="hold" nodeType="withEffect">
                                  <p:stCondLst>
                                    <p:cond delay="14500"/>
                                  </p:stCondLst>
                                  <p:childTnLst>
                                    <p:set>
                                      <p:cBhvr>
                                        <p:cTn id="72" dur="1" fill="hold">
                                          <p:stCondLst>
                                            <p:cond delay="0"/>
                                          </p:stCondLst>
                                        </p:cTn>
                                        <p:tgtEl>
                                          <p:spTgt spid="14"/>
                                        </p:tgtEl>
                                        <p:attrNameLst>
                                          <p:attrName>style.visibility</p:attrName>
                                        </p:attrNameLst>
                                      </p:cBhvr>
                                      <p:to>
                                        <p:strVal val="visible"/>
                                      </p:to>
                                    </p:set>
                                    <p:animEffect transition="in" filter="wipe(left)">
                                      <p:cBhvr>
                                        <p:cTn id="73" dur="2500"/>
                                        <p:tgtEl>
                                          <p:spTgt spid="14"/>
                                        </p:tgtEl>
                                      </p:cBhvr>
                                    </p:animEffect>
                                  </p:childTnLst>
                                </p:cTn>
                              </p:par>
                              <p:par>
                                <p:cTn id="74" presetID="10" presetClass="entr" presetSubtype="0" fill="hold" nodeType="withEffect">
                                  <p:stCondLst>
                                    <p:cond delay="13500"/>
                                  </p:stCondLst>
                                  <p:childTnLst>
                                    <p:set>
                                      <p:cBhvr>
                                        <p:cTn id="75" dur="1" fill="hold">
                                          <p:stCondLst>
                                            <p:cond delay="0"/>
                                          </p:stCondLst>
                                        </p:cTn>
                                        <p:tgtEl>
                                          <p:spTgt spid="20"/>
                                        </p:tgtEl>
                                        <p:attrNameLst>
                                          <p:attrName>style.visibility</p:attrName>
                                        </p:attrNameLst>
                                      </p:cBhvr>
                                      <p:to>
                                        <p:strVal val="visible"/>
                                      </p:to>
                                    </p:set>
                                    <p:animEffect transition="in" filter="fade">
                                      <p:cBhvr>
                                        <p:cTn id="76" dur="1500"/>
                                        <p:tgtEl>
                                          <p:spTgt spid="20"/>
                                        </p:tgtEl>
                                      </p:cBhvr>
                                    </p:animEffect>
                                  </p:childTnLst>
                                </p:cTn>
                              </p:par>
                              <p:par>
                                <p:cTn id="77" presetID="42" presetClass="path" presetSubtype="0" fill="hold" nodeType="withEffect">
                                  <p:stCondLst>
                                    <p:cond delay="14500"/>
                                  </p:stCondLst>
                                  <p:childTnLst>
                                    <p:animMotion origin="layout" path="M -3.05556E-6 -1.93091E-6 L 0.17934 0.00247 " pathEditMode="relative" rAng="0" ptsTypes="AA">
                                      <p:cBhvr>
                                        <p:cTn id="78" dur="2500" fill="hold"/>
                                        <p:tgtEl>
                                          <p:spTgt spid="20"/>
                                        </p:tgtEl>
                                        <p:attrNameLst>
                                          <p:attrName>ppt_x</p:attrName>
                                          <p:attrName>ppt_y</p:attrName>
                                        </p:attrNameLst>
                                      </p:cBhvr>
                                      <p:rCtr x="8958" y="123"/>
                                    </p:animMotion>
                                  </p:childTnLst>
                                </p:cTn>
                              </p:par>
                              <p:par>
                                <p:cTn id="79" presetID="10" presetClass="exit" presetSubtype="0" fill="hold" nodeType="withEffect">
                                  <p:stCondLst>
                                    <p:cond delay="16000"/>
                                  </p:stCondLst>
                                  <p:childTnLst>
                                    <p:animEffect transition="out" filter="fade">
                                      <p:cBhvr>
                                        <p:cTn id="80" dur="1000"/>
                                        <p:tgtEl>
                                          <p:spTgt spid="20"/>
                                        </p:tgtEl>
                                      </p:cBhvr>
                                    </p:animEffect>
                                    <p:set>
                                      <p:cBhvr>
                                        <p:cTn id="81" dur="1" fill="hold">
                                          <p:stCondLst>
                                            <p:cond delay="999"/>
                                          </p:stCondLst>
                                        </p:cTn>
                                        <p:tgtEl>
                                          <p:spTgt spid="20"/>
                                        </p:tgtEl>
                                        <p:attrNameLst>
                                          <p:attrName>style.visibility</p:attrName>
                                        </p:attrNameLst>
                                      </p:cBhvr>
                                      <p:to>
                                        <p:strVal val="hidden"/>
                                      </p:to>
                                    </p:set>
                                  </p:childTnLst>
                                </p:cTn>
                              </p:par>
                              <p:par>
                                <p:cTn id="82" presetID="22" presetClass="entr" presetSubtype="8" fill="hold" nodeType="withEffect">
                                  <p:stCondLst>
                                    <p:cond delay="14500"/>
                                  </p:stCondLst>
                                  <p:childTnLst>
                                    <p:set>
                                      <p:cBhvr>
                                        <p:cTn id="83" dur="1" fill="hold">
                                          <p:stCondLst>
                                            <p:cond delay="0"/>
                                          </p:stCondLst>
                                        </p:cTn>
                                        <p:tgtEl>
                                          <p:spTgt spid="8"/>
                                        </p:tgtEl>
                                        <p:attrNameLst>
                                          <p:attrName>style.visibility</p:attrName>
                                        </p:attrNameLst>
                                      </p:cBhvr>
                                      <p:to>
                                        <p:strVal val="visible"/>
                                      </p:to>
                                    </p:set>
                                    <p:animEffect transition="in" filter="wipe(left)">
                                      <p:cBhvr>
                                        <p:cTn id="84" dur="2500"/>
                                        <p:tgtEl>
                                          <p:spTgt spid="8"/>
                                        </p:tgtEl>
                                      </p:cBhvr>
                                    </p:animEffect>
                                  </p:childTnLst>
                                </p:cTn>
                              </p:par>
                              <p:par>
                                <p:cTn id="85" presetID="10" presetClass="entr" presetSubtype="0" fill="hold" nodeType="withEffect">
                                  <p:stCondLst>
                                    <p:cond delay="13500"/>
                                  </p:stCondLst>
                                  <p:childTnLst>
                                    <p:set>
                                      <p:cBhvr>
                                        <p:cTn id="86" dur="1" fill="hold">
                                          <p:stCondLst>
                                            <p:cond delay="0"/>
                                          </p:stCondLst>
                                        </p:cTn>
                                        <p:tgtEl>
                                          <p:spTgt spid="18"/>
                                        </p:tgtEl>
                                        <p:attrNameLst>
                                          <p:attrName>style.visibility</p:attrName>
                                        </p:attrNameLst>
                                      </p:cBhvr>
                                      <p:to>
                                        <p:strVal val="visible"/>
                                      </p:to>
                                    </p:set>
                                    <p:animEffect transition="in" filter="fade">
                                      <p:cBhvr>
                                        <p:cTn id="87" dur="1500"/>
                                        <p:tgtEl>
                                          <p:spTgt spid="18"/>
                                        </p:tgtEl>
                                      </p:cBhvr>
                                    </p:animEffect>
                                  </p:childTnLst>
                                </p:cTn>
                              </p:par>
                              <p:par>
                                <p:cTn id="88" presetID="42" presetClass="path" presetSubtype="0" fill="hold" nodeType="withEffect">
                                  <p:stCondLst>
                                    <p:cond delay="14500"/>
                                  </p:stCondLst>
                                  <p:childTnLst>
                                    <p:animMotion origin="layout" path="M 2.22222E-6 -5.79889E-7 L 0.14774 0.00401 " pathEditMode="relative" rAng="0" ptsTypes="AA">
                                      <p:cBhvr>
                                        <p:cTn id="89" dur="2500" fill="hold"/>
                                        <p:tgtEl>
                                          <p:spTgt spid="18"/>
                                        </p:tgtEl>
                                        <p:attrNameLst>
                                          <p:attrName>ppt_x</p:attrName>
                                          <p:attrName>ppt_y</p:attrName>
                                        </p:attrNameLst>
                                      </p:cBhvr>
                                      <p:rCtr x="7378" y="185"/>
                                    </p:animMotion>
                                  </p:childTnLst>
                                </p:cTn>
                              </p:par>
                              <p:par>
                                <p:cTn id="90" presetID="10" presetClass="exit" presetSubtype="0" fill="hold" nodeType="withEffect">
                                  <p:stCondLst>
                                    <p:cond delay="16000"/>
                                  </p:stCondLst>
                                  <p:childTnLst>
                                    <p:animEffect transition="out" filter="fade">
                                      <p:cBhvr>
                                        <p:cTn id="91" dur="1000"/>
                                        <p:tgtEl>
                                          <p:spTgt spid="18"/>
                                        </p:tgtEl>
                                      </p:cBhvr>
                                    </p:animEffect>
                                    <p:set>
                                      <p:cBhvr>
                                        <p:cTn id="92" dur="1" fill="hold">
                                          <p:stCondLst>
                                            <p:cond delay="9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1_自定义版式">
    <p:bg>
      <p:bgPr>
        <a:solidFill>
          <a:schemeClr val="bg1"/>
        </a:solidFill>
        <a:effectLst/>
      </p:bgPr>
    </p:bg>
    <p:spTree>
      <p:nvGrpSpPr>
        <p:cNvPr id="1" name=""/>
        <p:cNvGrpSpPr/>
        <p:nvPr/>
      </p:nvGrpSpPr>
      <p:grpSpPr>
        <a:xfrm>
          <a:off x="0" y="0"/>
          <a:ext cx="0" cy="0"/>
          <a:chOff x="0" y="0"/>
          <a:chExt cx="0" cy="0"/>
        </a:xfrm>
      </p:grpSpPr>
      <p:grpSp>
        <p:nvGrpSpPr>
          <p:cNvPr id="26" name="L_blue"/>
          <p:cNvGrpSpPr/>
          <p:nvPr userDrawn="1"/>
        </p:nvGrpSpPr>
        <p:grpSpPr>
          <a:xfrm>
            <a:off x="-1" y="34210"/>
            <a:ext cx="343385" cy="6748492"/>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11952739" y="423057"/>
            <a:ext cx="264115" cy="6405652"/>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367688" y="1"/>
            <a:ext cx="11969005" cy="380567"/>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200396" y="6557731"/>
            <a:ext cx="11474107" cy="300269"/>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99317012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33556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49"/>
            <a:ext cx="4011084" cy="1162051"/>
          </a:xfrm>
        </p:spPr>
        <p:txBody>
          <a:bodyPr anchor="b"/>
          <a:lstStyle>
            <a:lvl1pPr algn="l">
              <a:defRPr sz="2665"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extLst>
      <p:ext uri="{BB962C8B-B14F-4D97-AF65-F5344CB8AC3E}">
        <p14:creationId xmlns:p14="http://schemas.microsoft.com/office/powerpoint/2010/main" val="29973765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5"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vert="horz" lIns="91440" tIns="45720" rIns="91440" bIns="45720" rtlCol="0">
            <a:normAutofit/>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2389717" y="5367337"/>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extLst>
      <p:ext uri="{BB962C8B-B14F-4D97-AF65-F5344CB8AC3E}">
        <p14:creationId xmlns:p14="http://schemas.microsoft.com/office/powerpoint/2010/main" val="35496025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2" Type="http://schemas.openxmlformats.org/officeDocument/2006/relationships/slideLayout" Target="../slideLayouts/slideLayout34.xml"/><Relationship Id="rId16" Type="http://schemas.openxmlformats.org/officeDocument/2006/relationships/image" Target="../media/image2.png"/><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theme" Target="../theme/theme4.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image" Target="../media/image8.png"/><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71.xml"/><Relationship Id="rId7"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5" Type="http://schemas.openxmlformats.org/officeDocument/2006/relationships/slideLayout" Target="../slideLayouts/slideLayout73.xml"/><Relationship Id="rId4" Type="http://schemas.openxmlformats.org/officeDocument/2006/relationships/slideLayout" Target="../slideLayouts/slideLayout7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7" descr="100+ Hình nền Slide đẹp 2020"/>
          <p:cNvPicPr>
            <a:picLocks noChangeAspect="1"/>
          </p:cNvPicPr>
          <p:nvPr userDrawn="1"/>
        </p:nvPicPr>
        <p:blipFill>
          <a:blip r:embed="rId13"/>
          <a:stretch>
            <a:fillRect/>
          </a:stretch>
        </p:blipFill>
        <p:spPr>
          <a:xfrm>
            <a:off x="0" y="0"/>
            <a:ext cx="12192000" cy="6858000"/>
          </a:xfrm>
          <a:prstGeom prst="rect">
            <a:avLst/>
          </a:prstGeom>
          <a:noFill/>
          <a:ln w="9525">
            <a:noFill/>
          </a:ln>
        </p:spPr>
      </p:pic>
    </p:spTree>
    <p:extLst>
      <p:ext uri="{BB962C8B-B14F-4D97-AF65-F5344CB8AC3E}">
        <p14:creationId xmlns:p14="http://schemas.microsoft.com/office/powerpoint/2010/main" val="394464654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hf sldNum="0" hdr="0" ftr="0" dt="0"/>
  <p:txStyles>
    <p:titleStyle>
      <a:lvl1pPr algn="ctr" rtl="0" eaLnBrk="0" fontAlgn="base" hangingPunct="0">
        <a:spcBef>
          <a:spcPct val="0"/>
        </a:spcBef>
        <a:spcAft>
          <a:spcPct val="0"/>
        </a:spcAft>
        <a:defRPr sz="5865"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charset="0"/>
        </a:defRPr>
      </a:lvl2pPr>
      <a:lvl3pPr algn="ctr" rtl="0" eaLnBrk="0" fontAlgn="base" hangingPunct="0">
        <a:spcBef>
          <a:spcPct val="0"/>
        </a:spcBef>
        <a:spcAft>
          <a:spcPct val="0"/>
        </a:spcAft>
        <a:defRPr sz="4400">
          <a:solidFill>
            <a:schemeClr val="tx1"/>
          </a:solidFill>
          <a:latin typeface="Calibri" panose="020F0502020204030204" charset="0"/>
        </a:defRPr>
      </a:lvl3pPr>
      <a:lvl4pPr algn="ctr" rtl="0" eaLnBrk="0" fontAlgn="base" hangingPunct="0">
        <a:spcBef>
          <a:spcPct val="0"/>
        </a:spcBef>
        <a:spcAft>
          <a:spcPct val="0"/>
        </a:spcAft>
        <a:defRPr sz="4400">
          <a:solidFill>
            <a:schemeClr val="tx1"/>
          </a:solidFill>
          <a:latin typeface="Calibri" panose="020F0502020204030204" charset="0"/>
        </a:defRPr>
      </a:lvl4pPr>
      <a:lvl5pPr algn="ctr" rtl="0" eaLnBrk="0" fontAlgn="base" hangingPunct="0">
        <a:spcBef>
          <a:spcPct val="0"/>
        </a:spcBef>
        <a:spcAft>
          <a:spcPct val="0"/>
        </a:spcAft>
        <a:defRPr sz="4400">
          <a:solidFill>
            <a:schemeClr val="tx1"/>
          </a:solidFill>
          <a:latin typeface="Calibri" panose="020F0502020204030204" charset="0"/>
        </a:defRPr>
      </a:lvl5pPr>
      <a:lvl6pPr marL="457200" algn="ctr" rtl="0" fontAlgn="base">
        <a:spcBef>
          <a:spcPct val="0"/>
        </a:spcBef>
        <a:spcAft>
          <a:spcPct val="0"/>
        </a:spcAft>
        <a:defRPr sz="4400">
          <a:solidFill>
            <a:schemeClr val="tx1"/>
          </a:solidFill>
          <a:latin typeface="Calibri" panose="020F0502020204030204" charset="0"/>
        </a:defRPr>
      </a:lvl6pPr>
      <a:lvl7pPr marL="914400" algn="ctr" rtl="0" fontAlgn="base">
        <a:spcBef>
          <a:spcPct val="0"/>
        </a:spcBef>
        <a:spcAft>
          <a:spcPct val="0"/>
        </a:spcAft>
        <a:defRPr sz="4400">
          <a:solidFill>
            <a:schemeClr val="tx1"/>
          </a:solidFill>
          <a:latin typeface="Calibri" panose="020F0502020204030204" charset="0"/>
        </a:defRPr>
      </a:lvl7pPr>
      <a:lvl8pPr marL="1371600" algn="ctr" rtl="0" fontAlgn="base">
        <a:spcBef>
          <a:spcPct val="0"/>
        </a:spcBef>
        <a:spcAft>
          <a:spcPct val="0"/>
        </a:spcAft>
        <a:defRPr sz="4400">
          <a:solidFill>
            <a:schemeClr val="tx1"/>
          </a:solidFill>
          <a:latin typeface="Calibri" panose="020F0502020204030204" charset="0"/>
        </a:defRPr>
      </a:lvl8pPr>
      <a:lvl9pPr marL="1828800" algn="ctr" rtl="0" fontAlgn="base">
        <a:spcBef>
          <a:spcPct val="0"/>
        </a:spcBef>
        <a:spcAft>
          <a:spcPct val="0"/>
        </a:spcAft>
        <a:defRPr sz="4400">
          <a:solidFill>
            <a:schemeClr val="tx1"/>
          </a:solidFill>
          <a:latin typeface="Calibri" panose="020F0502020204030204" charset="0"/>
        </a:defRPr>
      </a:lvl9pPr>
    </p:titleStyle>
    <p:bodyStyle>
      <a:lvl1pPr marL="457200" indent="-457200" algn="l" rtl="0" eaLnBrk="0" fontAlgn="base" hangingPunct="0">
        <a:spcBef>
          <a:spcPts val="130"/>
        </a:spcBef>
        <a:spcAft>
          <a:spcPct val="0"/>
        </a:spcAft>
        <a:buFont typeface="Arial" panose="020B0604020202020204" pitchFamily="34" charset="0"/>
        <a:buChar char="•"/>
        <a:defRPr sz="4265" kern="1200">
          <a:solidFill>
            <a:schemeClr val="tx1"/>
          </a:solidFill>
          <a:latin typeface="+mn-lt"/>
          <a:ea typeface="+mn-ea"/>
          <a:cs typeface="+mn-cs"/>
        </a:defRPr>
      </a:lvl1pPr>
      <a:lvl2pPr marL="990600" indent="-381000" algn="l" rtl="0" eaLnBrk="0" fontAlgn="base" hangingPunct="0">
        <a:spcBef>
          <a:spcPts val="130"/>
        </a:spcBef>
        <a:spcAft>
          <a:spcPct val="0"/>
        </a:spcAft>
        <a:buFont typeface="Arial" panose="020B0604020202020204" pitchFamily="34" charset="0"/>
        <a:buChar char="–"/>
        <a:defRPr sz="3735" kern="1200">
          <a:solidFill>
            <a:schemeClr val="tx1"/>
          </a:solidFill>
          <a:latin typeface="+mn-lt"/>
          <a:ea typeface="+mn-ea"/>
          <a:cs typeface="+mn-cs"/>
        </a:defRPr>
      </a:lvl2pPr>
      <a:lvl3pPr marL="1524000" indent="-304800" algn="l" rtl="0" eaLnBrk="0" fontAlgn="base" hangingPunct="0">
        <a:spcBef>
          <a:spcPts val="130"/>
        </a:spcBef>
        <a:spcAft>
          <a:spcPct val="0"/>
        </a:spcAft>
        <a:buFont typeface="Arial" panose="020B0604020202020204" pitchFamily="34" charset="0"/>
        <a:buChar char="•"/>
        <a:defRPr sz="3200" kern="1200">
          <a:solidFill>
            <a:schemeClr val="tx1"/>
          </a:solidFill>
          <a:latin typeface="+mn-lt"/>
          <a:ea typeface="+mn-ea"/>
          <a:cs typeface="+mn-cs"/>
        </a:defRPr>
      </a:lvl3pPr>
      <a:lvl4pPr marL="21336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4pPr>
      <a:lvl5pPr marL="27432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pattFill prst="wdDnDiag">
          <a:fgClr>
            <a:srgbClr val="FFF3F3"/>
          </a:fgClr>
          <a:bgClr>
            <a:schemeClr val="bg1"/>
          </a:bgClr>
        </a:pattFill>
        <a:effectLst/>
      </p:bgPr>
    </p:bg>
    <p:spTree>
      <p:nvGrpSpPr>
        <p:cNvPr id="1" name=""/>
        <p:cNvGrpSpPr/>
        <p:nvPr/>
      </p:nvGrpSpPr>
      <p:grpSpPr>
        <a:xfrm>
          <a:off x="0" y="0"/>
          <a:ext cx="0" cy="0"/>
          <a:chOff x="0" y="0"/>
          <a:chExt cx="0" cy="0"/>
        </a:xfrm>
      </p:grpSpPr>
      <p:sp>
        <p:nvSpPr>
          <p:cNvPr id="7" name="文本框 6"/>
          <p:cNvSpPr txBox="1"/>
          <p:nvPr userDrawn="1"/>
        </p:nvSpPr>
        <p:spPr>
          <a:xfrm>
            <a:off x="3730943" y="2690813"/>
            <a:ext cx="4730115" cy="1476375"/>
          </a:xfrm>
          <a:prstGeom prst="rect">
            <a:avLst/>
          </a:prstGeom>
          <a:noFill/>
        </p:spPr>
        <p:txBody>
          <a:bodyPr wrap="square"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b="0" i="0" dirty="0">
                <a:solidFill>
                  <a:schemeClr val="tx1">
                    <a:lumMod val="75000"/>
                    <a:lumOff val="25000"/>
                    <a:alpha val="0"/>
                  </a:schemeClr>
                </a:solidFill>
                <a:latin typeface="inpin heiti" charset="-122"/>
                <a:ea typeface="inpin heiti" charset="-122"/>
                <a:sym typeface="+mn-ea"/>
              </a:rPr>
              <a:t>感谢您下载包图网平台上提供的</a:t>
            </a:r>
            <a:r>
              <a:rPr lang="en-US" altLang="zh-CN" b="0" i="0" dirty="0">
                <a:solidFill>
                  <a:schemeClr val="tx1">
                    <a:lumMod val="75000"/>
                    <a:lumOff val="25000"/>
                    <a:alpha val="0"/>
                  </a:schemeClr>
                </a:solidFill>
                <a:latin typeface="inpin heiti" charset="-122"/>
                <a:ea typeface="inpin heiti" charset="-122"/>
                <a:sym typeface="+mn-ea"/>
              </a:rPr>
              <a:t>PPT</a:t>
            </a:r>
            <a:r>
              <a:rPr lang="zh-CN" altLang="en-US" b="0" i="0" dirty="0">
                <a:solidFill>
                  <a:schemeClr val="tx1">
                    <a:lumMod val="75000"/>
                    <a:lumOff val="25000"/>
                    <a:alpha val="0"/>
                  </a:schemeClr>
                </a:solidFill>
                <a:latin typeface="inpin heiti" charset="-122"/>
                <a:ea typeface="inpin heiti" charset="-122"/>
                <a:sym typeface="+mn-ea"/>
              </a:rPr>
              <a:t>作品，</a:t>
            </a:r>
          </a:p>
          <a:p>
            <a:r>
              <a:rPr lang="zh-CN" altLang="en-US" b="0" i="0" dirty="0">
                <a:solidFill>
                  <a:schemeClr val="tx1">
                    <a:lumMod val="75000"/>
                    <a:lumOff val="25000"/>
                    <a:alpha val="0"/>
                  </a:schemeClr>
                </a:solidFill>
                <a:latin typeface="inpin heiti" charset="-122"/>
                <a:ea typeface="inpin heiti" charset="-122"/>
                <a:sym typeface="+mn-ea"/>
              </a:rPr>
              <a:t>为了您和包图网以及原创作者的利益，请</a:t>
            </a:r>
          </a:p>
          <a:p>
            <a:r>
              <a:rPr lang="zh-CN" altLang="en-US" b="0" i="0" dirty="0">
                <a:solidFill>
                  <a:schemeClr val="tx1">
                    <a:lumMod val="75000"/>
                    <a:lumOff val="25000"/>
                    <a:alpha val="0"/>
                  </a:schemeClr>
                </a:solidFill>
                <a:latin typeface="inpin heiti" charset="-122"/>
                <a:ea typeface="inpin heiti" charset="-122"/>
                <a:sym typeface="+mn-ea"/>
              </a:rPr>
              <a:t>勿复制、传播、销售，否则将承担法律责</a:t>
            </a:r>
          </a:p>
          <a:p>
            <a:r>
              <a:rPr lang="zh-CN" altLang="en-US" b="0" i="0" dirty="0">
                <a:solidFill>
                  <a:schemeClr val="tx1">
                    <a:lumMod val="75000"/>
                    <a:lumOff val="25000"/>
                    <a:alpha val="0"/>
                  </a:schemeClr>
                </a:solidFill>
                <a:latin typeface="inpin heiti" charset="-122"/>
                <a:ea typeface="inpin heiti" charset="-122"/>
                <a:sym typeface="+mn-ea"/>
              </a:rPr>
              <a:t>任！包图网将对作品进行维权，按照传播</a:t>
            </a:r>
          </a:p>
          <a:p>
            <a:r>
              <a:rPr lang="zh-CN" altLang="en-US" b="0" i="0" dirty="0">
                <a:solidFill>
                  <a:schemeClr val="tx1">
                    <a:lumMod val="75000"/>
                    <a:lumOff val="25000"/>
                    <a:alpha val="0"/>
                  </a:schemeClr>
                </a:solidFill>
                <a:latin typeface="inpin heiti" charset="-122"/>
                <a:ea typeface="inpin heiti" charset="-122"/>
                <a:sym typeface="+mn-ea"/>
              </a:rPr>
              <a:t>下载次数进行十倍的索取赔偿！</a:t>
            </a:r>
          </a:p>
        </p:txBody>
      </p:sp>
    </p:spTree>
    <p:extLst>
      <p:ext uri="{BB962C8B-B14F-4D97-AF65-F5344CB8AC3E}">
        <p14:creationId xmlns:p14="http://schemas.microsoft.com/office/powerpoint/2010/main" val="2383653424"/>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4FA68B-851B-4497-92DD-AD9676CFD6C7}" type="datetimeFigureOut">
              <a:rPr lang="zh-CN" altLang="en-US" smtClean="0"/>
              <a:t>2024/8/6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655473039"/>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descr="A round pink label with white text and a black background&#10;&#10;Description automatically generated">
            <a:extLst>
              <a:ext uri="{FF2B5EF4-FFF2-40B4-BE49-F238E27FC236}">
                <a16:creationId xmlns:a16="http://schemas.microsoft.com/office/drawing/2014/main" id="{99E9792B-988F-1E36-9D28-AB39EF89A76B}"/>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2196445" y="133647"/>
            <a:ext cx="1878189" cy="1878189"/>
          </a:xfrm>
          <a:prstGeom prst="rect">
            <a:avLst/>
          </a:prstGeom>
        </p:spPr>
      </p:pic>
    </p:spTree>
    <p:extLst>
      <p:ext uri="{BB962C8B-B14F-4D97-AF65-F5344CB8AC3E}">
        <p14:creationId xmlns:p14="http://schemas.microsoft.com/office/powerpoint/2010/main" val="2379104877"/>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 id="2147483765" r:id="rId13"/>
    <p:sldLayoutId id="2147483766"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Shape&#10;&#10;Description automatically generated with medium confidence">
            <a:extLst>
              <a:ext uri="{FF2B5EF4-FFF2-40B4-BE49-F238E27FC236}">
                <a16:creationId xmlns:a16="http://schemas.microsoft.com/office/drawing/2014/main" id="{A1561A42-EC4B-4C43-BCE9-944E30DA8961}"/>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10139" y="175592"/>
            <a:ext cx="1261143" cy="1261143"/>
          </a:xfrm>
          <a:prstGeom prst="rect">
            <a:avLst/>
          </a:prstGeom>
        </p:spPr>
      </p:pic>
    </p:spTree>
    <p:extLst>
      <p:ext uri="{BB962C8B-B14F-4D97-AF65-F5344CB8AC3E}">
        <p14:creationId xmlns:p14="http://schemas.microsoft.com/office/powerpoint/2010/main" val="1924579509"/>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752380602"/>
      </p:ext>
    </p:extLst>
  </p:cSld>
  <p:clrMap bg1="lt1" tx1="dk1" bg2="dk2" tx2="lt2" accent1="accent1" accent2="accent2" accent3="accent3" accent4="accent4" accent5="accent5" accent6="accent6" hlink="hlink" folHlink="folHlink"/>
  <p:sldLayoutIdLst>
    <p:sldLayoutId id="2147483792" r:id="rId1"/>
    <p:sldLayoutId id="2147483793" r:id="rId2"/>
    <p:sldLayoutId id="2147483794"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9Slide.vn - 2019">
            <a:extLst>
              <a:ext uri="{FF2B5EF4-FFF2-40B4-BE49-F238E27FC236}">
                <a16:creationId xmlns:a16="http://schemas.microsoft.com/office/drawing/2014/main" id="{9FB248C8-406F-47FE-96EE-CB3F663C86B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3" name="Picture 2" descr="Shape&#10;&#10;Description automatically generated with medium confidence">
            <a:extLst>
              <a:ext uri="{FF2B5EF4-FFF2-40B4-BE49-F238E27FC236}">
                <a16:creationId xmlns:a16="http://schemas.microsoft.com/office/drawing/2014/main" id="{A07A38DD-583A-407A-A2F5-B2319CE9A668}"/>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606827" y="546652"/>
            <a:ext cx="1208135" cy="1208135"/>
          </a:xfrm>
          <a:prstGeom prst="rect">
            <a:avLst/>
          </a:prstGeom>
        </p:spPr>
      </p:pic>
      <p:pic>
        <p:nvPicPr>
          <p:cNvPr id="4" name="Picture 3" descr="Shape&#10;&#10;Description automatically generated with medium confidence">
            <a:extLst>
              <a:ext uri="{FF2B5EF4-FFF2-40B4-BE49-F238E27FC236}">
                <a16:creationId xmlns:a16="http://schemas.microsoft.com/office/drawing/2014/main" id="{DE1CFB6F-D7ED-4C3A-8661-406314945132}"/>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739348" y="175591"/>
            <a:ext cx="1251204" cy="1251204"/>
          </a:xfrm>
          <a:prstGeom prst="rect">
            <a:avLst/>
          </a:prstGeom>
        </p:spPr>
      </p:pic>
    </p:spTree>
    <p:extLst>
      <p:ext uri="{BB962C8B-B14F-4D97-AF65-F5344CB8AC3E}">
        <p14:creationId xmlns:p14="http://schemas.microsoft.com/office/powerpoint/2010/main" val="1819257118"/>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xml"/><Relationship Id="rId1" Type="http://schemas.openxmlformats.org/officeDocument/2006/relationships/slideLayout" Target="../slideLayouts/slideLayout33.xml"/><Relationship Id="rId5" Type="http://schemas.openxmlformats.org/officeDocument/2006/relationships/image" Target="../media/image42.png"/><Relationship Id="rId4" Type="http://schemas.openxmlformats.org/officeDocument/2006/relationships/image" Target="../media/image41.png"/></Relationships>
</file>

<file path=ppt/slides/_rels/slide1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34.xml"/></Relationships>
</file>

<file path=ppt/slides/_rels/slide11.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2.png"/><Relationship Id="rId3" Type="http://schemas.openxmlformats.org/officeDocument/2006/relationships/image" Target="../media/image52.png"/><Relationship Id="rId7" Type="http://schemas.openxmlformats.org/officeDocument/2006/relationships/image" Target="../media/image56.png"/><Relationship Id="rId12" Type="http://schemas.openxmlformats.org/officeDocument/2006/relationships/image" Target="../media/image61.emf"/><Relationship Id="rId2" Type="http://schemas.openxmlformats.org/officeDocument/2006/relationships/notesSlide" Target="../notesSlides/notesSlide4.xml"/><Relationship Id="rId1" Type="http://schemas.openxmlformats.org/officeDocument/2006/relationships/slideLayout" Target="../slideLayouts/slideLayout60.xml"/><Relationship Id="rId6" Type="http://schemas.openxmlformats.org/officeDocument/2006/relationships/image" Target="../media/image55.png"/><Relationship Id="rId11" Type="http://schemas.openxmlformats.org/officeDocument/2006/relationships/image" Target="../media/image60.png"/><Relationship Id="rId5" Type="http://schemas.openxmlformats.org/officeDocument/2006/relationships/image" Target="../media/image54.png"/><Relationship Id="rId10"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58.jpg"/><Relationship Id="rId14" Type="http://schemas.microsoft.com/office/2007/relationships/hdphoto" Target="../media/hdphoto4.wdp"/></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34.xml"/><Relationship Id="rId4" Type="http://schemas.openxmlformats.org/officeDocument/2006/relationships/image" Target="../media/image42.png"/></Relationships>
</file>

<file path=ppt/slides/_rels/slide1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64.png"/><Relationship Id="rId1" Type="http://schemas.openxmlformats.org/officeDocument/2006/relationships/slideLayout" Target="../slideLayouts/slideLayout46.xml"/></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3.png"/><Relationship Id="rId1" Type="http://schemas.openxmlformats.org/officeDocument/2006/relationships/slideLayout" Target="../slideLayouts/slideLayout34.xml"/><Relationship Id="rId5" Type="http://schemas.openxmlformats.org/officeDocument/2006/relationships/image" Target="../media/image65.png"/><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xml"/><Relationship Id="rId1" Type="http://schemas.openxmlformats.org/officeDocument/2006/relationships/slideLayout" Target="../slideLayouts/slideLayout44.xml"/><Relationship Id="rId5" Type="http://schemas.openxmlformats.org/officeDocument/2006/relationships/image" Target="../media/image42.png"/><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0.png"/><Relationship Id="rId1" Type="http://schemas.openxmlformats.org/officeDocument/2006/relationships/slideLayout" Target="../slideLayouts/slideLayout46.xml"/><Relationship Id="rId6" Type="http://schemas.openxmlformats.org/officeDocument/2006/relationships/image" Target="../media/image42.png"/><Relationship Id="rId5" Type="http://schemas.openxmlformats.org/officeDocument/2006/relationships/image" Target="../media/image40.png"/><Relationship Id="rId4" Type="http://schemas.openxmlformats.org/officeDocument/2006/relationships/image" Target="../media/image49.png"/></Relationships>
</file>

<file path=ppt/slides/_rels/slide1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46.xml"/></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3.png"/><Relationship Id="rId1" Type="http://schemas.openxmlformats.org/officeDocument/2006/relationships/slideLayout" Target="../slideLayouts/slideLayout34.xml"/><Relationship Id="rId5" Type="http://schemas.openxmlformats.org/officeDocument/2006/relationships/image" Target="../media/image65.png"/><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0.png"/><Relationship Id="rId1" Type="http://schemas.openxmlformats.org/officeDocument/2006/relationships/slideLayout" Target="../slideLayouts/slideLayout46.xml"/><Relationship Id="rId6" Type="http://schemas.openxmlformats.org/officeDocument/2006/relationships/image" Target="../media/image42.png"/><Relationship Id="rId5" Type="http://schemas.openxmlformats.org/officeDocument/2006/relationships/image" Target="../media/image40.png"/><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34.xml"/><Relationship Id="rId4" Type="http://schemas.openxmlformats.org/officeDocument/2006/relationships/image" Target="../media/image45.png"/></Relationships>
</file>

<file path=ppt/slides/_rels/slide2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46.xml"/></Relationships>
</file>

<file path=ppt/slides/_rels/slide2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73.xml"/><Relationship Id="rId5" Type="http://schemas.openxmlformats.org/officeDocument/2006/relationships/image" Target="../media/image71.png"/><Relationship Id="rId4" Type="http://schemas.openxmlformats.org/officeDocument/2006/relationships/image" Target="../media/image70.emf"/></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44.xml"/><Relationship Id="rId5" Type="http://schemas.openxmlformats.org/officeDocument/2006/relationships/image" Target="../media/image42.png"/><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46.xml"/></Relationships>
</file>

<file path=ppt/slides/_rels/slide2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46.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44.xml"/><Relationship Id="rId5" Type="http://schemas.openxmlformats.org/officeDocument/2006/relationships/image" Target="../media/image42.png"/><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0.png"/><Relationship Id="rId1" Type="http://schemas.openxmlformats.org/officeDocument/2006/relationships/slideLayout" Target="../slideLayouts/slideLayout47.xml"/><Relationship Id="rId5" Type="http://schemas.openxmlformats.org/officeDocument/2006/relationships/image" Target="../media/image73.png"/><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6.png"/><Relationship Id="rId7" Type="http://schemas.openxmlformats.org/officeDocument/2006/relationships/image" Target="../media/image47.png"/><Relationship Id="rId2" Type="http://schemas.openxmlformats.org/officeDocument/2006/relationships/image" Target="../media/image7.jpg"/><Relationship Id="rId1" Type="http://schemas.openxmlformats.org/officeDocument/2006/relationships/slideLayout" Target="../slideLayouts/slideLayout39.xml"/><Relationship Id="rId6" Type="http://schemas.openxmlformats.org/officeDocument/2006/relationships/image" Target="../media/image42.png"/><Relationship Id="rId5" Type="http://schemas.openxmlformats.org/officeDocument/2006/relationships/image" Target="../media/image40.png"/><Relationship Id="rId4" Type="http://schemas.openxmlformats.org/officeDocument/2006/relationships/image" Target="../media/image41.png"/></Relationships>
</file>

<file path=ppt/slides/_rels/slide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xml"/><Relationship Id="rId1" Type="http://schemas.openxmlformats.org/officeDocument/2006/relationships/slideLayout" Target="../slideLayouts/slideLayout44.xml"/><Relationship Id="rId5" Type="http://schemas.openxmlformats.org/officeDocument/2006/relationships/image" Target="../media/image42.png"/><Relationship Id="rId4" Type="http://schemas.openxmlformats.org/officeDocument/2006/relationships/image" Target="../media/image41.png"/></Relationships>
</file>

<file path=ppt/slides/_rels/slide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9.png"/><Relationship Id="rId1" Type="http://schemas.openxmlformats.org/officeDocument/2006/relationships/slideLayout" Target="../slideLayouts/slideLayout47.xml"/><Relationship Id="rId6" Type="http://schemas.microsoft.com/office/2007/relationships/hdphoto" Target="../media/hdphoto3.wdp"/><Relationship Id="rId5" Type="http://schemas.openxmlformats.org/officeDocument/2006/relationships/image" Target="../media/image50.png"/><Relationship Id="rId4" Type="http://schemas.openxmlformats.org/officeDocument/2006/relationships/image" Target="../media/image42.png"/></Relationships>
</file>

<file path=ppt/slides/_rels/slide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4.png"/><Relationship Id="rId1" Type="http://schemas.openxmlformats.org/officeDocument/2006/relationships/slideLayout" Target="../slideLayouts/slideLayout34.xml"/></Relationships>
</file>

<file path=ppt/slides/_rels/slide7.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2.png"/><Relationship Id="rId3" Type="http://schemas.openxmlformats.org/officeDocument/2006/relationships/image" Target="../media/image52.png"/><Relationship Id="rId7" Type="http://schemas.openxmlformats.org/officeDocument/2006/relationships/image" Target="../media/image56.png"/><Relationship Id="rId12" Type="http://schemas.openxmlformats.org/officeDocument/2006/relationships/image" Target="../media/image61.emf"/><Relationship Id="rId2" Type="http://schemas.openxmlformats.org/officeDocument/2006/relationships/notesSlide" Target="../notesSlides/notesSlide3.xml"/><Relationship Id="rId1" Type="http://schemas.openxmlformats.org/officeDocument/2006/relationships/slideLayout" Target="../slideLayouts/slideLayout60.xml"/><Relationship Id="rId6" Type="http://schemas.openxmlformats.org/officeDocument/2006/relationships/image" Target="../media/image55.png"/><Relationship Id="rId11" Type="http://schemas.openxmlformats.org/officeDocument/2006/relationships/image" Target="../media/image60.png"/><Relationship Id="rId5" Type="http://schemas.openxmlformats.org/officeDocument/2006/relationships/image" Target="../media/image54.png"/><Relationship Id="rId10"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58.jpg"/><Relationship Id="rId14" Type="http://schemas.microsoft.com/office/2007/relationships/hdphoto" Target="../media/hdphoto4.wdp"/></Relationships>
</file>

<file path=ppt/slides/_rels/slide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4.xml"/></Relationships>
</file>

<file path=ppt/slides/_rels/slide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9.png"/><Relationship Id="rId1" Type="http://schemas.openxmlformats.org/officeDocument/2006/relationships/slideLayout" Target="../slideLayouts/slideLayout46.xml"/><Relationship Id="rId6" Type="http://schemas.microsoft.com/office/2007/relationships/hdphoto" Target="../media/hdphoto3.wdp"/><Relationship Id="rId5" Type="http://schemas.openxmlformats.org/officeDocument/2006/relationships/image" Target="../media/image50.png"/><Relationship Id="rId4"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2" descr="图片包含 矢量图形, 文字&#10;&#10;已生成高可信度的说明">
            <a:extLst>
              <a:ext uri="{FF2B5EF4-FFF2-40B4-BE49-F238E27FC236}">
                <a16:creationId xmlns:a16="http://schemas.microsoft.com/office/drawing/2014/main" id="{2F89B03B-8E83-4F08-B63E-B94AD7073F0A}"/>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23827" b="29462"/>
          <a:stretch/>
        </p:blipFill>
        <p:spPr>
          <a:xfrm>
            <a:off x="0" y="4242921"/>
            <a:ext cx="12191999" cy="3668169"/>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826" y="-1834919"/>
            <a:ext cx="8289971" cy="7275773"/>
          </a:xfrm>
          <a:prstGeom prst="rect">
            <a:avLst/>
          </a:prstGeom>
        </p:spPr>
      </p:pic>
      <p:sp>
        <p:nvSpPr>
          <p:cNvPr id="8" name="文本框 6">
            <a:extLst>
              <a:ext uri="{FF2B5EF4-FFF2-40B4-BE49-F238E27FC236}">
                <a16:creationId xmlns:a16="http://schemas.microsoft.com/office/drawing/2014/main" id="{14E1C89D-F82E-46A6-B0B5-8C5C7843D6E8}"/>
              </a:ext>
            </a:extLst>
          </p:cNvPr>
          <p:cNvSpPr txBox="1"/>
          <p:nvPr/>
        </p:nvSpPr>
        <p:spPr>
          <a:xfrm>
            <a:off x="2383061" y="931651"/>
            <a:ext cx="4381533" cy="3637919"/>
          </a:xfrm>
          <a:prstGeom prst="rect">
            <a:avLst/>
          </a:prstGeom>
          <a:noFill/>
        </p:spPr>
        <p:txBody>
          <a:bodyPr wrap="square" rtlCol="0">
            <a:spAutoFit/>
          </a:bodyPr>
          <a:lstStyle>
            <a:defPPr>
              <a:defRPr lang="zh-CN"/>
            </a:defPPr>
            <a:lvl1pPr algn="just">
              <a:lnSpc>
                <a:spcPct val="120000"/>
              </a:lnSpc>
              <a:defRPr sz="3600" i="0">
                <a:solidFill>
                  <a:srgbClr val="A05B2E"/>
                </a:solidFill>
                <a:effectLst/>
                <a:latin typeface="思源黑体 CN Bold" panose="020B0800000000000000" pitchFamily="34" charset="-122"/>
                <a:ea typeface="思源黑体 CN Bold" panose="020B0800000000000000" pitchFamily="34" charset="-122"/>
              </a:defRPr>
            </a:lvl1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9600" b="1" i="0" u="none" strike="noStrike" kern="1200" cap="none" spc="0" normalizeH="0" baseline="0" noProof="0" dirty="0">
                <a:ln>
                  <a:noFill/>
                </a:ln>
                <a:solidFill>
                  <a:srgbClr val="FFFF00"/>
                </a:solidFill>
                <a:effectLst>
                  <a:glow rad="101600">
                    <a:srgbClr val="3E8A47">
                      <a:satMod val="175000"/>
                      <a:alpha val="40000"/>
                    </a:srgbClr>
                  </a:glow>
                  <a:outerShdw blurRad="50800" dist="38100" algn="l" rotWithShape="0">
                    <a:prstClr val="black">
                      <a:alpha val="40000"/>
                    </a:prstClr>
                  </a:outerShdw>
                  <a:reflection blurRad="6350" stA="55000" endA="300" endPos="45500" dir="5400000" sy="-100000" algn="bl" rotWithShape="0"/>
                </a:effectLst>
                <a:uLnTx/>
                <a:uFillTx/>
                <a:latin typeface="Verdana" panose="020B0604030504040204" pitchFamily="34" charset="0"/>
                <a:ea typeface="Verdana" panose="020B0604030504040204" pitchFamily="34" charset="0"/>
                <a:cs typeface="+mn-cs"/>
              </a:rPr>
              <a:t>KHỞI </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9600" b="1" i="0" u="none" strike="noStrike" kern="1200" cap="none" spc="0" normalizeH="0" baseline="0" noProof="0" dirty="0">
                <a:ln>
                  <a:noFill/>
                </a:ln>
                <a:solidFill>
                  <a:srgbClr val="FFFF00"/>
                </a:solidFill>
                <a:effectLst>
                  <a:glow rad="101600">
                    <a:srgbClr val="3E8A47">
                      <a:satMod val="175000"/>
                      <a:alpha val="40000"/>
                    </a:srgbClr>
                  </a:glow>
                  <a:outerShdw blurRad="50800" dist="38100" algn="l" rotWithShape="0">
                    <a:prstClr val="black">
                      <a:alpha val="40000"/>
                    </a:prstClr>
                  </a:outerShdw>
                  <a:reflection blurRad="6350" stA="55000" endA="300" endPos="45500" dir="5400000" sy="-100000" algn="bl" rotWithShape="0"/>
                </a:effectLst>
                <a:uLnTx/>
                <a:uFillTx/>
                <a:latin typeface="Verdana" panose="020B0604030504040204" pitchFamily="34" charset="0"/>
                <a:ea typeface="Verdana" panose="020B0604030504040204" pitchFamily="34" charset="0"/>
                <a:cs typeface="+mn-cs"/>
              </a:rPr>
              <a:t>ĐỘNG</a:t>
            </a:r>
            <a:endParaRPr kumimoji="0" lang="zh-CN" altLang="en-US" sz="9600" b="1" i="0" u="none" strike="noStrike" kern="1200" cap="none" spc="0" normalizeH="0" baseline="0" noProof="0" dirty="0">
              <a:ln>
                <a:noFill/>
              </a:ln>
              <a:solidFill>
                <a:srgbClr val="FFFF00"/>
              </a:solidFill>
              <a:effectLst>
                <a:glow rad="101600">
                  <a:srgbClr val="3E8A47">
                    <a:satMod val="175000"/>
                    <a:alpha val="40000"/>
                  </a:srgbClr>
                </a:glow>
                <a:outerShdw blurRad="50800" dist="38100" algn="l" rotWithShape="0">
                  <a:prstClr val="black">
                    <a:alpha val="40000"/>
                  </a:prstClr>
                </a:outerShdw>
                <a:reflection blurRad="6350" stA="55000" endA="300" endPos="45500" dir="5400000" sy="-100000" algn="bl" rotWithShape="0"/>
              </a:effectLst>
              <a:uLnTx/>
              <a:uFillTx/>
              <a:latin typeface="Verdana" panose="020B0604030504040204" pitchFamily="34" charset="0"/>
              <a:ea typeface="思源黑体 CN Bold" panose="020B0800000000000000" pitchFamily="34" charset="-122"/>
              <a:cs typeface="+mn-cs"/>
            </a:endParaRPr>
          </a:p>
        </p:txBody>
      </p:sp>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52132" y="0"/>
            <a:ext cx="5664435" cy="6850808"/>
          </a:xfrm>
          <a:prstGeom prst="rect">
            <a:avLst/>
          </a:prstGeom>
        </p:spPr>
      </p:pic>
    </p:spTree>
    <p:extLst>
      <p:ext uri="{BB962C8B-B14F-4D97-AF65-F5344CB8AC3E}">
        <p14:creationId xmlns:p14="http://schemas.microsoft.com/office/powerpoint/2010/main" val="586241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3947"/>
                                  </p:iterate>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5F40836A-5B1C-4018-96F7-2C53119F09AA}"/>
              </a:ext>
            </a:extLst>
          </p:cNvPr>
          <p:cNvGrpSpPr/>
          <p:nvPr/>
        </p:nvGrpSpPr>
        <p:grpSpPr>
          <a:xfrm>
            <a:off x="426098" y="3566160"/>
            <a:ext cx="4755501" cy="2573383"/>
            <a:chOff x="892354" y="3758439"/>
            <a:chExt cx="4278451" cy="2175001"/>
          </a:xfrm>
        </p:grpSpPr>
        <p:pic>
          <p:nvPicPr>
            <p:cNvPr id="8" name="Picture 9">
              <a:extLst>
                <a:ext uri="{FF2B5EF4-FFF2-40B4-BE49-F238E27FC236}">
                  <a16:creationId xmlns:a16="http://schemas.microsoft.com/office/drawing/2014/main" id="{8DF58DBF-A654-4CE5-AC6E-2160A90FAFB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Rounded Corners 8">
              <a:extLst>
                <a:ext uri="{FF2B5EF4-FFF2-40B4-BE49-F238E27FC236}">
                  <a16:creationId xmlns:a16="http://schemas.microsoft.com/office/drawing/2014/main" id="{0F90368C-6FF5-41B9-A569-74357AA19BBA}"/>
                </a:ext>
              </a:extLst>
            </p:cNvPr>
            <p:cNvSpPr/>
            <p:nvPr/>
          </p:nvSpPr>
          <p:spPr>
            <a:xfrm>
              <a:off x="1234979" y="5405120"/>
              <a:ext cx="337766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4</a:t>
              </a:r>
            </a:p>
          </p:txBody>
        </p:sp>
      </p:grpSp>
      <p:sp>
        <p:nvSpPr>
          <p:cNvPr id="11" name="Rounded Rectangular Callout 18">
            <a:extLst>
              <a:ext uri="{FF2B5EF4-FFF2-40B4-BE49-F238E27FC236}">
                <a16:creationId xmlns:a16="http://schemas.microsoft.com/office/drawing/2014/main" id="{7CF4371F-4661-4687-91E0-3F3DC4ECDC91}"/>
              </a:ext>
            </a:extLst>
          </p:cNvPr>
          <p:cNvSpPr/>
          <p:nvPr/>
        </p:nvSpPr>
        <p:spPr>
          <a:xfrm>
            <a:off x="3236414" y="1188720"/>
            <a:ext cx="8272689" cy="1727495"/>
          </a:xfrm>
          <a:prstGeom prst="wedgeRoundRectCallout">
            <a:avLst>
              <a:gd name="adj1" fmla="val -41116"/>
              <a:gd name="adj2" fmla="val 80371"/>
              <a:gd name="adj3" fmla="val 16667"/>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vi-VN" sz="3600" kern="0" dirty="0">
                <a:solidFill>
                  <a:schemeClr val="bg1"/>
                </a:solidFill>
              </a:rPr>
              <a:t>Nêu một số cách cất giữ, bảo quản thức ăn, đồ uống, đồ dùng để phòng tránh ngộ độc mà em biết.</a:t>
            </a:r>
            <a:endParaRPr kumimoji="0" lang="vi-VN" sz="3600" b="0" i="0" u="none" strike="noStrike" kern="0" cap="none" spc="0" normalizeH="0" baseline="0" noProof="0" dirty="0">
              <a:ln>
                <a:noFill/>
              </a:ln>
              <a:solidFill>
                <a:schemeClr val="bg1"/>
              </a:solidFill>
              <a:effectLst/>
              <a:uLnTx/>
              <a:uFillTx/>
              <a:latin typeface="Arial" panose="020B0604020202020204" pitchFamily="34" charset="0"/>
            </a:endParaRPr>
          </a:p>
        </p:txBody>
      </p:sp>
    </p:spTree>
    <p:extLst>
      <p:ext uri="{BB962C8B-B14F-4D97-AF65-F5344CB8AC3E}">
        <p14:creationId xmlns:p14="http://schemas.microsoft.com/office/powerpoint/2010/main" val="504796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76844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 descr="图片包含 矢量图形, 文字&#10;&#10;已生成高可信度的说明">
            <a:extLst>
              <a:ext uri="{FF2B5EF4-FFF2-40B4-BE49-F238E27FC236}">
                <a16:creationId xmlns:a16="http://schemas.microsoft.com/office/drawing/2014/main" id="{2F89B03B-8E83-4F08-B63E-B94AD7073F0A}"/>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t="23827" b="29462"/>
          <a:stretch/>
        </p:blipFill>
        <p:spPr>
          <a:xfrm>
            <a:off x="1" y="3189831"/>
            <a:ext cx="12191999" cy="3668169"/>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0400" y="-3251200"/>
            <a:ext cx="13016611" cy="9865359"/>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57938" y="-16042"/>
            <a:ext cx="5664435" cy="6850808"/>
          </a:xfrm>
          <a:prstGeom prst="rect">
            <a:avLst/>
          </a:prstGeom>
        </p:spPr>
      </p:pic>
      <p:sp>
        <p:nvSpPr>
          <p:cNvPr id="7" name="文本框 34">
            <a:extLst>
              <a:ext uri="{FF2B5EF4-FFF2-40B4-BE49-F238E27FC236}">
                <a16:creationId xmlns:a16="http://schemas.microsoft.com/office/drawing/2014/main" id="{2B8075FB-CC11-41C6-892F-DBCE6CA63AB1}"/>
              </a:ext>
            </a:extLst>
          </p:cNvPr>
          <p:cNvSpPr txBox="1"/>
          <p:nvPr/>
        </p:nvSpPr>
        <p:spPr>
          <a:xfrm>
            <a:off x="1575879" y="2892748"/>
            <a:ext cx="9663243" cy="1569660"/>
          </a:xfrm>
          <a:prstGeom prst="rect">
            <a:avLst/>
          </a:prstGeom>
          <a:noFill/>
        </p:spPr>
        <p:txBody>
          <a:bodyPr wrap="square" rtlCol="0">
            <a:spAutoFit/>
          </a:bodyPr>
          <a:lstStyle/>
          <a:p>
            <a:pPr marL="457200" lvl="0" indent="-457200" algn="just">
              <a:buFont typeface="Arial" panose="020B0604020202020204" pitchFamily="34" charset="0"/>
              <a:buChar char="•"/>
              <a:defRPr/>
            </a:pPr>
            <a:r>
              <a:rPr lang="vi-VN" sz="3200" b="1" dirty="0">
                <a:solidFill>
                  <a:srgbClr val="002060"/>
                </a:solidFill>
                <a:latin typeface="Calibri" panose="020F0502020204030204" pitchFamily="34" charset="0"/>
                <a:ea typeface="Verdana" panose="020B0604030504040204" pitchFamily="34" charset="0"/>
                <a:cs typeface="Calibri" panose="020F0502020204030204" pitchFamily="34" charset="0"/>
              </a:rPr>
              <a:t>Nên đậy nắp hoặc bọc kín và cất vào tủ lạnh.</a:t>
            </a:r>
          </a:p>
          <a:p>
            <a:pPr marL="457200" lvl="0" indent="-457200" algn="just">
              <a:buFont typeface="Arial" panose="020B0604020202020204" pitchFamily="34" charset="0"/>
              <a:buChar char="•"/>
              <a:defRPr/>
            </a:pPr>
            <a:r>
              <a:rPr lang="vi-VN" sz="3200" b="1" dirty="0">
                <a:solidFill>
                  <a:srgbClr val="002060"/>
                </a:solidFill>
                <a:latin typeface="Calibri" panose="020F0502020204030204" pitchFamily="34" charset="0"/>
                <a:ea typeface="Verdana" panose="020B0604030504040204" pitchFamily="34" charset="0"/>
                <a:cs typeface="Calibri" panose="020F0502020204030204" pitchFamily="34" charset="0"/>
              </a:rPr>
              <a:t>Nước tẩy rửa phải cất xa vị trí để dầu ăn, nước uống, và xa tầm với của trẻ em</a:t>
            </a:r>
          </a:p>
        </p:txBody>
      </p:sp>
      <p:sp>
        <p:nvSpPr>
          <p:cNvPr id="3" name="TextBox 2">
            <a:extLst>
              <a:ext uri="{FF2B5EF4-FFF2-40B4-BE49-F238E27FC236}">
                <a16:creationId xmlns:a16="http://schemas.microsoft.com/office/drawing/2014/main" id="{5E1FBABC-ABC4-4C85-B300-9FDB09FC3B86}"/>
              </a:ext>
            </a:extLst>
          </p:cNvPr>
          <p:cNvSpPr txBox="1"/>
          <p:nvPr/>
        </p:nvSpPr>
        <p:spPr>
          <a:xfrm>
            <a:off x="2306320" y="1425463"/>
            <a:ext cx="8351520" cy="1077218"/>
          </a:xfrm>
          <a:prstGeom prst="rect">
            <a:avLst/>
          </a:prstGeom>
          <a:noFill/>
        </p:spPr>
        <p:txBody>
          <a:bodyPr wrap="square" rtlCol="0">
            <a:spAutoFit/>
          </a:bodyPr>
          <a:lstStyle/>
          <a:p>
            <a:pPr algn="ctr"/>
            <a:r>
              <a:rPr lang="en-US" sz="3200" b="1" dirty="0">
                <a:solidFill>
                  <a:srgbClr val="FF0000"/>
                </a:solidFill>
                <a:latin typeface="Arial" panose="020B0604020202020204" pitchFamily="34" charset="0"/>
                <a:ea typeface="Times New Roman" panose="02020603050405020304" pitchFamily="18" charset="0"/>
                <a:cs typeface="Arial" panose="020B0604020202020204" pitchFamily="34" charset="0"/>
              </a:rPr>
              <a:t>M</a:t>
            </a:r>
            <a:r>
              <a:rPr lang="vi-VN" sz="32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ột số cách </a:t>
            </a:r>
            <a:r>
              <a:rPr lang="en-US" sz="3200" b="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cất</a:t>
            </a:r>
            <a:r>
              <a:rPr lang="en-US" sz="32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giữ</a:t>
            </a:r>
            <a:r>
              <a:rPr lang="en-US" sz="32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vi-VN" sz="32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bảo quản thức ăn, đồ uống, đồ dùng</a:t>
            </a:r>
            <a:r>
              <a:rPr lang="en-US" sz="32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để</a:t>
            </a:r>
            <a:r>
              <a:rPr lang="en-US" sz="32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phòng</a:t>
            </a:r>
            <a:r>
              <a:rPr lang="en-US" sz="32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tránh</a:t>
            </a:r>
            <a:r>
              <a:rPr lang="en-US" sz="32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ngộ</a:t>
            </a:r>
            <a:r>
              <a:rPr lang="en-US" sz="32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độc</a:t>
            </a:r>
            <a:r>
              <a:rPr lang="en-US" sz="32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32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85266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down)">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animEffect transition="in" filter="barn(inVertical)">
                                      <p:cBhvr>
                                        <p:cTn id="25" dur="500"/>
                                        <p:tgtEl>
                                          <p:spTgt spid="7">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7">
                                            <p:txEl>
                                              <p:pRg st="1" end="1"/>
                                            </p:txEl>
                                          </p:spTgt>
                                        </p:tgtEl>
                                        <p:attrNameLst>
                                          <p:attrName>style.visibility</p:attrName>
                                        </p:attrNameLst>
                                      </p:cBhvr>
                                      <p:to>
                                        <p:strVal val="visible"/>
                                      </p:to>
                                    </p:set>
                                    <p:animEffect transition="in" filter="barn(inVertical)">
                                      <p:cBhvr>
                                        <p:cTn id="30"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72716" y="160421"/>
            <a:ext cx="11630526" cy="6384758"/>
          </a:xfrm>
          <a:prstGeom prst="roundRect">
            <a:avLst/>
          </a:prstGeom>
          <a:solidFill>
            <a:schemeClr val="bg1">
              <a:alpha val="89000"/>
            </a:schemeClr>
          </a:solidFill>
          <a:ln>
            <a:solidFill>
              <a:schemeClr val="accent1">
                <a:shade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8" name="Picture 7">
            <a:extLst>
              <a:ext uri="{FF2B5EF4-FFF2-40B4-BE49-F238E27FC236}">
                <a16:creationId xmlns:a16="http://schemas.microsoft.com/office/drawing/2014/main" id="{757EAE2E-DEA2-477D-84D0-9EC66BA35357}"/>
              </a:ext>
            </a:extLst>
          </p:cNvPr>
          <p:cNvPicPr>
            <a:picLocks noChangeAspect="1"/>
          </p:cNvPicPr>
          <p:nvPr/>
        </p:nvPicPr>
        <p:blipFill>
          <a:blip r:embed="rId2">
            <a:clrChange>
              <a:clrFrom>
                <a:srgbClr val="FEFEFE"/>
              </a:clrFrom>
              <a:clrTo>
                <a:srgbClr val="FEFEFE">
                  <a:alpha val="0"/>
                </a:srgbClr>
              </a:clrTo>
            </a:clrChange>
            <a:extLst>
              <a:ext uri="{BEBA8EAE-BF5A-486C-A8C5-ECC9F3942E4B}">
                <a14:imgProps xmlns:a14="http://schemas.microsoft.com/office/drawing/2010/main">
                  <a14:imgLayer r:embed="rId3">
                    <a14:imgEffect>
                      <a14:backgroundRemoval t="9752" b="97518" l="3369" r="95213">
                        <a14:foregroundMark x1="40071" y1="56560" x2="41135" y2="54965"/>
                        <a14:foregroundMark x1="42553" y1="57447" x2="45213" y2="57801"/>
                        <a14:foregroundMark x1="17199" y1="90957" x2="21809" y2="90248"/>
                        <a14:foregroundMark x1="27305" y1="89362" x2="32624" y2="91844"/>
                        <a14:foregroundMark x1="27660" y1="90071" x2="27660" y2="80496"/>
                        <a14:foregroundMark x1="75355" y1="62589" x2="76241" y2="85284"/>
                        <a14:foregroundMark x1="73227" y1="52660" x2="82447" y2="51241"/>
                        <a14:foregroundMark x1="84574" y1="60638" x2="86348" y2="72695"/>
                        <a14:foregroundMark x1="62589" y1="73050" x2="64539" y2="71809"/>
                        <a14:foregroundMark x1="71631" y1="92021" x2="77128" y2="89716"/>
                        <a14:foregroundMark x1="85461" y1="88652" x2="89894" y2="92021"/>
                        <a14:foregroundMark x1="76596" y1="90071" x2="75887" y2="83865"/>
                      </a14:backgroundRemoval>
                    </a14:imgEffect>
                  </a14:imgLayer>
                </a14:imgProps>
              </a:ext>
              <a:ext uri="{28A0092B-C50C-407E-A947-70E740481C1C}">
                <a14:useLocalDpi xmlns:a14="http://schemas.microsoft.com/office/drawing/2010/main" val="0"/>
              </a:ext>
            </a:extLst>
          </a:blip>
          <a:stretch>
            <a:fillRect/>
          </a:stretch>
        </p:blipFill>
        <p:spPr>
          <a:xfrm>
            <a:off x="-108634" y="2623458"/>
            <a:ext cx="4364576" cy="4364576"/>
          </a:xfrm>
          <a:prstGeom prst="rect">
            <a:avLst/>
          </a:prstGeom>
        </p:spPr>
      </p:pic>
      <p:sp>
        <p:nvSpPr>
          <p:cNvPr id="9" name="Rounded Rectangular Callout 18">
            <a:extLst>
              <a:ext uri="{FF2B5EF4-FFF2-40B4-BE49-F238E27FC236}">
                <a16:creationId xmlns:a16="http://schemas.microsoft.com/office/drawing/2014/main" id="{A56DE862-7910-48DD-84C1-CD213CD5C84A}"/>
              </a:ext>
            </a:extLst>
          </p:cNvPr>
          <p:cNvSpPr/>
          <p:nvPr/>
        </p:nvSpPr>
        <p:spPr>
          <a:xfrm>
            <a:off x="1807030" y="853440"/>
            <a:ext cx="10384970" cy="1271440"/>
          </a:xfrm>
          <a:prstGeom prst="wedgeRoundRectCallout">
            <a:avLst>
              <a:gd name="adj1" fmla="val -41116"/>
              <a:gd name="adj2" fmla="val 80371"/>
              <a:gd name="adj3" fmla="val 16667"/>
            </a:avLst>
          </a:prstGeom>
          <a:solidFill>
            <a:schemeClr val="accent2">
              <a:lumMod val="40000"/>
              <a:lumOff val="60000"/>
            </a:schemeClr>
          </a:solidFill>
          <a:ln>
            <a:solidFill>
              <a:schemeClr val="accent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000" i="1" dirty="0">
                <a:solidFill>
                  <a:srgbClr val="002060"/>
                </a:solidFill>
              </a:rPr>
              <a:t>Gia đình em thường bảo quản thức ăn, đồ uống, đồ dùng bằng cách nào? </a:t>
            </a:r>
            <a:endParaRPr kumimoji="0" lang="en-US" sz="4000" b="1" i="1" u="none" strike="noStrike" kern="1200" cap="none" spc="0" normalizeH="0" baseline="0" noProof="0" dirty="0">
              <a:ln>
                <a:noFill/>
              </a:ln>
              <a:solidFill>
                <a:srgbClr val="002060"/>
              </a:solidFill>
              <a:effectLst/>
              <a:uLnTx/>
              <a:uFillTx/>
              <a:latin typeface="Calibri"/>
              <a:ea typeface="微软雅黑"/>
              <a:cs typeface="+mn-cs"/>
            </a:endParaRPr>
          </a:p>
        </p:txBody>
      </p:sp>
      <p:sp>
        <p:nvSpPr>
          <p:cNvPr id="10" name="Rounded Rectangular Callout 18">
            <a:extLst>
              <a:ext uri="{FF2B5EF4-FFF2-40B4-BE49-F238E27FC236}">
                <a16:creationId xmlns:a16="http://schemas.microsoft.com/office/drawing/2014/main" id="{57DF2AD1-663E-4768-9A30-7D7EBBB0A8F4}"/>
              </a:ext>
            </a:extLst>
          </p:cNvPr>
          <p:cNvSpPr/>
          <p:nvPr/>
        </p:nvSpPr>
        <p:spPr>
          <a:xfrm>
            <a:off x="3602214" y="2623458"/>
            <a:ext cx="8589785" cy="1716875"/>
          </a:xfrm>
          <a:prstGeom prst="wedgeRoundRectCallout">
            <a:avLst>
              <a:gd name="adj1" fmla="val -41116"/>
              <a:gd name="adj2" fmla="val 80371"/>
              <a:gd name="adj3" fmla="val 16667"/>
            </a:avLst>
          </a:prstGeom>
          <a:solidFill>
            <a:schemeClr val="accent2">
              <a:lumMod val="40000"/>
              <a:lumOff val="60000"/>
            </a:schemeClr>
          </a:solidFill>
          <a:ln>
            <a:solidFill>
              <a:schemeClr val="accent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000" i="1" dirty="0">
                <a:solidFill>
                  <a:srgbClr val="002060"/>
                </a:solidFill>
              </a:rPr>
              <a:t>Hoa quả và rau tươi cất giữ thế nào để đảm bảo vệ sinh, an toàn, không bị thối, hỏng?</a:t>
            </a:r>
            <a:endParaRPr kumimoji="0" lang="en-US" sz="4000" b="1" i="1" u="none" strike="noStrike" kern="1200" cap="none" spc="0" normalizeH="0" baseline="0" noProof="0" dirty="0">
              <a:ln>
                <a:noFill/>
              </a:ln>
              <a:solidFill>
                <a:srgbClr val="002060"/>
              </a:solidFill>
              <a:effectLst/>
              <a:uLnTx/>
              <a:uFillTx/>
              <a:latin typeface="Calibri"/>
              <a:ea typeface="微软雅黑"/>
              <a:cs typeface="+mn-cs"/>
            </a:endParaRPr>
          </a:p>
        </p:txBody>
      </p:sp>
    </p:spTree>
    <p:extLst>
      <p:ext uri="{BB962C8B-B14F-4D97-AF65-F5344CB8AC3E}">
        <p14:creationId xmlns:p14="http://schemas.microsoft.com/office/powerpoint/2010/main" val="782305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0"/>
                                  </p:iterate>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15" presetClass="emph" presetSubtype="0" grpId="1" nodeType="withEffect">
                                  <p:stCondLst>
                                    <p:cond delay="0"/>
                                  </p:stCondLst>
                                  <p:iterate type="lt">
                                    <p:tmAbs val="25"/>
                                  </p:iterate>
                                  <p:childTnLst>
                                    <p:set>
                                      <p:cBhvr override="childStyle">
                                        <p:cTn id="9" dur="indefinite"/>
                                        <p:tgtEl>
                                          <p:spTgt spid="9"/>
                                        </p:tgtEl>
                                        <p:attrNameLst>
                                          <p:attrName>style.fontWeight</p:attrName>
                                        </p:attrNameLst>
                                      </p:cBhvr>
                                      <p:to>
                                        <p:strVal val="bol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iterate type="lt">
                                    <p:tmPct val="0"/>
                                  </p:iterate>
                                  <p:childTnLst>
                                    <p:set>
                                      <p:cBhvr>
                                        <p:cTn id="13" dur="1" fill="hold">
                                          <p:stCondLst>
                                            <p:cond delay="0"/>
                                          </p:stCondLst>
                                        </p:cTn>
                                        <p:tgtEl>
                                          <p:spTgt spid="10"/>
                                        </p:tgtEl>
                                        <p:attrNameLst>
                                          <p:attrName>style.visibility</p:attrName>
                                        </p:attrNameLst>
                                      </p:cBhvr>
                                      <p:to>
                                        <p:strVal val="visible"/>
                                      </p:to>
                                    </p:set>
                                    <p:animEffect transition="in" filter="wipe(left)">
                                      <p:cBhvr>
                                        <p:cTn id="14" dur="500"/>
                                        <p:tgtEl>
                                          <p:spTgt spid="10"/>
                                        </p:tgtEl>
                                      </p:cBhvr>
                                    </p:animEffect>
                                  </p:childTnLst>
                                </p:cTn>
                              </p:par>
                              <p:par>
                                <p:cTn id="15" presetID="15" presetClass="emph" presetSubtype="0" grpId="1" nodeType="withEffect">
                                  <p:stCondLst>
                                    <p:cond delay="0"/>
                                  </p:stCondLst>
                                  <p:iterate type="lt">
                                    <p:tmAbs val="25"/>
                                  </p:iterate>
                                  <p:childTnLst>
                                    <p:set>
                                      <p:cBhvr override="childStyle">
                                        <p:cTn id="16" dur="indefinite"/>
                                        <p:tgtEl>
                                          <p:spTgt spid="10"/>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0" grpId="0" animBg="1"/>
      <p:bldP spid="10"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V="1">
            <a:off x="-139732" y="654650"/>
            <a:ext cx="12745345" cy="6078281"/>
          </a:xfrm>
          <a:prstGeom prst="rect">
            <a:avLst/>
          </a:prstGeom>
        </p:spPr>
      </p:pic>
      <p:pic>
        <p:nvPicPr>
          <p:cNvPr id="4" name="图片 2" descr="图片包含 矢量图形, 文字&#10;&#10;已生成高可信度的说明">
            <a:extLst>
              <a:ext uri="{FF2B5EF4-FFF2-40B4-BE49-F238E27FC236}">
                <a16:creationId xmlns:a16="http://schemas.microsoft.com/office/drawing/2014/main" id="{2F89B03B-8E83-4F08-B63E-B94AD7073F0A}"/>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23827" b="29462"/>
          <a:stretch/>
        </p:blipFill>
        <p:spPr>
          <a:xfrm>
            <a:off x="1" y="4235116"/>
            <a:ext cx="12191999" cy="2622884"/>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3980" y="7192"/>
            <a:ext cx="5664435" cy="6850808"/>
          </a:xfrm>
          <a:prstGeom prst="rect">
            <a:avLst/>
          </a:prstGeom>
        </p:spPr>
      </p:pic>
      <p:sp>
        <p:nvSpPr>
          <p:cNvPr id="7" name="文本框 34">
            <a:extLst>
              <a:ext uri="{FF2B5EF4-FFF2-40B4-BE49-F238E27FC236}">
                <a16:creationId xmlns:a16="http://schemas.microsoft.com/office/drawing/2014/main" id="{2B8075FB-CC11-41C6-892F-DBCE6CA63AB1}"/>
              </a:ext>
            </a:extLst>
          </p:cNvPr>
          <p:cNvSpPr txBox="1"/>
          <p:nvPr/>
        </p:nvSpPr>
        <p:spPr>
          <a:xfrm>
            <a:off x="599191" y="1998863"/>
            <a:ext cx="11267498" cy="2862322"/>
          </a:xfrm>
          <a:prstGeom prst="rect">
            <a:avLst/>
          </a:prstGeom>
          <a:noFill/>
        </p:spPr>
        <p:txBody>
          <a:bodyPr wrap="square" rtlCol="0">
            <a:spAutoFit/>
          </a:bodyPr>
          <a:lstStyle/>
          <a:p>
            <a:pPr lvl="0" indent="512763" algn="ctr" defTabSz="913765">
              <a:spcBef>
                <a:spcPct val="0"/>
              </a:spcBef>
              <a:defRPr/>
            </a:pPr>
            <a:r>
              <a:rPr lang="vi-VN" sz="6000" b="1" dirty="0">
                <a:solidFill>
                  <a:srgbClr val="002060"/>
                </a:solidFill>
                <a:latin typeface="Calibri" panose="020F0502020204030204" pitchFamily="34" charset="0"/>
                <a:ea typeface="Verdana" panose="020B0604030504040204" pitchFamily="34" charset="0"/>
                <a:cs typeface="Calibri" panose="020F0502020204030204" pitchFamily="34" charset="0"/>
              </a:rPr>
              <a:t>Một trong những cách phòng tránh ngộ độc là phải bảo quản đồ ăn, thức uống cẩn thận.</a:t>
            </a:r>
            <a:endParaRPr kumimoji="0" lang="vi-VN" sz="6000" b="1" i="0" u="none" strike="noStrike" kern="1200" cap="none" spc="0" normalizeH="0" baseline="0" noProof="0" dirty="0">
              <a:ln>
                <a:noFill/>
              </a:ln>
              <a:solidFill>
                <a:srgbClr val="002060"/>
              </a:solidFill>
              <a:effectLst/>
              <a:uLnTx/>
              <a:uFillTx/>
              <a:latin typeface="Calibri" panose="020F0502020204030204" pitchFamily="34" charset="0"/>
              <a:ea typeface="Verdana" panose="020B060403050404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44A72FE4-262E-4E80-840F-A983EC696C45}"/>
              </a:ext>
            </a:extLst>
          </p:cNvPr>
          <p:cNvPicPr>
            <a:picLocks noChangeAspect="1"/>
          </p:cNvPicPr>
          <p:nvPr/>
        </p:nvPicPr>
        <p:blipFill>
          <a:blip r:embed="rId5"/>
          <a:stretch>
            <a:fillRect/>
          </a:stretch>
        </p:blipFill>
        <p:spPr>
          <a:xfrm>
            <a:off x="4290455" y="822233"/>
            <a:ext cx="3017782" cy="1176630"/>
          </a:xfrm>
          <a:prstGeom prst="rect">
            <a:avLst/>
          </a:prstGeom>
        </p:spPr>
      </p:pic>
    </p:spTree>
    <p:extLst>
      <p:ext uri="{BB962C8B-B14F-4D97-AF65-F5344CB8AC3E}">
        <p14:creationId xmlns:p14="http://schemas.microsoft.com/office/powerpoint/2010/main" val="1082818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left)">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2" descr="图片包含 矢量图形, 文字&#10;&#10;已生成高可信度的说明">
            <a:extLst>
              <a:ext uri="{FF2B5EF4-FFF2-40B4-BE49-F238E27FC236}">
                <a16:creationId xmlns:a16="http://schemas.microsoft.com/office/drawing/2014/main" id="{2F89B03B-8E83-4F08-B63E-B94AD7073F0A}"/>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23827" b="29462"/>
          <a:stretch/>
        </p:blipFill>
        <p:spPr>
          <a:xfrm>
            <a:off x="0" y="4242921"/>
            <a:ext cx="12191999" cy="3668169"/>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826" y="-1834919"/>
            <a:ext cx="8289971" cy="7275773"/>
          </a:xfrm>
          <a:prstGeom prst="rect">
            <a:avLst/>
          </a:prstGeom>
        </p:spPr>
      </p:pic>
      <p:sp>
        <p:nvSpPr>
          <p:cNvPr id="8" name="文本框 6">
            <a:extLst>
              <a:ext uri="{FF2B5EF4-FFF2-40B4-BE49-F238E27FC236}">
                <a16:creationId xmlns:a16="http://schemas.microsoft.com/office/drawing/2014/main" id="{14E1C89D-F82E-46A6-B0B5-8C5C7843D6E8}"/>
              </a:ext>
            </a:extLst>
          </p:cNvPr>
          <p:cNvSpPr txBox="1"/>
          <p:nvPr/>
        </p:nvSpPr>
        <p:spPr>
          <a:xfrm>
            <a:off x="1259841" y="2270327"/>
            <a:ext cx="6085840" cy="1280928"/>
          </a:xfrm>
          <a:prstGeom prst="rect">
            <a:avLst/>
          </a:prstGeom>
          <a:noFill/>
        </p:spPr>
        <p:txBody>
          <a:bodyPr wrap="square" rtlCol="0">
            <a:spAutoFit/>
          </a:bodyPr>
          <a:lstStyle>
            <a:defPPr>
              <a:defRPr lang="zh-CN"/>
            </a:defPPr>
            <a:lvl1pPr algn="just">
              <a:lnSpc>
                <a:spcPct val="120000"/>
              </a:lnSpc>
              <a:defRPr sz="3600" i="0">
                <a:solidFill>
                  <a:srgbClr val="A05B2E"/>
                </a:solidFill>
                <a:effectLst/>
                <a:latin typeface="思源黑体 CN Bold" panose="020B0800000000000000" pitchFamily="34" charset="-122"/>
                <a:ea typeface="思源黑体 CN Bold" panose="020B0800000000000000" pitchFamily="34" charset="-122"/>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7200" b="1" i="0" u="none" strike="noStrike" kern="1200" cap="none" spc="0" normalizeH="0" baseline="0" noProof="0" dirty="0" err="1">
                <a:ln>
                  <a:noFill/>
                </a:ln>
                <a:solidFill>
                  <a:srgbClr val="FFFF00"/>
                </a:solidFill>
                <a:effectLst>
                  <a:glow rad="101600">
                    <a:srgbClr val="3E8A47">
                      <a:satMod val="175000"/>
                      <a:alpha val="40000"/>
                    </a:srgbClr>
                  </a:glow>
                  <a:outerShdw blurRad="50800" dist="38100" algn="l" rotWithShape="0">
                    <a:prstClr val="black">
                      <a:alpha val="40000"/>
                    </a:prstClr>
                  </a:outerShdw>
                  <a:reflection blurRad="6350" stA="55000" endA="300" endPos="45500" dir="5400000" sy="-100000" algn="bl" rotWithShape="0"/>
                </a:effectLst>
                <a:uLnTx/>
                <a:uFillTx/>
                <a:latin typeface="Verdana" panose="020B0604030504040204" pitchFamily="34" charset="0"/>
                <a:ea typeface="Verdana" panose="020B0604030504040204" pitchFamily="34" charset="0"/>
                <a:cs typeface="+mn-cs"/>
              </a:rPr>
              <a:t>Thực</a:t>
            </a:r>
            <a:r>
              <a:rPr kumimoji="0" lang="en-US" altLang="zh-CN" sz="7200" b="1" i="0" u="none" strike="noStrike" kern="1200" cap="none" spc="0" normalizeH="0" baseline="0" noProof="0" dirty="0">
                <a:ln>
                  <a:noFill/>
                </a:ln>
                <a:solidFill>
                  <a:srgbClr val="FFFF00"/>
                </a:solidFill>
                <a:effectLst>
                  <a:glow rad="101600">
                    <a:srgbClr val="3E8A47">
                      <a:satMod val="175000"/>
                      <a:alpha val="40000"/>
                    </a:srgbClr>
                  </a:glow>
                  <a:outerShdw blurRad="50800" dist="38100" algn="l" rotWithShape="0">
                    <a:prstClr val="black">
                      <a:alpha val="40000"/>
                    </a:prstClr>
                  </a:outerShdw>
                  <a:reflection blurRad="6350" stA="55000" endA="300" endPos="45500" dir="5400000" sy="-100000" algn="bl" rotWithShape="0"/>
                </a:effectLst>
                <a:uLnTx/>
                <a:uFillTx/>
                <a:latin typeface="Verdana" panose="020B0604030504040204" pitchFamily="34" charset="0"/>
                <a:ea typeface="Verdana" panose="020B0604030504040204" pitchFamily="34" charset="0"/>
                <a:cs typeface="+mn-cs"/>
              </a:rPr>
              <a:t> </a:t>
            </a:r>
            <a:r>
              <a:rPr kumimoji="0" lang="en-US" altLang="zh-CN" sz="7200" b="1" i="0" u="none" strike="noStrike" kern="1200" cap="none" spc="0" normalizeH="0" baseline="0" noProof="0" dirty="0" err="1">
                <a:ln>
                  <a:noFill/>
                </a:ln>
                <a:solidFill>
                  <a:srgbClr val="FFFF00"/>
                </a:solidFill>
                <a:effectLst>
                  <a:glow rad="101600">
                    <a:srgbClr val="3E8A47">
                      <a:satMod val="175000"/>
                      <a:alpha val="40000"/>
                    </a:srgbClr>
                  </a:glow>
                  <a:outerShdw blurRad="50800" dist="38100" algn="l" rotWithShape="0">
                    <a:prstClr val="black">
                      <a:alpha val="40000"/>
                    </a:prstClr>
                  </a:outerShdw>
                  <a:reflection blurRad="6350" stA="55000" endA="300" endPos="45500" dir="5400000" sy="-100000" algn="bl" rotWithShape="0"/>
                </a:effectLst>
                <a:uLnTx/>
                <a:uFillTx/>
                <a:latin typeface="Verdana" panose="020B0604030504040204" pitchFamily="34" charset="0"/>
                <a:ea typeface="Verdana" panose="020B0604030504040204" pitchFamily="34" charset="0"/>
                <a:cs typeface="+mn-cs"/>
              </a:rPr>
              <a:t>hành</a:t>
            </a:r>
            <a:endParaRPr kumimoji="0" lang="zh-CN" altLang="en-US" sz="7200" b="1" i="0" u="none" strike="noStrike" kern="1200" cap="none" spc="0" normalizeH="0" baseline="0" noProof="0" dirty="0">
              <a:ln>
                <a:noFill/>
              </a:ln>
              <a:solidFill>
                <a:srgbClr val="FFFF00"/>
              </a:solidFill>
              <a:effectLst>
                <a:glow rad="101600">
                  <a:srgbClr val="3E8A47">
                    <a:satMod val="175000"/>
                    <a:alpha val="40000"/>
                  </a:srgbClr>
                </a:glow>
                <a:outerShdw blurRad="50800" dist="38100" algn="l" rotWithShape="0">
                  <a:prstClr val="black">
                    <a:alpha val="40000"/>
                  </a:prstClr>
                </a:outerShdw>
                <a:reflection blurRad="6350" stA="55000" endA="300" endPos="45500" dir="5400000" sy="-100000" algn="bl" rotWithShape="0"/>
              </a:effectLst>
              <a:uLnTx/>
              <a:uFillTx/>
              <a:latin typeface="Verdana" panose="020B0604030504040204" pitchFamily="34" charset="0"/>
              <a:cs typeface="+mn-cs"/>
            </a:endParaRPr>
          </a:p>
        </p:txBody>
      </p:sp>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52132" y="0"/>
            <a:ext cx="5664435" cy="6850808"/>
          </a:xfrm>
          <a:prstGeom prst="rect">
            <a:avLst/>
          </a:prstGeom>
        </p:spPr>
      </p:pic>
    </p:spTree>
    <p:extLst>
      <p:ext uri="{BB962C8B-B14F-4D97-AF65-F5344CB8AC3E}">
        <p14:creationId xmlns:p14="http://schemas.microsoft.com/office/powerpoint/2010/main" val="3536873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p:cTn id="18" dur="500" fill="hold"/>
                                        <p:tgtEl>
                                          <p:spTgt spid="8"/>
                                        </p:tgtEl>
                                        <p:attrNameLst>
                                          <p:attrName>ppt_w</p:attrName>
                                        </p:attrNameLst>
                                      </p:cBhvr>
                                      <p:tavLst>
                                        <p:tav tm="0">
                                          <p:val>
                                            <p:fltVal val="0"/>
                                          </p:val>
                                        </p:tav>
                                        <p:tav tm="100000">
                                          <p:val>
                                            <p:strVal val="#ppt_w"/>
                                          </p:val>
                                        </p:tav>
                                      </p:tavLst>
                                    </p:anim>
                                    <p:anim calcmode="lin" valueType="num">
                                      <p:cBhvr>
                                        <p:cTn id="19" dur="500" fill="hold"/>
                                        <p:tgtEl>
                                          <p:spTgt spid="8"/>
                                        </p:tgtEl>
                                        <p:attrNameLst>
                                          <p:attrName>ppt_h</p:attrName>
                                        </p:attrNameLst>
                                      </p:cBhvr>
                                      <p:tavLst>
                                        <p:tav tm="0">
                                          <p:val>
                                            <p:fltVal val="0"/>
                                          </p:val>
                                        </p:tav>
                                        <p:tav tm="100000">
                                          <p:val>
                                            <p:strVal val="#ppt_h"/>
                                          </p:val>
                                        </p:tav>
                                      </p:tavLst>
                                    </p:anim>
                                    <p:animEffect transition="in" filter="fade">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backgroundRemoval t="1896" b="100000" l="0" r="100000">
                        <a14:foregroundMark x1="42979" y1="21801" x2="51064" y2="26066"/>
                      </a14:backgroundRemoval>
                    </a14:imgEffect>
                  </a14:imgLayer>
                </a14:imgProps>
              </a:ext>
              <a:ext uri="{28A0092B-C50C-407E-A947-70E740481C1C}">
                <a14:useLocalDpi xmlns:a14="http://schemas.microsoft.com/office/drawing/2010/main" val="0"/>
              </a:ext>
            </a:extLst>
          </a:blip>
          <a:stretch>
            <a:fillRect/>
          </a:stretch>
        </p:blipFill>
        <p:spPr>
          <a:xfrm>
            <a:off x="9877742" y="-11240"/>
            <a:ext cx="2486652" cy="2232696"/>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56854" y="4992496"/>
            <a:ext cx="5950212" cy="2572735"/>
          </a:xfrm>
          <a:prstGeom prst="rect">
            <a:avLst/>
          </a:prstGeom>
        </p:spPr>
      </p:pic>
      <p:sp>
        <p:nvSpPr>
          <p:cNvPr id="3" name="Rounded Rectangle 2"/>
          <p:cNvSpPr/>
          <p:nvPr/>
        </p:nvSpPr>
        <p:spPr>
          <a:xfrm>
            <a:off x="293331" y="1460123"/>
            <a:ext cx="11593869" cy="1425317"/>
          </a:xfrm>
          <a:prstGeom prst="roundRect">
            <a:avLst/>
          </a:prstGeom>
          <a:solidFill>
            <a:schemeClr val="bg1">
              <a:alpha val="83000"/>
            </a:schemeClr>
          </a:solidFill>
          <a:ln w="98425" cmpd="thickThi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 name="文本框 34">
            <a:extLst>
              <a:ext uri="{FF2B5EF4-FFF2-40B4-BE49-F238E27FC236}">
                <a16:creationId xmlns:a16="http://schemas.microsoft.com/office/drawing/2014/main" id="{2B8075FB-CC11-41C6-892F-DBCE6CA63AB1}"/>
              </a:ext>
            </a:extLst>
          </p:cNvPr>
          <p:cNvSpPr txBox="1"/>
          <p:nvPr/>
        </p:nvSpPr>
        <p:spPr>
          <a:xfrm>
            <a:off x="458995" y="1705984"/>
            <a:ext cx="11428205" cy="769441"/>
          </a:xfrm>
          <a:prstGeom prst="rect">
            <a:avLst/>
          </a:prstGeom>
          <a:noFill/>
        </p:spPr>
        <p:txBody>
          <a:bodyPr wrap="square" rtlCol="0">
            <a:spAutoFit/>
          </a:bodyPr>
          <a:lstStyle/>
          <a:p>
            <a:pPr lvl="0" algn="ctr" defTabSz="685800">
              <a:defRPr/>
            </a:pPr>
            <a:r>
              <a:rPr lang="en-US" sz="4400" b="1" kern="0" dirty="0">
                <a:solidFill>
                  <a:srgbClr val="00BC55"/>
                </a:solidFill>
                <a:latin typeface="Arial" panose="020B0604020202020204" pitchFamily="34" charset="0"/>
                <a:cs typeface="Arial" panose="020B0604020202020204" pitchFamily="34" charset="0"/>
              </a:rPr>
              <a:t>3. </a:t>
            </a:r>
            <a:r>
              <a:rPr lang="en-US" sz="4400" b="1" kern="0" dirty="0" err="1">
                <a:solidFill>
                  <a:srgbClr val="00BC55"/>
                </a:solidFill>
                <a:latin typeface="Arial" panose="020B0604020202020204" pitchFamily="34" charset="0"/>
                <a:cs typeface="Arial" panose="020B0604020202020204" pitchFamily="34" charset="0"/>
              </a:rPr>
              <a:t>Cách</a:t>
            </a:r>
            <a:r>
              <a:rPr lang="en-US" sz="4400" b="1" kern="0" dirty="0">
                <a:solidFill>
                  <a:srgbClr val="00BC55"/>
                </a:solidFill>
                <a:latin typeface="Arial" panose="020B0604020202020204" pitchFamily="34" charset="0"/>
                <a:cs typeface="Arial" panose="020B0604020202020204" pitchFamily="34" charset="0"/>
              </a:rPr>
              <a:t> </a:t>
            </a:r>
            <a:r>
              <a:rPr lang="en-US" sz="4400" b="1" kern="0" dirty="0" err="1">
                <a:solidFill>
                  <a:srgbClr val="00BC55"/>
                </a:solidFill>
                <a:latin typeface="Arial" panose="020B0604020202020204" pitchFamily="34" charset="0"/>
                <a:cs typeface="Arial" panose="020B0604020202020204" pitchFamily="34" charset="0"/>
              </a:rPr>
              <a:t>đọc</a:t>
            </a:r>
            <a:r>
              <a:rPr lang="en-US" sz="4400" b="1" kern="0" dirty="0">
                <a:solidFill>
                  <a:srgbClr val="00BC55"/>
                </a:solidFill>
                <a:latin typeface="Arial" panose="020B0604020202020204" pitchFamily="34" charset="0"/>
                <a:cs typeface="Arial" panose="020B0604020202020204" pitchFamily="34" charset="0"/>
              </a:rPr>
              <a:t> </a:t>
            </a:r>
            <a:r>
              <a:rPr lang="en-US" sz="4400" b="1" kern="0" dirty="0" err="1">
                <a:solidFill>
                  <a:srgbClr val="00BC55"/>
                </a:solidFill>
                <a:latin typeface="Arial" panose="020B0604020202020204" pitchFamily="34" charset="0"/>
                <a:cs typeface="Arial" panose="020B0604020202020204" pitchFamily="34" charset="0"/>
              </a:rPr>
              <a:t>thông</a:t>
            </a:r>
            <a:r>
              <a:rPr lang="en-US" sz="4400" b="1" kern="0" dirty="0">
                <a:solidFill>
                  <a:srgbClr val="00BC55"/>
                </a:solidFill>
                <a:latin typeface="Arial" panose="020B0604020202020204" pitchFamily="34" charset="0"/>
                <a:cs typeface="Arial" panose="020B0604020202020204" pitchFamily="34" charset="0"/>
              </a:rPr>
              <a:t> tin </a:t>
            </a:r>
            <a:r>
              <a:rPr lang="en-US" sz="4400" b="1" kern="0" dirty="0" err="1">
                <a:solidFill>
                  <a:srgbClr val="00BC55"/>
                </a:solidFill>
                <a:latin typeface="Arial" panose="020B0604020202020204" pitchFamily="34" charset="0"/>
                <a:cs typeface="Arial" panose="020B0604020202020204" pitchFamily="34" charset="0"/>
              </a:rPr>
              <a:t>trên</a:t>
            </a:r>
            <a:r>
              <a:rPr lang="en-US" sz="4400" b="1" kern="0" dirty="0">
                <a:solidFill>
                  <a:srgbClr val="00BC55"/>
                </a:solidFill>
                <a:latin typeface="Arial" panose="020B0604020202020204" pitchFamily="34" charset="0"/>
                <a:cs typeface="Arial" panose="020B0604020202020204" pitchFamily="34" charset="0"/>
              </a:rPr>
              <a:t> </a:t>
            </a:r>
            <a:r>
              <a:rPr lang="en-US" sz="4400" b="1" kern="0" dirty="0" err="1">
                <a:solidFill>
                  <a:srgbClr val="00BC55"/>
                </a:solidFill>
                <a:latin typeface="Arial" panose="020B0604020202020204" pitchFamily="34" charset="0"/>
                <a:cs typeface="Arial" panose="020B0604020202020204" pitchFamily="34" charset="0"/>
              </a:rPr>
              <a:t>hàng</a:t>
            </a:r>
            <a:r>
              <a:rPr lang="en-US" sz="4400" b="1" kern="0" dirty="0">
                <a:solidFill>
                  <a:srgbClr val="00BC55"/>
                </a:solidFill>
                <a:latin typeface="Arial" panose="020B0604020202020204" pitchFamily="34" charset="0"/>
                <a:cs typeface="Arial" panose="020B0604020202020204" pitchFamily="34" charset="0"/>
              </a:rPr>
              <a:t> </a:t>
            </a:r>
            <a:r>
              <a:rPr lang="en-US" sz="4400" b="1" kern="0" dirty="0" err="1">
                <a:solidFill>
                  <a:srgbClr val="00BC55"/>
                </a:solidFill>
                <a:latin typeface="Arial" panose="020B0604020202020204" pitchFamily="34" charset="0"/>
                <a:cs typeface="Arial" panose="020B0604020202020204" pitchFamily="34" charset="0"/>
              </a:rPr>
              <a:t>hóa</a:t>
            </a:r>
            <a:r>
              <a:rPr lang="en-US" sz="4400" b="1" kern="0" dirty="0">
                <a:solidFill>
                  <a:srgbClr val="00BC55"/>
                </a:solidFill>
                <a:latin typeface="Arial" panose="020B0604020202020204" pitchFamily="34" charset="0"/>
                <a:cs typeface="Arial" panose="020B0604020202020204" pitchFamily="34" charset="0"/>
              </a:rPr>
              <a:t>. </a:t>
            </a:r>
            <a:endParaRPr kumimoji="0" lang="en-US" sz="4400" b="1" i="0" u="none" strike="noStrike" kern="0" cap="none" spc="0" normalizeH="0" baseline="0" noProof="0" dirty="0">
              <a:ln>
                <a:noFill/>
              </a:ln>
              <a:solidFill>
                <a:srgbClr val="00BC55"/>
              </a:solidFill>
              <a:effectLst/>
              <a:uLnTx/>
              <a:uFillTx/>
              <a:latin typeface="Arial" panose="020B0604020202020204" pitchFamily="34" charset="0"/>
              <a:ea typeface="+mn-ea"/>
              <a:cs typeface="Arial" panose="020B0604020202020204" pitchFamily="34" charset="0"/>
            </a:endParaRPr>
          </a:p>
        </p:txBody>
      </p:sp>
      <p:pic>
        <p:nvPicPr>
          <p:cNvPr id="4" name="图片 2" descr="图片包含 矢量图形, 文字&#10;&#10;已生成高可信度的说明">
            <a:extLst>
              <a:ext uri="{FF2B5EF4-FFF2-40B4-BE49-F238E27FC236}">
                <a16:creationId xmlns:a16="http://schemas.microsoft.com/office/drawing/2014/main" id="{2F89B03B-8E83-4F08-B63E-B94AD7073F0A}"/>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t="26435" b="29462"/>
          <a:stretch/>
        </p:blipFill>
        <p:spPr>
          <a:xfrm>
            <a:off x="-198281" y="4139381"/>
            <a:ext cx="12191999" cy="3463370"/>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07581" y="-11240"/>
            <a:ext cx="5664435" cy="6850808"/>
          </a:xfrm>
          <a:prstGeom prst="rect">
            <a:avLst/>
          </a:prstGeom>
        </p:spPr>
      </p:pic>
    </p:spTree>
    <p:extLst>
      <p:ext uri="{BB962C8B-B14F-4D97-AF65-F5344CB8AC3E}">
        <p14:creationId xmlns:p14="http://schemas.microsoft.com/office/powerpoint/2010/main" val="1007309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2" presetClass="entr" presetSubtype="1"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up)">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72716" y="160421"/>
            <a:ext cx="11630526" cy="6384758"/>
          </a:xfrm>
          <a:prstGeom prst="roundRect">
            <a:avLst/>
          </a:prstGeom>
          <a:solidFill>
            <a:schemeClr val="bg1">
              <a:alpha val="89000"/>
            </a:schemeClr>
          </a:solidFill>
          <a:ln>
            <a:solidFill>
              <a:schemeClr val="accent1">
                <a:shade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8" name="文本框 19">
            <a:extLst>
              <a:ext uri="{FF2B5EF4-FFF2-40B4-BE49-F238E27FC236}">
                <a16:creationId xmlns:a16="http://schemas.microsoft.com/office/drawing/2014/main" id="{82C938ED-DD10-4E3F-A310-F584061D22A8}"/>
              </a:ext>
            </a:extLst>
          </p:cNvPr>
          <p:cNvSpPr txBox="1"/>
          <p:nvPr/>
        </p:nvSpPr>
        <p:spPr>
          <a:xfrm>
            <a:off x="481922" y="214209"/>
            <a:ext cx="11565058" cy="120032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1. Quan </a:t>
            </a:r>
            <a:r>
              <a:rPr kumimoji="0" lang="en-US" altLang="zh-CN" sz="36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sát</a:t>
            </a:r>
            <a:r>
              <a:rPr kumimoji="0" lang="en-US" altLang="zh-CN" sz="3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kumimoji="0" lang="en-US" altLang="zh-CN" sz="36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và</a:t>
            </a:r>
            <a:r>
              <a:rPr kumimoji="0" lang="en-US" altLang="zh-CN" sz="3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chia </a:t>
            </a:r>
            <a:r>
              <a:rPr kumimoji="0" lang="en-US" altLang="zh-CN" sz="36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sẻ</a:t>
            </a:r>
            <a:r>
              <a:rPr kumimoji="0" lang="en-US" altLang="zh-CN" sz="3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kumimoji="0" lang="en-US" altLang="zh-CN" sz="36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cách</a:t>
            </a:r>
            <a:r>
              <a:rPr kumimoji="0" lang="en-US" altLang="zh-CN" sz="3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kumimoji="0" lang="en-US" altLang="zh-CN" sz="36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nhận</a:t>
            </a:r>
            <a:r>
              <a:rPr kumimoji="0" lang="en-US" altLang="zh-CN" sz="3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kumimoji="0" lang="en-US" altLang="zh-CN" sz="36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biết</a:t>
            </a:r>
            <a:r>
              <a:rPr kumimoji="0" lang="en-US" altLang="zh-CN" sz="3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kumimoji="0" lang="en-US" altLang="zh-CN" sz="36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về</a:t>
            </a:r>
            <a:r>
              <a:rPr kumimoji="0" lang="en-US" altLang="zh-CN" sz="3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kumimoji="0" lang="en-US" altLang="zh-CN" sz="36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thức</a:t>
            </a:r>
            <a:r>
              <a:rPr kumimoji="0" lang="en-US" altLang="zh-CN" sz="3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kumimoji="0" lang="en-US" altLang="zh-CN" sz="36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ăn</a:t>
            </a:r>
            <a:r>
              <a:rPr kumimoji="0" lang="en-US" altLang="zh-CN" sz="3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kumimoji="0" lang="en-US" altLang="zh-CN" sz="36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đồ</a:t>
            </a:r>
            <a:r>
              <a:rPr kumimoji="0" lang="en-US" altLang="zh-CN" sz="3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kumimoji="0" lang="en-US" altLang="zh-CN" sz="36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uống</a:t>
            </a:r>
            <a:r>
              <a:rPr kumimoji="0" lang="en-US" altLang="zh-CN" sz="3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an </a:t>
            </a:r>
            <a:r>
              <a:rPr kumimoji="0" lang="en-US" altLang="zh-CN" sz="36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toàn</a:t>
            </a:r>
            <a:endParaRPr kumimoji="0" lang="zh-CN" altLang="en-US" sz="3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endParaRPr>
          </a:p>
        </p:txBody>
      </p:sp>
      <p:pic>
        <p:nvPicPr>
          <p:cNvPr id="9" name="Picture 8">
            <a:extLst>
              <a:ext uri="{FF2B5EF4-FFF2-40B4-BE49-F238E27FC236}">
                <a16:creationId xmlns:a16="http://schemas.microsoft.com/office/drawing/2014/main" id="{5CE30225-977D-4C10-9B48-C17F7123F2E8}"/>
              </a:ext>
            </a:extLst>
          </p:cNvPr>
          <p:cNvPicPr>
            <a:picLocks noChangeAspect="1"/>
          </p:cNvPicPr>
          <p:nvPr/>
        </p:nvPicPr>
        <p:blipFill>
          <a:blip r:embed="rId2"/>
          <a:stretch>
            <a:fillRect/>
          </a:stretch>
        </p:blipFill>
        <p:spPr>
          <a:xfrm>
            <a:off x="1366837" y="1856412"/>
            <a:ext cx="9610725" cy="3829050"/>
          </a:xfrm>
          <a:prstGeom prst="rect">
            <a:avLst/>
          </a:prstGeom>
        </p:spPr>
      </p:pic>
      <p:sp>
        <p:nvSpPr>
          <p:cNvPr id="10" name="Arrow: Up 9">
            <a:extLst>
              <a:ext uri="{FF2B5EF4-FFF2-40B4-BE49-F238E27FC236}">
                <a16:creationId xmlns:a16="http://schemas.microsoft.com/office/drawing/2014/main" id="{4BEC7886-9FE7-4DF2-9E75-2D87F8959FB1}"/>
              </a:ext>
            </a:extLst>
          </p:cNvPr>
          <p:cNvSpPr/>
          <p:nvPr/>
        </p:nvSpPr>
        <p:spPr>
          <a:xfrm flipV="1">
            <a:off x="3318933" y="1690690"/>
            <a:ext cx="993422" cy="877711"/>
          </a:xfrm>
          <a:prstGeom prst="up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Arrow: Up 10">
            <a:extLst>
              <a:ext uri="{FF2B5EF4-FFF2-40B4-BE49-F238E27FC236}">
                <a16:creationId xmlns:a16="http://schemas.microsoft.com/office/drawing/2014/main" id="{9245F140-2374-4DDF-851A-950342598EE6}"/>
              </a:ext>
            </a:extLst>
          </p:cNvPr>
          <p:cNvSpPr/>
          <p:nvPr/>
        </p:nvSpPr>
        <p:spPr>
          <a:xfrm flipV="1">
            <a:off x="5271029" y="1721477"/>
            <a:ext cx="993422" cy="877711"/>
          </a:xfrm>
          <a:prstGeom prst="up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Arrow: Up 11">
            <a:extLst>
              <a:ext uri="{FF2B5EF4-FFF2-40B4-BE49-F238E27FC236}">
                <a16:creationId xmlns:a16="http://schemas.microsoft.com/office/drawing/2014/main" id="{674569F6-B786-493D-9BDF-DDA97DA408FD}"/>
              </a:ext>
            </a:extLst>
          </p:cNvPr>
          <p:cNvSpPr/>
          <p:nvPr/>
        </p:nvSpPr>
        <p:spPr>
          <a:xfrm flipV="1">
            <a:off x="9054130" y="2551289"/>
            <a:ext cx="993422" cy="877711"/>
          </a:xfrm>
          <a:prstGeom prst="up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1270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V="1">
            <a:off x="-139732" y="654650"/>
            <a:ext cx="12745345" cy="6078281"/>
          </a:xfrm>
          <a:prstGeom prst="rect">
            <a:avLst/>
          </a:prstGeom>
        </p:spPr>
      </p:pic>
      <p:pic>
        <p:nvPicPr>
          <p:cNvPr id="4" name="图片 2" descr="图片包含 矢量图形, 文字&#10;&#10;已生成高可信度的说明">
            <a:extLst>
              <a:ext uri="{FF2B5EF4-FFF2-40B4-BE49-F238E27FC236}">
                <a16:creationId xmlns:a16="http://schemas.microsoft.com/office/drawing/2014/main" id="{2F89B03B-8E83-4F08-B63E-B94AD7073F0A}"/>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23827" b="29462"/>
          <a:stretch/>
        </p:blipFill>
        <p:spPr>
          <a:xfrm>
            <a:off x="1" y="4235116"/>
            <a:ext cx="12191999" cy="2622884"/>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3980" y="7192"/>
            <a:ext cx="5664435" cy="6850808"/>
          </a:xfrm>
          <a:prstGeom prst="rect">
            <a:avLst/>
          </a:prstGeom>
        </p:spPr>
      </p:pic>
      <p:sp>
        <p:nvSpPr>
          <p:cNvPr id="7" name="文本框 34">
            <a:extLst>
              <a:ext uri="{FF2B5EF4-FFF2-40B4-BE49-F238E27FC236}">
                <a16:creationId xmlns:a16="http://schemas.microsoft.com/office/drawing/2014/main" id="{2B8075FB-CC11-41C6-892F-DBCE6CA63AB1}"/>
              </a:ext>
            </a:extLst>
          </p:cNvPr>
          <p:cNvSpPr txBox="1"/>
          <p:nvPr/>
        </p:nvSpPr>
        <p:spPr>
          <a:xfrm>
            <a:off x="599191" y="1998863"/>
            <a:ext cx="11267498" cy="2800767"/>
          </a:xfrm>
          <a:prstGeom prst="rect">
            <a:avLst/>
          </a:prstGeom>
          <a:noFill/>
        </p:spPr>
        <p:txBody>
          <a:bodyPr wrap="square" rtlCol="0">
            <a:spAutoFit/>
          </a:bodyPr>
          <a:lstStyle/>
          <a:p>
            <a:pPr lvl="0" indent="512763" algn="ctr" defTabSz="913765">
              <a:spcBef>
                <a:spcPct val="0"/>
              </a:spcBef>
              <a:defRPr/>
            </a:pPr>
            <a:r>
              <a:rPr lang="vi-VN" sz="4400" b="1" dirty="0">
                <a:solidFill>
                  <a:srgbClr val="002060"/>
                </a:solidFill>
                <a:latin typeface="Calibri" panose="020F0502020204030204" pitchFamily="34" charset="0"/>
                <a:ea typeface="Verdana" panose="020B0604030504040204" pitchFamily="34" charset="0"/>
                <a:cs typeface="Calibri" panose="020F0502020204030204" pitchFamily="34" charset="0"/>
              </a:rPr>
              <a:t>Những thông tin ghi trên hàng hóa rất cần thiết và quan trọng để chúng ta lựa chọn hàng hoá đảm bảo chất lượng và đảm bảo vệ sinh an toàn thực phẩm, phòng tránh ngộ độc.</a:t>
            </a:r>
            <a:endParaRPr kumimoji="0" lang="vi-VN" sz="4400" b="1" i="0" u="none" strike="noStrike" kern="1200" cap="none" spc="0" normalizeH="0" baseline="0" noProof="0" dirty="0">
              <a:ln>
                <a:noFill/>
              </a:ln>
              <a:solidFill>
                <a:srgbClr val="002060"/>
              </a:solidFill>
              <a:effectLst/>
              <a:uLnTx/>
              <a:uFillTx/>
              <a:latin typeface="Calibri" panose="020F0502020204030204" pitchFamily="34" charset="0"/>
              <a:ea typeface="Verdana" panose="020B060403050404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44A72FE4-262E-4E80-840F-A983EC696C45}"/>
              </a:ext>
            </a:extLst>
          </p:cNvPr>
          <p:cNvPicPr>
            <a:picLocks noChangeAspect="1"/>
          </p:cNvPicPr>
          <p:nvPr/>
        </p:nvPicPr>
        <p:blipFill>
          <a:blip r:embed="rId5"/>
          <a:stretch>
            <a:fillRect/>
          </a:stretch>
        </p:blipFill>
        <p:spPr>
          <a:xfrm>
            <a:off x="4290455" y="822233"/>
            <a:ext cx="3017782" cy="1176630"/>
          </a:xfrm>
          <a:prstGeom prst="rect">
            <a:avLst/>
          </a:prstGeom>
        </p:spPr>
      </p:pic>
    </p:spTree>
    <p:extLst>
      <p:ext uri="{BB962C8B-B14F-4D97-AF65-F5344CB8AC3E}">
        <p14:creationId xmlns:p14="http://schemas.microsoft.com/office/powerpoint/2010/main" val="2807556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left)">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backgroundRemoval t="1896" b="100000" l="0" r="100000">
                        <a14:foregroundMark x1="42979" y1="21801" x2="51064" y2="26066"/>
                      </a14:backgroundRemoval>
                    </a14:imgEffect>
                  </a14:imgLayer>
                </a14:imgProps>
              </a:ext>
              <a:ext uri="{28A0092B-C50C-407E-A947-70E740481C1C}">
                <a14:useLocalDpi xmlns:a14="http://schemas.microsoft.com/office/drawing/2010/main" val="0"/>
              </a:ext>
            </a:extLst>
          </a:blip>
          <a:stretch>
            <a:fillRect/>
          </a:stretch>
        </p:blipFill>
        <p:spPr>
          <a:xfrm>
            <a:off x="9877742" y="-11240"/>
            <a:ext cx="2486652" cy="2232696"/>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56854" y="4992496"/>
            <a:ext cx="5950212" cy="2572735"/>
          </a:xfrm>
          <a:prstGeom prst="rect">
            <a:avLst/>
          </a:prstGeom>
        </p:spPr>
      </p:pic>
      <p:sp>
        <p:nvSpPr>
          <p:cNvPr id="3" name="Rounded Rectangle 2"/>
          <p:cNvSpPr/>
          <p:nvPr/>
        </p:nvSpPr>
        <p:spPr>
          <a:xfrm>
            <a:off x="293331" y="1460123"/>
            <a:ext cx="11593869" cy="1425317"/>
          </a:xfrm>
          <a:prstGeom prst="roundRect">
            <a:avLst/>
          </a:prstGeom>
          <a:solidFill>
            <a:schemeClr val="bg1">
              <a:alpha val="83000"/>
            </a:schemeClr>
          </a:solidFill>
          <a:ln w="98425" cmpd="thickThi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 name="文本框 34">
            <a:extLst>
              <a:ext uri="{FF2B5EF4-FFF2-40B4-BE49-F238E27FC236}">
                <a16:creationId xmlns:a16="http://schemas.microsoft.com/office/drawing/2014/main" id="{2B8075FB-CC11-41C6-892F-DBCE6CA63AB1}"/>
              </a:ext>
            </a:extLst>
          </p:cNvPr>
          <p:cNvSpPr txBox="1"/>
          <p:nvPr/>
        </p:nvSpPr>
        <p:spPr>
          <a:xfrm>
            <a:off x="458995" y="1705984"/>
            <a:ext cx="11428205" cy="769441"/>
          </a:xfrm>
          <a:prstGeom prst="rect">
            <a:avLst/>
          </a:prstGeom>
          <a:noFill/>
        </p:spPr>
        <p:txBody>
          <a:bodyPr wrap="square" rtlCol="0">
            <a:spAutoFit/>
          </a:bodyPr>
          <a:lstStyle/>
          <a:p>
            <a:pPr lvl="0" algn="ctr" defTabSz="685800">
              <a:defRPr/>
            </a:pPr>
            <a:r>
              <a:rPr lang="en-US" sz="4400" b="1" kern="0" dirty="0">
                <a:solidFill>
                  <a:srgbClr val="00BC55"/>
                </a:solidFill>
                <a:latin typeface="Arial" panose="020B0604020202020204" pitchFamily="34" charset="0"/>
                <a:cs typeface="Arial" panose="020B0604020202020204" pitchFamily="34" charset="0"/>
              </a:rPr>
              <a:t>4. </a:t>
            </a:r>
            <a:r>
              <a:rPr lang="en-US" sz="4400" b="1" kern="0" dirty="0" err="1">
                <a:solidFill>
                  <a:srgbClr val="00BC55"/>
                </a:solidFill>
                <a:latin typeface="Arial" panose="020B0604020202020204" pitchFamily="34" charset="0"/>
                <a:cs typeface="Arial" panose="020B0604020202020204" pitchFamily="34" charset="0"/>
              </a:rPr>
              <a:t>Đóng</a:t>
            </a:r>
            <a:r>
              <a:rPr lang="en-US" sz="4400" b="1" kern="0" dirty="0">
                <a:solidFill>
                  <a:srgbClr val="00BC55"/>
                </a:solidFill>
                <a:latin typeface="Arial" panose="020B0604020202020204" pitchFamily="34" charset="0"/>
                <a:cs typeface="Arial" panose="020B0604020202020204" pitchFamily="34" charset="0"/>
              </a:rPr>
              <a:t> </a:t>
            </a:r>
            <a:r>
              <a:rPr lang="en-US" sz="4400" b="1" kern="0" dirty="0" err="1">
                <a:solidFill>
                  <a:srgbClr val="00BC55"/>
                </a:solidFill>
                <a:latin typeface="Arial" panose="020B0604020202020204" pitchFamily="34" charset="0"/>
                <a:cs typeface="Arial" panose="020B0604020202020204" pitchFamily="34" charset="0"/>
              </a:rPr>
              <a:t>vai</a:t>
            </a:r>
            <a:r>
              <a:rPr lang="en-US" sz="4400" b="1" kern="0" dirty="0">
                <a:solidFill>
                  <a:srgbClr val="00BC55"/>
                </a:solidFill>
                <a:latin typeface="Arial" panose="020B0604020202020204" pitchFamily="34" charset="0"/>
                <a:cs typeface="Arial" panose="020B0604020202020204" pitchFamily="34" charset="0"/>
              </a:rPr>
              <a:t> – </a:t>
            </a:r>
            <a:r>
              <a:rPr lang="en-US" sz="4400" b="1" kern="0" dirty="0" err="1">
                <a:solidFill>
                  <a:srgbClr val="00BC55"/>
                </a:solidFill>
                <a:latin typeface="Arial" panose="020B0604020202020204" pitchFamily="34" charset="0"/>
                <a:cs typeface="Arial" panose="020B0604020202020204" pitchFamily="34" charset="0"/>
              </a:rPr>
              <a:t>xử</a:t>
            </a:r>
            <a:r>
              <a:rPr lang="en-US" sz="4400" b="1" kern="0" dirty="0">
                <a:solidFill>
                  <a:srgbClr val="00BC55"/>
                </a:solidFill>
                <a:latin typeface="Arial" panose="020B0604020202020204" pitchFamily="34" charset="0"/>
                <a:cs typeface="Arial" panose="020B0604020202020204" pitchFamily="34" charset="0"/>
              </a:rPr>
              <a:t> </a:t>
            </a:r>
            <a:r>
              <a:rPr lang="en-US" sz="4400" b="1" kern="0" dirty="0" err="1">
                <a:solidFill>
                  <a:srgbClr val="00BC55"/>
                </a:solidFill>
                <a:latin typeface="Arial" panose="020B0604020202020204" pitchFamily="34" charset="0"/>
                <a:cs typeface="Arial" panose="020B0604020202020204" pitchFamily="34" charset="0"/>
              </a:rPr>
              <a:t>lí</a:t>
            </a:r>
            <a:r>
              <a:rPr lang="en-US" sz="4400" b="1" kern="0" dirty="0">
                <a:solidFill>
                  <a:srgbClr val="00BC55"/>
                </a:solidFill>
                <a:latin typeface="Arial" panose="020B0604020202020204" pitchFamily="34" charset="0"/>
                <a:cs typeface="Arial" panose="020B0604020202020204" pitchFamily="34" charset="0"/>
              </a:rPr>
              <a:t> </a:t>
            </a:r>
            <a:r>
              <a:rPr lang="en-US" sz="4400" b="1" kern="0" dirty="0" err="1">
                <a:solidFill>
                  <a:srgbClr val="00BC55"/>
                </a:solidFill>
                <a:latin typeface="Arial" panose="020B0604020202020204" pitchFamily="34" charset="0"/>
                <a:cs typeface="Arial" panose="020B0604020202020204" pitchFamily="34" charset="0"/>
              </a:rPr>
              <a:t>tính</a:t>
            </a:r>
            <a:r>
              <a:rPr lang="en-US" sz="4400" b="1" kern="0" dirty="0">
                <a:solidFill>
                  <a:srgbClr val="00BC55"/>
                </a:solidFill>
                <a:latin typeface="Arial" panose="020B0604020202020204" pitchFamily="34" charset="0"/>
                <a:cs typeface="Arial" panose="020B0604020202020204" pitchFamily="34" charset="0"/>
              </a:rPr>
              <a:t> </a:t>
            </a:r>
            <a:r>
              <a:rPr lang="en-US" sz="4400" b="1" kern="0" dirty="0" err="1">
                <a:solidFill>
                  <a:srgbClr val="00BC55"/>
                </a:solidFill>
                <a:latin typeface="Arial" panose="020B0604020202020204" pitchFamily="34" charset="0"/>
                <a:cs typeface="Arial" panose="020B0604020202020204" pitchFamily="34" charset="0"/>
              </a:rPr>
              <a:t>huống</a:t>
            </a:r>
            <a:r>
              <a:rPr lang="en-US" sz="4400" b="1" kern="0" dirty="0">
                <a:solidFill>
                  <a:srgbClr val="00BC55"/>
                </a:solidFill>
                <a:latin typeface="Arial" panose="020B0604020202020204" pitchFamily="34" charset="0"/>
                <a:cs typeface="Arial" panose="020B0604020202020204" pitchFamily="34" charset="0"/>
              </a:rPr>
              <a:t>.</a:t>
            </a:r>
            <a:endParaRPr kumimoji="0" lang="en-US" sz="4400" b="1" i="0" u="none" strike="noStrike" kern="0" cap="none" spc="0" normalizeH="0" baseline="0" noProof="0" dirty="0">
              <a:ln>
                <a:noFill/>
              </a:ln>
              <a:solidFill>
                <a:srgbClr val="00BC55"/>
              </a:solidFill>
              <a:effectLst/>
              <a:uLnTx/>
              <a:uFillTx/>
              <a:latin typeface="Arial" panose="020B0604020202020204" pitchFamily="34" charset="0"/>
              <a:ea typeface="+mn-ea"/>
              <a:cs typeface="Arial" panose="020B0604020202020204" pitchFamily="34" charset="0"/>
            </a:endParaRPr>
          </a:p>
        </p:txBody>
      </p:sp>
      <p:pic>
        <p:nvPicPr>
          <p:cNvPr id="4" name="图片 2" descr="图片包含 矢量图形, 文字&#10;&#10;已生成高可信度的说明">
            <a:extLst>
              <a:ext uri="{FF2B5EF4-FFF2-40B4-BE49-F238E27FC236}">
                <a16:creationId xmlns:a16="http://schemas.microsoft.com/office/drawing/2014/main" id="{2F89B03B-8E83-4F08-B63E-B94AD7073F0A}"/>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t="26435" b="29462"/>
          <a:stretch/>
        </p:blipFill>
        <p:spPr>
          <a:xfrm>
            <a:off x="-198281" y="4139381"/>
            <a:ext cx="12191999" cy="3463370"/>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07581" y="-11240"/>
            <a:ext cx="5664435" cy="6850808"/>
          </a:xfrm>
          <a:prstGeom prst="rect">
            <a:avLst/>
          </a:prstGeom>
        </p:spPr>
      </p:pic>
    </p:spTree>
    <p:extLst>
      <p:ext uri="{BB962C8B-B14F-4D97-AF65-F5344CB8AC3E}">
        <p14:creationId xmlns:p14="http://schemas.microsoft.com/office/powerpoint/2010/main" val="1500782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2" presetClass="entr" presetSubtype="1"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up)">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V="1">
            <a:off x="-1" y="654648"/>
            <a:ext cx="12192001" cy="6078281"/>
          </a:xfrm>
          <a:prstGeom prst="rect">
            <a:avLst/>
          </a:prstGeom>
        </p:spPr>
      </p:pic>
      <p:sp>
        <p:nvSpPr>
          <p:cNvPr id="8" name="Rectangle 7">
            <a:extLst>
              <a:ext uri="{FF2B5EF4-FFF2-40B4-BE49-F238E27FC236}">
                <a16:creationId xmlns:a16="http://schemas.microsoft.com/office/drawing/2014/main" id="{3445F281-AA7C-4DCE-A160-FE7F3C507A3B}"/>
              </a:ext>
            </a:extLst>
          </p:cNvPr>
          <p:cNvSpPr/>
          <p:nvPr/>
        </p:nvSpPr>
        <p:spPr>
          <a:xfrm>
            <a:off x="1127761" y="81797"/>
            <a:ext cx="10985542" cy="1938992"/>
          </a:xfrm>
          <a:prstGeom prst="rect">
            <a:avLst/>
          </a:prstGeom>
          <a:solidFill>
            <a:schemeClr val="bg1"/>
          </a:solidFill>
          <a:ln w="101600" cmpd="thickThin">
            <a:solidFill>
              <a:srgbClr val="0070C0"/>
            </a:solidFill>
          </a:ln>
        </p:spPr>
        <p:style>
          <a:lnRef idx="2">
            <a:schemeClr val="accent1"/>
          </a:lnRef>
          <a:fillRef idx="1">
            <a:schemeClr val="lt1"/>
          </a:fillRef>
          <a:effectRef idx="0">
            <a:schemeClr val="accent1"/>
          </a:effectRef>
          <a:fontRef idx="minor">
            <a:schemeClr val="dk1"/>
          </a:fontRef>
        </p:style>
        <p:txBody>
          <a:bodyPr wrap="square">
            <a:spAutoFit/>
          </a:bodyPr>
          <a:lstStyle/>
          <a:p>
            <a:pPr lvl="0" algn="just">
              <a:defRPr/>
            </a:pPr>
            <a:r>
              <a:rPr lang="vi-VN" sz="3000" b="1" kern="0" dirty="0">
                <a:solidFill>
                  <a:srgbClr val="FF0000"/>
                </a:solidFill>
                <a:latin typeface="Cambria" panose="02040503050406030204" pitchFamily="18" charset="0"/>
                <a:ea typeface="Cambria" panose="02040503050406030204" pitchFamily="18" charset="0"/>
                <a:cs typeface="Arial" panose="020B0604020202020204" pitchFamily="34" charset="0"/>
              </a:rPr>
              <a:t>Tình huống: Mẹ và An đi siêu thị, đến quầy thực phẩm tươi sống. An nhìn thấy thịt, cá, tôm được bọc lại để trong tủ đông. An hỏi mẹ: </a:t>
            </a:r>
            <a:r>
              <a:rPr lang="en-US" sz="3000" b="1" kern="0" dirty="0">
                <a:solidFill>
                  <a:srgbClr val="FF0000"/>
                </a:solidFill>
                <a:latin typeface="Cambria" panose="02040503050406030204" pitchFamily="18" charset="0"/>
                <a:ea typeface="Cambria" panose="02040503050406030204" pitchFamily="18" charset="0"/>
                <a:cs typeface="Arial" panose="020B0604020202020204" pitchFamily="34" charset="0"/>
              </a:rPr>
              <a:t>V</a:t>
            </a:r>
            <a:r>
              <a:rPr lang="vi-VN" sz="3000" b="1" kern="0" dirty="0">
                <a:solidFill>
                  <a:srgbClr val="FF0000"/>
                </a:solidFill>
                <a:latin typeface="Cambria" panose="02040503050406030204" pitchFamily="18" charset="0"/>
                <a:ea typeface="Cambria" panose="02040503050406030204" pitchFamily="18" charset="0"/>
                <a:cs typeface="Arial" panose="020B0604020202020204" pitchFamily="34" charset="0"/>
              </a:rPr>
              <a:t>ì sao người ta lại bọc thịt, cá và bỏ vào tủ lạnh. Em hãy thay lời mẹ giải thích cho An hiểu.</a:t>
            </a:r>
          </a:p>
        </p:txBody>
      </p:sp>
      <p:pic>
        <p:nvPicPr>
          <p:cNvPr id="10" name="Picture 9">
            <a:extLst>
              <a:ext uri="{FF2B5EF4-FFF2-40B4-BE49-F238E27FC236}">
                <a16:creationId xmlns:a16="http://schemas.microsoft.com/office/drawing/2014/main" id="{023A102F-719D-4928-80BD-A52DE0D0238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17543" y="81797"/>
            <a:ext cx="1575742" cy="1575742"/>
          </a:xfrm>
          <a:prstGeom prst="rect">
            <a:avLst/>
          </a:prstGeom>
        </p:spPr>
      </p:pic>
      <p:pic>
        <p:nvPicPr>
          <p:cNvPr id="11" name="Picture 10">
            <a:extLst>
              <a:ext uri="{FF2B5EF4-FFF2-40B4-BE49-F238E27FC236}">
                <a16:creationId xmlns:a16="http://schemas.microsoft.com/office/drawing/2014/main" id="{C0E7ED08-A1BF-49E9-B79E-A5C76082DE48}"/>
              </a:ext>
            </a:extLst>
          </p:cNvPr>
          <p:cNvPicPr>
            <a:picLocks noChangeAspect="1"/>
          </p:cNvPicPr>
          <p:nvPr/>
        </p:nvPicPr>
        <p:blipFill>
          <a:blip r:embed="rId4"/>
          <a:stretch>
            <a:fillRect/>
          </a:stretch>
        </p:blipFill>
        <p:spPr>
          <a:xfrm>
            <a:off x="3542453" y="2291678"/>
            <a:ext cx="5317067" cy="4170362"/>
          </a:xfrm>
          <a:prstGeom prst="rect">
            <a:avLst/>
          </a:prstGeom>
        </p:spPr>
      </p:pic>
      <p:sp>
        <p:nvSpPr>
          <p:cNvPr id="12" name="Thought Bubble: Cloud 11">
            <a:extLst>
              <a:ext uri="{FF2B5EF4-FFF2-40B4-BE49-F238E27FC236}">
                <a16:creationId xmlns:a16="http://schemas.microsoft.com/office/drawing/2014/main" id="{C542D396-321E-420E-8B3E-5C31566AC3D9}"/>
              </a:ext>
            </a:extLst>
          </p:cNvPr>
          <p:cNvSpPr/>
          <p:nvPr/>
        </p:nvSpPr>
        <p:spPr>
          <a:xfrm>
            <a:off x="9162062" y="2240590"/>
            <a:ext cx="2878667" cy="2246489"/>
          </a:xfrm>
          <a:prstGeom prst="cloudCallout">
            <a:avLst>
              <a:gd name="adj1" fmla="val -54558"/>
              <a:gd name="adj2" fmla="val 62500"/>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Calibri" panose="020F0502020204030204"/>
                <a:ea typeface="+mn-ea"/>
                <a:cs typeface="+mn-cs"/>
              </a:rPr>
              <a:t>Đó</a:t>
            </a: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white"/>
                </a:solidFill>
                <a:effectLst/>
                <a:uLnTx/>
                <a:uFillTx/>
                <a:latin typeface="Calibri" panose="020F0502020204030204"/>
                <a:ea typeface="+mn-ea"/>
                <a:cs typeface="+mn-cs"/>
              </a:rPr>
              <a:t>là</a:t>
            </a: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white"/>
                </a:solidFill>
                <a:effectLst/>
                <a:uLnTx/>
                <a:uFillTx/>
                <a:latin typeface="Calibri" panose="020F0502020204030204"/>
                <a:ea typeface="+mn-ea"/>
                <a:cs typeface="+mn-cs"/>
              </a:rPr>
              <a:t>cách</a:t>
            </a: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white"/>
                </a:solidFill>
                <a:effectLst/>
                <a:uLnTx/>
                <a:uFillTx/>
                <a:latin typeface="Calibri" panose="020F0502020204030204"/>
                <a:ea typeface="+mn-ea"/>
                <a:cs typeface="+mn-cs"/>
              </a:rPr>
              <a:t>bảo</a:t>
            </a: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white"/>
                </a:solidFill>
                <a:effectLst/>
                <a:uLnTx/>
                <a:uFillTx/>
                <a:latin typeface="Calibri" panose="020F0502020204030204"/>
                <a:ea typeface="+mn-ea"/>
                <a:cs typeface="+mn-cs"/>
              </a:rPr>
              <a:t>quản</a:t>
            </a: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white"/>
                </a:solidFill>
                <a:effectLst/>
                <a:uLnTx/>
                <a:uFillTx/>
                <a:latin typeface="Calibri" panose="020F0502020204030204"/>
                <a:ea typeface="+mn-ea"/>
                <a:cs typeface="+mn-cs"/>
              </a:rPr>
              <a:t>thực</a:t>
            </a: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white"/>
                </a:solidFill>
                <a:effectLst/>
                <a:uLnTx/>
                <a:uFillTx/>
                <a:latin typeface="Calibri" panose="020F0502020204030204"/>
                <a:ea typeface="+mn-ea"/>
                <a:cs typeface="+mn-cs"/>
              </a:rPr>
              <a:t>phẩm</a:t>
            </a: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 an </a:t>
            </a:r>
            <a:r>
              <a:rPr kumimoji="0" lang="en-US" sz="2800" b="0" i="0" u="none" strike="noStrike" kern="1200" cap="none" spc="0" normalizeH="0" baseline="0" noProof="0" dirty="0" err="1">
                <a:ln>
                  <a:noFill/>
                </a:ln>
                <a:solidFill>
                  <a:prstClr val="white"/>
                </a:solidFill>
                <a:effectLst/>
                <a:uLnTx/>
                <a:uFillTx/>
                <a:latin typeface="Calibri" panose="020F0502020204030204"/>
                <a:ea typeface="+mn-ea"/>
                <a:cs typeface="+mn-cs"/>
              </a:rPr>
              <a:t>toàn</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615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heel(1)">
                                      <p:cBhvr>
                                        <p:cTn id="1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13360" y="111760"/>
            <a:ext cx="11805920" cy="6746239"/>
          </a:xfrm>
          <a:prstGeom prst="roundRect">
            <a:avLst/>
          </a:prstGeom>
          <a:solidFill>
            <a:schemeClr val="bg1">
              <a:alpha val="89000"/>
            </a:schemeClr>
          </a:solidFill>
          <a:ln>
            <a:solidFill>
              <a:schemeClr val="accent1">
                <a:shade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5" name="Picture 4">
            <a:extLst>
              <a:ext uri="{FF2B5EF4-FFF2-40B4-BE49-F238E27FC236}">
                <a16:creationId xmlns:a16="http://schemas.microsoft.com/office/drawing/2014/main" id="{34885937-E2B0-4119-949E-EF44F76BCA8A}"/>
              </a:ext>
            </a:extLst>
          </p:cNvPr>
          <p:cNvPicPr>
            <a:picLocks noChangeAspect="1"/>
          </p:cNvPicPr>
          <p:nvPr/>
        </p:nvPicPr>
        <p:blipFill>
          <a:blip r:embed="rId2"/>
          <a:stretch>
            <a:fillRect/>
          </a:stretch>
        </p:blipFill>
        <p:spPr>
          <a:xfrm>
            <a:off x="2000250" y="1757362"/>
            <a:ext cx="8191500" cy="4562475"/>
          </a:xfrm>
          <a:prstGeom prst="rect">
            <a:avLst/>
          </a:prstGeom>
        </p:spPr>
      </p:pic>
      <p:sp>
        <p:nvSpPr>
          <p:cNvPr id="6" name="文本框 19">
            <a:extLst>
              <a:ext uri="{FF2B5EF4-FFF2-40B4-BE49-F238E27FC236}">
                <a16:creationId xmlns:a16="http://schemas.microsoft.com/office/drawing/2014/main" id="{53D4043C-6486-476E-96D7-3E46C65BF65B}"/>
              </a:ext>
            </a:extLst>
          </p:cNvPr>
          <p:cNvSpPr txBox="1"/>
          <p:nvPr/>
        </p:nvSpPr>
        <p:spPr>
          <a:xfrm>
            <a:off x="2144888" y="511314"/>
            <a:ext cx="8716151" cy="70788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2. </a:t>
            </a:r>
            <a:r>
              <a:rPr kumimoji="0" lang="en-US" altLang="zh-CN" sz="40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Em</a:t>
            </a:r>
            <a:r>
              <a:rPr kumimoji="0" lang="en-US" altLang="zh-CN" sz="4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kumimoji="0" lang="en-US" altLang="zh-CN" sz="40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sẽ</a:t>
            </a:r>
            <a:r>
              <a:rPr kumimoji="0" lang="en-US" altLang="zh-CN" sz="4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kumimoji="0" lang="en-US" altLang="zh-CN" sz="40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làm</a:t>
            </a:r>
            <a:r>
              <a:rPr kumimoji="0" lang="en-US" altLang="zh-CN" sz="4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kumimoji="0" lang="en-US" altLang="zh-CN" sz="40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gì</a:t>
            </a:r>
            <a:r>
              <a:rPr kumimoji="0" lang="en-US" altLang="zh-CN" sz="4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kumimoji="0" lang="en-US" altLang="zh-CN" sz="40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trong</a:t>
            </a:r>
            <a:r>
              <a:rPr kumimoji="0" lang="en-US" altLang="zh-CN" sz="4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kumimoji="0" lang="en-US" altLang="zh-CN" sz="40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tình</a:t>
            </a:r>
            <a:r>
              <a:rPr kumimoji="0" lang="en-US" altLang="zh-CN" sz="4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kumimoji="0" lang="en-US" altLang="zh-CN" sz="40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huống</a:t>
            </a:r>
            <a:r>
              <a:rPr kumimoji="0" lang="en-US" altLang="zh-CN" sz="4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kumimoji="0" lang="en-US" altLang="zh-CN" sz="40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sau</a:t>
            </a:r>
            <a:r>
              <a:rPr kumimoji="0" lang="en-US" altLang="zh-CN" sz="4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a:t>
            </a:r>
            <a:endParaRPr kumimoji="0" lang="zh-CN" altLang="en-US" sz="4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endParaRPr>
          </a:p>
        </p:txBody>
      </p:sp>
    </p:spTree>
    <p:extLst>
      <p:ext uri="{BB962C8B-B14F-4D97-AF65-F5344CB8AC3E}">
        <p14:creationId xmlns:p14="http://schemas.microsoft.com/office/powerpoint/2010/main" val="4020739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7019925"/>
          </a:xfrm>
          <a:prstGeom prst="rect">
            <a:avLst/>
          </a:prstGeom>
        </p:spPr>
      </p:pic>
      <p:pic>
        <p:nvPicPr>
          <p:cNvPr id="3" name="Picture 9">
            <a:extLst>
              <a:ext uri="{FF2B5EF4-FFF2-40B4-BE49-F238E27FC236}">
                <a16:creationId xmlns:a16="http://schemas.microsoft.com/office/drawing/2014/main" id="{4C80D1F5-2E62-4F4B-BBD5-9E160C130939}"/>
              </a:ext>
            </a:extLst>
          </p:cNvPr>
          <p:cNvPicPr>
            <a:picLocks noChangeAspect="1"/>
          </p:cNvPicPr>
          <p:nvPr/>
        </p:nvPicPr>
        <p:blipFill>
          <a:blip r:embed="rId3"/>
          <a:stretch>
            <a:fillRect/>
          </a:stretch>
        </p:blipFill>
        <p:spPr>
          <a:xfrm>
            <a:off x="4285459" y="3847973"/>
            <a:ext cx="2114615" cy="3056323"/>
          </a:xfrm>
          <a:prstGeom prst="rect">
            <a:avLst/>
          </a:prstGeom>
        </p:spPr>
      </p:pic>
      <p:pic>
        <p:nvPicPr>
          <p:cNvPr id="4" name="Picture 5">
            <a:extLst>
              <a:ext uri="{FF2B5EF4-FFF2-40B4-BE49-F238E27FC236}">
                <a16:creationId xmlns:a16="http://schemas.microsoft.com/office/drawing/2014/main" id="{706A63D4-011D-4886-8F86-340C6AD4DF1A}"/>
              </a:ext>
            </a:extLst>
          </p:cNvPr>
          <p:cNvPicPr>
            <a:picLocks noChangeAspect="1"/>
          </p:cNvPicPr>
          <p:nvPr/>
        </p:nvPicPr>
        <p:blipFill>
          <a:blip r:embed="rId4"/>
          <a:stretch>
            <a:fillRect/>
          </a:stretch>
        </p:blipFill>
        <p:spPr>
          <a:xfrm>
            <a:off x="6204857" y="3943812"/>
            <a:ext cx="2242118" cy="2960484"/>
          </a:xfrm>
          <a:prstGeom prst="rect">
            <a:avLst/>
          </a:prstGeom>
        </p:spPr>
      </p:pic>
      <p:pic>
        <p:nvPicPr>
          <p:cNvPr id="6" name="Picture 5">
            <a:extLst>
              <a:ext uri="{FF2B5EF4-FFF2-40B4-BE49-F238E27FC236}">
                <a16:creationId xmlns:a16="http://schemas.microsoft.com/office/drawing/2014/main" id="{41F009FF-03F9-4A63-ADED-569F0BF6F244}"/>
              </a:ext>
            </a:extLst>
          </p:cNvPr>
          <p:cNvPicPr>
            <a:picLocks noChangeAspect="1"/>
          </p:cNvPicPr>
          <p:nvPr/>
        </p:nvPicPr>
        <p:blipFill>
          <a:blip r:embed="rId5"/>
          <a:stretch>
            <a:fillRect/>
          </a:stretch>
        </p:blipFill>
        <p:spPr>
          <a:xfrm>
            <a:off x="2906763" y="1969389"/>
            <a:ext cx="6986622" cy="1926503"/>
          </a:xfrm>
          <a:prstGeom prst="rect">
            <a:avLst/>
          </a:prstGeom>
        </p:spPr>
      </p:pic>
    </p:spTree>
    <p:extLst>
      <p:ext uri="{BB962C8B-B14F-4D97-AF65-F5344CB8AC3E}">
        <p14:creationId xmlns:p14="http://schemas.microsoft.com/office/powerpoint/2010/main" val="792410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1+#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2" descr="图片包含 矢量图形, 文字&#10;&#10;已生成高可信度的说明">
            <a:extLst>
              <a:ext uri="{FF2B5EF4-FFF2-40B4-BE49-F238E27FC236}">
                <a16:creationId xmlns:a16="http://schemas.microsoft.com/office/drawing/2014/main" id="{2F89B03B-8E83-4F08-B63E-B94AD7073F0A}"/>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23827" b="29462"/>
          <a:stretch/>
        </p:blipFill>
        <p:spPr>
          <a:xfrm>
            <a:off x="0" y="4242921"/>
            <a:ext cx="12191999" cy="3668169"/>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826" y="-1834919"/>
            <a:ext cx="8289971" cy="7275773"/>
          </a:xfrm>
          <a:prstGeom prst="rect">
            <a:avLst/>
          </a:prstGeom>
        </p:spPr>
      </p:pic>
      <p:sp>
        <p:nvSpPr>
          <p:cNvPr id="8" name="文本框 6">
            <a:extLst>
              <a:ext uri="{FF2B5EF4-FFF2-40B4-BE49-F238E27FC236}">
                <a16:creationId xmlns:a16="http://schemas.microsoft.com/office/drawing/2014/main" id="{14E1C89D-F82E-46A6-B0B5-8C5C7843D6E8}"/>
              </a:ext>
            </a:extLst>
          </p:cNvPr>
          <p:cNvSpPr txBox="1"/>
          <p:nvPr/>
        </p:nvSpPr>
        <p:spPr>
          <a:xfrm>
            <a:off x="1259841" y="2270327"/>
            <a:ext cx="6085840" cy="1280928"/>
          </a:xfrm>
          <a:prstGeom prst="rect">
            <a:avLst/>
          </a:prstGeom>
          <a:noFill/>
        </p:spPr>
        <p:txBody>
          <a:bodyPr wrap="square" rtlCol="0">
            <a:spAutoFit/>
          </a:bodyPr>
          <a:lstStyle>
            <a:defPPr>
              <a:defRPr lang="zh-CN"/>
            </a:defPPr>
            <a:lvl1pPr algn="just">
              <a:lnSpc>
                <a:spcPct val="120000"/>
              </a:lnSpc>
              <a:defRPr sz="3600" i="0">
                <a:solidFill>
                  <a:srgbClr val="A05B2E"/>
                </a:solidFill>
                <a:effectLst/>
                <a:latin typeface="思源黑体 CN Bold" panose="020B0800000000000000" pitchFamily="34" charset="-122"/>
                <a:ea typeface="思源黑体 CN Bold" panose="020B0800000000000000" pitchFamily="34" charset="-122"/>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7200" b="1" i="0" u="none" strike="noStrike" kern="1200" cap="none" spc="0" normalizeH="0" baseline="0" noProof="0" dirty="0" err="1">
                <a:ln>
                  <a:noFill/>
                </a:ln>
                <a:solidFill>
                  <a:srgbClr val="FFFF00"/>
                </a:solidFill>
                <a:effectLst>
                  <a:glow rad="101600">
                    <a:srgbClr val="3E8A47">
                      <a:satMod val="175000"/>
                      <a:alpha val="40000"/>
                    </a:srgbClr>
                  </a:glow>
                  <a:outerShdw blurRad="50800" dist="38100" algn="l" rotWithShape="0">
                    <a:prstClr val="black">
                      <a:alpha val="40000"/>
                    </a:prstClr>
                  </a:outerShdw>
                  <a:reflection blurRad="6350" stA="55000" endA="300" endPos="45500" dir="5400000" sy="-100000" algn="bl" rotWithShape="0"/>
                </a:effectLst>
                <a:uLnTx/>
                <a:uFillTx/>
                <a:latin typeface="Verdana" panose="020B0604030504040204" pitchFamily="34" charset="0"/>
                <a:ea typeface="Verdana" panose="020B0604030504040204" pitchFamily="34" charset="0"/>
                <a:cs typeface="+mn-cs"/>
              </a:rPr>
              <a:t>Vận</a:t>
            </a:r>
            <a:r>
              <a:rPr kumimoji="0" lang="en-US" altLang="zh-CN" sz="7200" b="1" i="0" u="none" strike="noStrike" kern="1200" cap="none" spc="0" normalizeH="0" noProof="0" dirty="0">
                <a:ln>
                  <a:noFill/>
                </a:ln>
                <a:solidFill>
                  <a:srgbClr val="FFFF00"/>
                </a:solidFill>
                <a:effectLst>
                  <a:glow rad="101600">
                    <a:srgbClr val="3E8A47">
                      <a:satMod val="175000"/>
                      <a:alpha val="40000"/>
                    </a:srgbClr>
                  </a:glow>
                  <a:outerShdw blurRad="50800" dist="38100" algn="l" rotWithShape="0">
                    <a:prstClr val="black">
                      <a:alpha val="40000"/>
                    </a:prstClr>
                  </a:outerShdw>
                  <a:reflection blurRad="6350" stA="55000" endA="300" endPos="45500" dir="5400000" sy="-100000" algn="bl" rotWithShape="0"/>
                </a:effectLst>
                <a:uLnTx/>
                <a:uFillTx/>
                <a:latin typeface="Verdana" panose="020B0604030504040204" pitchFamily="34" charset="0"/>
                <a:ea typeface="Verdana" panose="020B0604030504040204" pitchFamily="34" charset="0"/>
                <a:cs typeface="+mn-cs"/>
              </a:rPr>
              <a:t> </a:t>
            </a:r>
            <a:r>
              <a:rPr kumimoji="0" lang="en-US" altLang="zh-CN" sz="7200" b="1" i="0" u="none" strike="noStrike" kern="1200" cap="none" spc="0" normalizeH="0" noProof="0" dirty="0" err="1">
                <a:ln>
                  <a:noFill/>
                </a:ln>
                <a:solidFill>
                  <a:srgbClr val="FFFF00"/>
                </a:solidFill>
                <a:effectLst>
                  <a:glow rad="101600">
                    <a:srgbClr val="3E8A47">
                      <a:satMod val="175000"/>
                      <a:alpha val="40000"/>
                    </a:srgbClr>
                  </a:glow>
                  <a:outerShdw blurRad="50800" dist="38100" algn="l" rotWithShape="0">
                    <a:prstClr val="black">
                      <a:alpha val="40000"/>
                    </a:prstClr>
                  </a:outerShdw>
                  <a:reflection blurRad="6350" stA="55000" endA="300" endPos="45500" dir="5400000" sy="-100000" algn="bl" rotWithShape="0"/>
                </a:effectLst>
                <a:uLnTx/>
                <a:uFillTx/>
                <a:latin typeface="Verdana" panose="020B0604030504040204" pitchFamily="34" charset="0"/>
                <a:ea typeface="Verdana" panose="020B0604030504040204" pitchFamily="34" charset="0"/>
                <a:cs typeface="+mn-cs"/>
              </a:rPr>
              <a:t>dụng</a:t>
            </a:r>
            <a:endParaRPr kumimoji="0" lang="zh-CN" altLang="en-US" sz="7200" b="1" i="0" u="none" strike="noStrike" kern="1200" cap="none" spc="0" normalizeH="0" baseline="0" noProof="0" dirty="0">
              <a:ln>
                <a:noFill/>
              </a:ln>
              <a:solidFill>
                <a:srgbClr val="FFFF00"/>
              </a:solidFill>
              <a:effectLst>
                <a:glow rad="101600">
                  <a:srgbClr val="3E8A47">
                    <a:satMod val="175000"/>
                    <a:alpha val="40000"/>
                  </a:srgbClr>
                </a:glow>
                <a:outerShdw blurRad="50800" dist="38100" algn="l" rotWithShape="0">
                  <a:prstClr val="black">
                    <a:alpha val="40000"/>
                  </a:prstClr>
                </a:outerShdw>
                <a:reflection blurRad="6350" stA="55000" endA="300" endPos="45500" dir="5400000" sy="-100000" algn="bl" rotWithShape="0"/>
              </a:effectLst>
              <a:uLnTx/>
              <a:uFillTx/>
              <a:latin typeface="Verdana" panose="020B0604030504040204" pitchFamily="34" charset="0"/>
              <a:ea typeface="思源黑体 CN Bold" panose="020B0800000000000000" pitchFamily="34" charset="-122"/>
              <a:cs typeface="+mn-cs"/>
            </a:endParaRPr>
          </a:p>
        </p:txBody>
      </p:sp>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52132" y="0"/>
            <a:ext cx="5664435" cy="6850808"/>
          </a:xfrm>
          <a:prstGeom prst="rect">
            <a:avLst/>
          </a:prstGeom>
        </p:spPr>
      </p:pic>
    </p:spTree>
    <p:extLst>
      <p:ext uri="{BB962C8B-B14F-4D97-AF65-F5344CB8AC3E}">
        <p14:creationId xmlns:p14="http://schemas.microsoft.com/office/powerpoint/2010/main" val="4166019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p:cTn id="18" dur="500" fill="hold"/>
                                        <p:tgtEl>
                                          <p:spTgt spid="8"/>
                                        </p:tgtEl>
                                        <p:attrNameLst>
                                          <p:attrName>ppt_w</p:attrName>
                                        </p:attrNameLst>
                                      </p:cBhvr>
                                      <p:tavLst>
                                        <p:tav tm="0">
                                          <p:val>
                                            <p:fltVal val="0"/>
                                          </p:val>
                                        </p:tav>
                                        <p:tav tm="100000">
                                          <p:val>
                                            <p:strVal val="#ppt_w"/>
                                          </p:val>
                                        </p:tav>
                                      </p:tavLst>
                                    </p:anim>
                                    <p:anim calcmode="lin" valueType="num">
                                      <p:cBhvr>
                                        <p:cTn id="19" dur="500" fill="hold"/>
                                        <p:tgtEl>
                                          <p:spTgt spid="8"/>
                                        </p:tgtEl>
                                        <p:attrNameLst>
                                          <p:attrName>ppt_h</p:attrName>
                                        </p:attrNameLst>
                                      </p:cBhvr>
                                      <p:tavLst>
                                        <p:tav tm="0">
                                          <p:val>
                                            <p:fltVal val="0"/>
                                          </p:val>
                                        </p:tav>
                                        <p:tav tm="100000">
                                          <p:val>
                                            <p:strVal val="#ppt_h"/>
                                          </p:val>
                                        </p:tav>
                                      </p:tavLst>
                                    </p:anim>
                                    <p:animEffect transition="in" filter="fade">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13360" y="111760"/>
            <a:ext cx="11805920" cy="6746239"/>
          </a:xfrm>
          <a:prstGeom prst="roundRect">
            <a:avLst/>
          </a:prstGeom>
          <a:solidFill>
            <a:schemeClr val="bg1">
              <a:alpha val="89000"/>
            </a:schemeClr>
          </a:solidFill>
          <a:ln>
            <a:solidFill>
              <a:schemeClr val="accent1">
                <a:shade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7" name="Group 6">
            <a:extLst>
              <a:ext uri="{FF2B5EF4-FFF2-40B4-BE49-F238E27FC236}">
                <a16:creationId xmlns:a16="http://schemas.microsoft.com/office/drawing/2014/main" id="{2D80CBE7-A39D-47C9-AD4A-C1EF68EF7972}"/>
              </a:ext>
            </a:extLst>
          </p:cNvPr>
          <p:cNvGrpSpPr/>
          <p:nvPr/>
        </p:nvGrpSpPr>
        <p:grpSpPr>
          <a:xfrm>
            <a:off x="426098" y="3566160"/>
            <a:ext cx="4755501" cy="2573383"/>
            <a:chOff x="892354" y="3758439"/>
            <a:chExt cx="4278451" cy="2175001"/>
          </a:xfrm>
        </p:grpSpPr>
        <p:pic>
          <p:nvPicPr>
            <p:cNvPr id="8" name="Picture 9">
              <a:extLst>
                <a:ext uri="{FF2B5EF4-FFF2-40B4-BE49-F238E27FC236}">
                  <a16:creationId xmlns:a16="http://schemas.microsoft.com/office/drawing/2014/main" id="{43D76EFB-E597-4C68-BD34-295080D7B40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Rounded Corners 8">
              <a:extLst>
                <a:ext uri="{FF2B5EF4-FFF2-40B4-BE49-F238E27FC236}">
                  <a16:creationId xmlns:a16="http://schemas.microsoft.com/office/drawing/2014/main" id="{05306E26-74FA-4129-B4B7-7B9AD4109DDE}"/>
                </a:ext>
              </a:extLst>
            </p:cNvPr>
            <p:cNvSpPr/>
            <p:nvPr/>
          </p:nvSpPr>
          <p:spPr>
            <a:xfrm>
              <a:off x="1234979" y="5405120"/>
              <a:ext cx="337766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4</a:t>
              </a:r>
            </a:p>
          </p:txBody>
        </p:sp>
      </p:grpSp>
      <p:sp>
        <p:nvSpPr>
          <p:cNvPr id="10" name="Rounded Rectangular Callout 18">
            <a:extLst>
              <a:ext uri="{FF2B5EF4-FFF2-40B4-BE49-F238E27FC236}">
                <a16:creationId xmlns:a16="http://schemas.microsoft.com/office/drawing/2014/main" id="{943A31D8-DDB7-4C1A-A1CD-5227861F6196}"/>
              </a:ext>
            </a:extLst>
          </p:cNvPr>
          <p:cNvSpPr/>
          <p:nvPr/>
        </p:nvSpPr>
        <p:spPr>
          <a:xfrm>
            <a:off x="2438400" y="599440"/>
            <a:ext cx="9070703" cy="2316775"/>
          </a:xfrm>
          <a:prstGeom prst="wedgeRoundRectCallout">
            <a:avLst>
              <a:gd name="adj1" fmla="val -48397"/>
              <a:gd name="adj2" fmla="val 75048"/>
              <a:gd name="adj3" fmla="val 16667"/>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vi-VN" sz="3600" kern="0" dirty="0">
                <a:solidFill>
                  <a:schemeClr val="bg1"/>
                </a:solidFill>
                <a:latin typeface="Calibri" panose="020F0502020204030204" pitchFamily="34" charset="0"/>
                <a:cs typeface="Calibri" panose="020F0502020204030204" pitchFamily="34" charset="0"/>
              </a:rPr>
              <a:t>Tìm hiểu và ghi lại một số đ</a:t>
            </a:r>
            <a:r>
              <a:rPr lang="en-US" sz="3600" kern="0" dirty="0">
                <a:solidFill>
                  <a:schemeClr val="bg1"/>
                </a:solidFill>
                <a:latin typeface="Calibri" panose="020F0502020204030204" pitchFamily="34" charset="0"/>
                <a:cs typeface="Calibri" panose="020F0502020204030204" pitchFamily="34" charset="0"/>
              </a:rPr>
              <a:t>ồ</a:t>
            </a:r>
            <a:r>
              <a:rPr lang="vi-VN" sz="3600" kern="0" dirty="0">
                <a:solidFill>
                  <a:schemeClr val="bg1"/>
                </a:solidFill>
                <a:latin typeface="Calibri" panose="020F0502020204030204" pitchFamily="34" charset="0"/>
                <a:cs typeface="Calibri" panose="020F0502020204030204" pitchFamily="34" charset="0"/>
              </a:rPr>
              <a:t> dùng, thức ăn, đổ uống trong gia đình em có thể gây ngộ độc nếu khống được cất giữ, bảo quản cẩn thận và đề xuất cách cất giữ, bảo quản.</a:t>
            </a:r>
            <a:endParaRPr kumimoji="0" lang="vi-VN" sz="36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27896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13360" y="111760"/>
            <a:ext cx="11805920" cy="6746239"/>
          </a:xfrm>
          <a:prstGeom prst="roundRect">
            <a:avLst/>
          </a:prstGeom>
          <a:solidFill>
            <a:schemeClr val="bg1">
              <a:alpha val="89000"/>
            </a:schemeClr>
          </a:solidFill>
          <a:ln>
            <a:solidFill>
              <a:schemeClr val="accent1">
                <a:shade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11" name="Picture 10">
            <a:extLst>
              <a:ext uri="{FF2B5EF4-FFF2-40B4-BE49-F238E27FC236}">
                <a16:creationId xmlns:a16="http://schemas.microsoft.com/office/drawing/2014/main" id="{8824C8AF-159F-40BF-B034-5A60789E16B4}"/>
              </a:ext>
            </a:extLst>
          </p:cNvPr>
          <p:cNvPicPr>
            <a:picLocks noChangeAspect="1"/>
          </p:cNvPicPr>
          <p:nvPr/>
        </p:nvPicPr>
        <p:blipFill>
          <a:blip r:embed="rId2"/>
          <a:stretch>
            <a:fillRect/>
          </a:stretch>
        </p:blipFill>
        <p:spPr>
          <a:xfrm>
            <a:off x="1061720" y="732154"/>
            <a:ext cx="9667875" cy="5505450"/>
          </a:xfrm>
          <a:prstGeom prst="rect">
            <a:avLst/>
          </a:prstGeom>
        </p:spPr>
      </p:pic>
    </p:spTree>
    <p:extLst>
      <p:ext uri="{BB962C8B-B14F-4D97-AF65-F5344CB8AC3E}">
        <p14:creationId xmlns:p14="http://schemas.microsoft.com/office/powerpoint/2010/main" val="1264662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2" descr="图片包含 矢量图形, 文字&#10;&#10;已生成高可信度的说明">
            <a:extLst>
              <a:ext uri="{FF2B5EF4-FFF2-40B4-BE49-F238E27FC236}">
                <a16:creationId xmlns:a16="http://schemas.microsoft.com/office/drawing/2014/main" id="{2F89B03B-8E83-4F08-B63E-B94AD7073F0A}"/>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23827" b="29462"/>
          <a:stretch/>
        </p:blipFill>
        <p:spPr>
          <a:xfrm>
            <a:off x="1074822" y="3425404"/>
            <a:ext cx="12191999" cy="3668169"/>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4822" y="-1947214"/>
            <a:ext cx="9337366" cy="8195029"/>
          </a:xfrm>
          <a:prstGeom prst="rect">
            <a:avLst/>
          </a:prstGeom>
        </p:spPr>
      </p:pic>
      <p:sp>
        <p:nvSpPr>
          <p:cNvPr id="8" name="文本框 6">
            <a:extLst>
              <a:ext uri="{FF2B5EF4-FFF2-40B4-BE49-F238E27FC236}">
                <a16:creationId xmlns:a16="http://schemas.microsoft.com/office/drawing/2014/main" id="{14E1C89D-F82E-46A6-B0B5-8C5C7843D6E8}"/>
              </a:ext>
            </a:extLst>
          </p:cNvPr>
          <p:cNvSpPr txBox="1"/>
          <p:nvPr/>
        </p:nvSpPr>
        <p:spPr>
          <a:xfrm>
            <a:off x="3826851" y="1595851"/>
            <a:ext cx="4381533" cy="983795"/>
          </a:xfrm>
          <a:prstGeom prst="rect">
            <a:avLst/>
          </a:prstGeom>
          <a:noFill/>
        </p:spPr>
        <p:txBody>
          <a:bodyPr wrap="square" rtlCol="0">
            <a:spAutoFit/>
          </a:bodyPr>
          <a:lstStyle>
            <a:defPPr>
              <a:defRPr lang="zh-CN"/>
            </a:defPPr>
            <a:lvl1pPr algn="just">
              <a:lnSpc>
                <a:spcPct val="120000"/>
              </a:lnSpc>
              <a:defRPr sz="3600" i="0">
                <a:solidFill>
                  <a:srgbClr val="A05B2E"/>
                </a:solidFill>
                <a:effectLst/>
                <a:latin typeface="思源黑体 CN Bold" panose="020B0800000000000000" pitchFamily="34" charset="-122"/>
                <a:ea typeface="思源黑体 CN Bold" panose="020B0800000000000000" pitchFamily="34" charset="-122"/>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5400" b="1" i="0" u="none" strike="noStrike" kern="1200" cap="none" spc="0" normalizeH="0" baseline="0" noProof="0" dirty="0" err="1">
                <a:ln>
                  <a:noFill/>
                </a:ln>
                <a:solidFill>
                  <a:srgbClr val="FFFF00"/>
                </a:solidFill>
                <a:effectLst>
                  <a:glow rad="101600">
                    <a:srgbClr val="3E8A47">
                      <a:satMod val="175000"/>
                      <a:alpha val="40000"/>
                    </a:srgbClr>
                  </a:glow>
                  <a:outerShdw blurRad="50800" dist="38100" algn="l" rotWithShape="0">
                    <a:prstClr val="black">
                      <a:alpha val="40000"/>
                    </a:prstClr>
                  </a:outerShdw>
                  <a:reflection blurRad="6350" stA="55000" endA="300" endPos="45500" dir="5400000" sy="-100000" algn="bl" rotWithShape="0"/>
                </a:effectLst>
                <a:uLnTx/>
                <a:uFillTx/>
                <a:latin typeface="Verdana" panose="020B0604030504040204" pitchFamily="34" charset="0"/>
                <a:ea typeface="Verdana" panose="020B0604030504040204" pitchFamily="34" charset="0"/>
                <a:cs typeface="+mn-cs"/>
              </a:rPr>
              <a:t>Dặn</a:t>
            </a:r>
            <a:r>
              <a:rPr kumimoji="0" lang="en-US" altLang="zh-CN" sz="5400" b="1" i="0" u="none" strike="noStrike" kern="1200" cap="none" spc="0" normalizeH="0" baseline="0" noProof="0" dirty="0">
                <a:ln>
                  <a:noFill/>
                </a:ln>
                <a:solidFill>
                  <a:srgbClr val="FFFF00"/>
                </a:solidFill>
                <a:effectLst>
                  <a:glow rad="101600">
                    <a:srgbClr val="3E8A47">
                      <a:satMod val="175000"/>
                      <a:alpha val="40000"/>
                    </a:srgbClr>
                  </a:glow>
                  <a:outerShdw blurRad="50800" dist="38100" algn="l" rotWithShape="0">
                    <a:prstClr val="black">
                      <a:alpha val="40000"/>
                    </a:prstClr>
                  </a:outerShdw>
                  <a:reflection blurRad="6350" stA="55000" endA="300" endPos="45500" dir="5400000" sy="-100000" algn="bl" rotWithShape="0"/>
                </a:effectLst>
                <a:uLnTx/>
                <a:uFillTx/>
                <a:latin typeface="Verdana" panose="020B0604030504040204" pitchFamily="34" charset="0"/>
                <a:ea typeface="Verdana" panose="020B0604030504040204" pitchFamily="34" charset="0"/>
                <a:cs typeface="+mn-cs"/>
              </a:rPr>
              <a:t> </a:t>
            </a:r>
            <a:r>
              <a:rPr kumimoji="0" lang="en-US" altLang="zh-CN" sz="5400" b="1" i="0" u="none" strike="noStrike" kern="1200" cap="none" spc="0" normalizeH="0" baseline="0" noProof="0" dirty="0" err="1">
                <a:ln>
                  <a:noFill/>
                </a:ln>
                <a:solidFill>
                  <a:srgbClr val="FFFF00"/>
                </a:solidFill>
                <a:effectLst>
                  <a:glow rad="101600">
                    <a:srgbClr val="3E8A47">
                      <a:satMod val="175000"/>
                      <a:alpha val="40000"/>
                    </a:srgbClr>
                  </a:glow>
                  <a:outerShdw blurRad="50800" dist="38100" algn="l" rotWithShape="0">
                    <a:prstClr val="black">
                      <a:alpha val="40000"/>
                    </a:prstClr>
                  </a:outerShdw>
                  <a:reflection blurRad="6350" stA="55000" endA="300" endPos="45500" dir="5400000" sy="-100000" algn="bl" rotWithShape="0"/>
                </a:effectLst>
                <a:uLnTx/>
                <a:uFillTx/>
                <a:latin typeface="Verdana" panose="020B0604030504040204" pitchFamily="34" charset="0"/>
                <a:ea typeface="Verdana" panose="020B0604030504040204" pitchFamily="34" charset="0"/>
                <a:cs typeface="+mn-cs"/>
              </a:rPr>
              <a:t>dò</a:t>
            </a:r>
            <a:endParaRPr kumimoji="0" lang="zh-CN" altLang="en-US" sz="5400" b="1" i="0" u="none" strike="noStrike" kern="1200" cap="none" spc="0" normalizeH="0" baseline="0" noProof="0" dirty="0">
              <a:ln>
                <a:noFill/>
              </a:ln>
              <a:solidFill>
                <a:srgbClr val="FFFF00"/>
              </a:solidFill>
              <a:effectLst>
                <a:glow rad="101600">
                  <a:srgbClr val="3E8A47">
                    <a:satMod val="175000"/>
                    <a:alpha val="40000"/>
                  </a:srgbClr>
                </a:glow>
                <a:outerShdw blurRad="50800" dist="38100" algn="l" rotWithShape="0">
                  <a:prstClr val="black">
                    <a:alpha val="40000"/>
                  </a:prstClr>
                </a:outerShdw>
                <a:reflection blurRad="6350" stA="55000" endA="300" endPos="45500" dir="5400000" sy="-100000" algn="bl" rotWithShape="0"/>
              </a:effectLst>
              <a:uLnTx/>
              <a:uFillTx/>
              <a:latin typeface="Verdana" panose="020B0604030504040204" pitchFamily="34" charset="0"/>
              <a:ea typeface="思源黑体 CN Bold" panose="020B0800000000000000" pitchFamily="34" charset="-122"/>
              <a:cs typeface="+mn-cs"/>
            </a:endParaRPr>
          </a:p>
        </p:txBody>
      </p:sp>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168" y="-24892"/>
            <a:ext cx="5664435" cy="6850808"/>
          </a:xfrm>
          <a:prstGeom prst="rect">
            <a:avLst/>
          </a:prstGeom>
        </p:spPr>
      </p:pic>
      <p:sp>
        <p:nvSpPr>
          <p:cNvPr id="7" name="文本框 34">
            <a:extLst>
              <a:ext uri="{FF2B5EF4-FFF2-40B4-BE49-F238E27FC236}">
                <a16:creationId xmlns:a16="http://schemas.microsoft.com/office/drawing/2014/main" id="{2B8075FB-CC11-41C6-892F-DBCE6CA63AB1}"/>
              </a:ext>
            </a:extLst>
          </p:cNvPr>
          <p:cNvSpPr txBox="1"/>
          <p:nvPr/>
        </p:nvSpPr>
        <p:spPr>
          <a:xfrm>
            <a:off x="2570302" y="2730117"/>
            <a:ext cx="7418650" cy="1938992"/>
          </a:xfrm>
          <a:prstGeom prst="rect">
            <a:avLst/>
          </a:prstGeom>
          <a:noFill/>
        </p:spPr>
        <p:txBody>
          <a:bodyPr wrap="square" rtlCol="0">
            <a:spAutoFit/>
          </a:bodyPr>
          <a:lstStyle/>
          <a:p>
            <a:pPr marL="571500" marR="0" lvl="0" indent="-571500" algn="l" defTabSz="914400" rtl="0" eaLnBrk="1" fontAlgn="auto" latinLnBrk="0" hangingPunct="1">
              <a:lnSpc>
                <a:spcPct val="100000"/>
              </a:lnSpc>
              <a:spcBef>
                <a:spcPts val="0"/>
              </a:spcBef>
              <a:spcAft>
                <a:spcPts val="0"/>
              </a:spcAft>
              <a:buClrTx/>
              <a:buSzTx/>
              <a:buFontTx/>
              <a:buChar char="-"/>
              <a:tabLst/>
              <a:defRPr/>
            </a:pPr>
            <a:r>
              <a:rPr kumimoji="0" lang="en-US" sz="4000" b="1" i="0" u="none" strike="noStrike" kern="1200" cap="none" spc="0" normalizeH="0" baseline="0" noProof="0" dirty="0" err="1">
                <a:ln>
                  <a:noFill/>
                </a:ln>
                <a:solidFill>
                  <a:srgbClr val="00B050"/>
                </a:solidFill>
                <a:effectLst/>
                <a:uLnTx/>
                <a:uFillTx/>
                <a:latin typeface="Times New Roman" pitchFamily="18" charset="0"/>
                <a:ea typeface="+mn-ea"/>
                <a:cs typeface="Times New Roman" pitchFamily="18" charset="0"/>
              </a:rPr>
              <a:t>Xem</a:t>
            </a:r>
            <a:r>
              <a:rPr kumimoji="0" lang="en-US" sz="4000" b="1" i="0" u="none" strike="noStrike" kern="1200" cap="none" spc="0" normalizeH="0" baseline="0" noProof="0" dirty="0">
                <a:ln>
                  <a:noFill/>
                </a:ln>
                <a:solidFill>
                  <a:srgbClr val="00B050"/>
                </a:solidFill>
                <a:effectLst/>
                <a:uLnTx/>
                <a:uFillTx/>
                <a:latin typeface="Times New Roman" pitchFamily="18" charset="0"/>
                <a:ea typeface="+mn-ea"/>
                <a:cs typeface="Times New Roman" pitchFamily="18" charset="0"/>
              </a:rPr>
              <a:t> </a:t>
            </a:r>
            <a:r>
              <a:rPr kumimoji="0" lang="en-US" sz="4000" b="1" i="0" u="none" strike="noStrike" kern="1200" cap="none" spc="0" normalizeH="0" baseline="0" noProof="0" dirty="0" err="1">
                <a:ln>
                  <a:noFill/>
                </a:ln>
                <a:solidFill>
                  <a:srgbClr val="00B050"/>
                </a:solidFill>
                <a:effectLst/>
                <a:uLnTx/>
                <a:uFillTx/>
                <a:latin typeface="Times New Roman" pitchFamily="18" charset="0"/>
                <a:ea typeface="+mn-ea"/>
                <a:cs typeface="Times New Roman" pitchFamily="18" charset="0"/>
              </a:rPr>
              <a:t>lại</a:t>
            </a:r>
            <a:r>
              <a:rPr kumimoji="0" lang="en-US" sz="4000" b="1" i="0" u="none" strike="noStrike" kern="1200" cap="none" spc="0" normalizeH="0" baseline="0" noProof="0" dirty="0">
                <a:ln>
                  <a:noFill/>
                </a:ln>
                <a:solidFill>
                  <a:srgbClr val="00B050"/>
                </a:solidFill>
                <a:effectLst/>
                <a:uLnTx/>
                <a:uFillTx/>
                <a:latin typeface="Times New Roman" pitchFamily="18" charset="0"/>
                <a:ea typeface="+mn-ea"/>
                <a:cs typeface="Times New Roman" pitchFamily="18" charset="0"/>
              </a:rPr>
              <a:t> </a:t>
            </a:r>
            <a:r>
              <a:rPr kumimoji="0" lang="en-US" sz="4000" b="1" i="0" u="none" strike="noStrike" kern="1200" cap="none" spc="0" normalizeH="0" baseline="0" noProof="0" dirty="0" err="1">
                <a:ln>
                  <a:noFill/>
                </a:ln>
                <a:solidFill>
                  <a:srgbClr val="00B050"/>
                </a:solidFill>
                <a:effectLst/>
                <a:uLnTx/>
                <a:uFillTx/>
                <a:latin typeface="Times New Roman" pitchFamily="18" charset="0"/>
                <a:ea typeface="+mn-ea"/>
                <a:cs typeface="Times New Roman" pitchFamily="18" charset="0"/>
              </a:rPr>
              <a:t>nội</a:t>
            </a:r>
            <a:r>
              <a:rPr kumimoji="0" lang="en-US" sz="4000" b="1" i="0" u="none" strike="noStrike" kern="1200" cap="none" spc="0" normalizeH="0" baseline="0" noProof="0" dirty="0">
                <a:ln>
                  <a:noFill/>
                </a:ln>
                <a:solidFill>
                  <a:srgbClr val="00B050"/>
                </a:solidFill>
                <a:effectLst/>
                <a:uLnTx/>
                <a:uFillTx/>
                <a:latin typeface="Times New Roman" pitchFamily="18" charset="0"/>
                <a:ea typeface="+mn-ea"/>
                <a:cs typeface="Times New Roman" pitchFamily="18" charset="0"/>
              </a:rPr>
              <a:t> </a:t>
            </a:r>
            <a:r>
              <a:rPr kumimoji="0" lang="en-US" sz="4000" b="1" i="0" u="none" strike="noStrike" kern="1200" cap="none" spc="0" normalizeH="0" baseline="0" noProof="0">
                <a:ln>
                  <a:noFill/>
                </a:ln>
                <a:solidFill>
                  <a:srgbClr val="00B050"/>
                </a:solidFill>
                <a:effectLst/>
                <a:uLnTx/>
                <a:uFillTx/>
                <a:latin typeface="Times New Roman" pitchFamily="18" charset="0"/>
                <a:ea typeface="+mn-ea"/>
                <a:cs typeface="Times New Roman" pitchFamily="18" charset="0"/>
              </a:rPr>
              <a:t>dung bài,</a:t>
            </a:r>
            <a:r>
              <a:rPr kumimoji="0" lang="vi-VN" sz="4000" b="1" i="0" u="none" strike="noStrike" kern="1200" cap="none" spc="0" normalizeH="0" baseline="0" noProof="0">
                <a:ln>
                  <a:noFill/>
                </a:ln>
                <a:solidFill>
                  <a:srgbClr val="00B050"/>
                </a:solidFill>
                <a:effectLst/>
                <a:uLnTx/>
                <a:uFillTx/>
                <a:latin typeface="Times New Roman" pitchFamily="18" charset="0"/>
                <a:ea typeface="+mn-ea"/>
                <a:cs typeface="Times New Roman" pitchFamily="18" charset="0"/>
              </a:rPr>
              <a:t> </a:t>
            </a:r>
            <a:r>
              <a:rPr kumimoji="0" lang="en-US" sz="4000" b="1" i="0" u="none" strike="noStrike" kern="1200" cap="none" spc="0" normalizeH="0" baseline="0" noProof="0">
                <a:ln>
                  <a:noFill/>
                </a:ln>
                <a:solidFill>
                  <a:srgbClr val="00B050"/>
                </a:solidFill>
                <a:effectLst/>
                <a:uLnTx/>
                <a:uFillTx/>
                <a:latin typeface="Times New Roman" pitchFamily="18" charset="0"/>
                <a:ea typeface="+mn-ea"/>
                <a:cs typeface="Times New Roman" pitchFamily="18" charset="0"/>
              </a:rPr>
              <a:t>học </a:t>
            </a:r>
            <a:r>
              <a:rPr kumimoji="0" lang="en-US" sz="4000" b="1" i="0" u="none" strike="noStrike" kern="1200" cap="none" spc="0" normalizeH="0" baseline="0" noProof="0" dirty="0" err="1">
                <a:ln>
                  <a:noFill/>
                </a:ln>
                <a:solidFill>
                  <a:srgbClr val="00B050"/>
                </a:solidFill>
                <a:effectLst/>
                <a:uLnTx/>
                <a:uFillTx/>
                <a:latin typeface="Times New Roman" pitchFamily="18" charset="0"/>
                <a:ea typeface="+mn-ea"/>
                <a:cs typeface="Times New Roman" pitchFamily="18" charset="0"/>
              </a:rPr>
              <a:t>thuộc</a:t>
            </a:r>
            <a:r>
              <a:rPr kumimoji="0" lang="en-US" sz="4000" b="1" i="0" u="none" strike="noStrike" kern="1200" cap="none" spc="0" normalizeH="0" baseline="0" noProof="0" dirty="0">
                <a:ln>
                  <a:noFill/>
                </a:ln>
                <a:solidFill>
                  <a:srgbClr val="00B050"/>
                </a:solidFill>
                <a:effectLst/>
                <a:uLnTx/>
                <a:uFillTx/>
                <a:latin typeface="Times New Roman" pitchFamily="18" charset="0"/>
                <a:ea typeface="+mn-ea"/>
                <a:cs typeface="Times New Roman" pitchFamily="18" charset="0"/>
              </a:rPr>
              <a:t> </a:t>
            </a:r>
            <a:r>
              <a:rPr kumimoji="0" lang="en-US" sz="4000" b="1" i="0" u="none" strike="noStrike" kern="1200" cap="none" spc="0" normalizeH="0" baseline="0" noProof="0" dirty="0" err="1">
                <a:ln>
                  <a:noFill/>
                </a:ln>
                <a:solidFill>
                  <a:srgbClr val="00B050"/>
                </a:solidFill>
                <a:effectLst/>
                <a:uLnTx/>
                <a:uFillTx/>
                <a:latin typeface="Times New Roman" pitchFamily="18" charset="0"/>
                <a:ea typeface="+mn-ea"/>
                <a:cs typeface="Times New Roman" pitchFamily="18" charset="0"/>
              </a:rPr>
              <a:t>ghi</a:t>
            </a:r>
            <a:r>
              <a:rPr kumimoji="0" lang="en-US" sz="4000" b="1" i="0" u="none" strike="noStrike" kern="1200" cap="none" spc="0" normalizeH="0" baseline="0" noProof="0" dirty="0">
                <a:ln>
                  <a:noFill/>
                </a:ln>
                <a:solidFill>
                  <a:srgbClr val="00B050"/>
                </a:solidFill>
                <a:effectLst/>
                <a:uLnTx/>
                <a:uFillTx/>
                <a:latin typeface="Times New Roman" pitchFamily="18" charset="0"/>
                <a:ea typeface="+mn-ea"/>
                <a:cs typeface="Times New Roman" pitchFamily="18" charset="0"/>
              </a:rPr>
              <a:t> </a:t>
            </a:r>
            <a:r>
              <a:rPr kumimoji="0" lang="en-US" sz="4000" b="1" i="0" u="none" strike="noStrike" kern="1200" cap="none" spc="0" normalizeH="0" baseline="0" noProof="0" dirty="0" err="1">
                <a:ln>
                  <a:noFill/>
                </a:ln>
                <a:solidFill>
                  <a:srgbClr val="00B050"/>
                </a:solidFill>
                <a:effectLst/>
                <a:uLnTx/>
                <a:uFillTx/>
                <a:latin typeface="Times New Roman" pitchFamily="18" charset="0"/>
                <a:ea typeface="+mn-ea"/>
                <a:cs typeface="Times New Roman" pitchFamily="18" charset="0"/>
              </a:rPr>
              <a:t>nhớ</a:t>
            </a:r>
            <a:endParaRPr kumimoji="0" lang="en-US" sz="4000" b="1" i="0" u="none" strike="noStrike" kern="1200" cap="none" spc="0" normalizeH="0" baseline="0" noProof="0" dirty="0">
              <a:ln>
                <a:noFill/>
              </a:ln>
              <a:solidFill>
                <a:srgbClr val="00B050"/>
              </a:solidFill>
              <a:effectLst/>
              <a:uLnTx/>
              <a:uFillTx/>
              <a:latin typeface="Times New Roman" pitchFamily="18" charset="0"/>
              <a:ea typeface="+mn-ea"/>
              <a:cs typeface="Times New Roman" pitchFamily="18" charset="0"/>
            </a:endParaRPr>
          </a:p>
          <a:p>
            <a:pPr marL="571500" marR="0" lvl="0" indent="-571500" algn="l" defTabSz="914400" rtl="0" eaLnBrk="1" fontAlgn="auto" latinLnBrk="0" hangingPunct="1">
              <a:lnSpc>
                <a:spcPct val="100000"/>
              </a:lnSpc>
              <a:spcBef>
                <a:spcPts val="0"/>
              </a:spcBef>
              <a:spcAft>
                <a:spcPts val="0"/>
              </a:spcAft>
              <a:buClrTx/>
              <a:buSzTx/>
              <a:buFontTx/>
              <a:buChar char="-"/>
              <a:tabLst/>
              <a:defRPr/>
            </a:pPr>
            <a:r>
              <a:rPr kumimoji="0" lang="en-US" altLang="zh-CN" sz="4000" b="1" i="0" u="none" strike="noStrike" kern="1200" cap="none" spc="0" normalizeH="0" baseline="0" noProof="0" dirty="0" err="1">
                <a:ln>
                  <a:noFill/>
                </a:ln>
                <a:solidFill>
                  <a:srgbClr val="00B050"/>
                </a:solidFill>
                <a:effectLst/>
                <a:uLnTx/>
                <a:uFillTx/>
                <a:latin typeface="Times New Roman" pitchFamily="18" charset="0"/>
                <a:ea typeface="PangMenZhengDao" panose="02010600030101010101" pitchFamily="2" charset="-122"/>
                <a:cs typeface="Times New Roman" pitchFamily="18" charset="0"/>
                <a:sym typeface="Source Han Sans HW SC"/>
              </a:rPr>
              <a:t>Chuẩn</a:t>
            </a:r>
            <a:r>
              <a:rPr kumimoji="0" lang="en-US" altLang="zh-CN" sz="4000" b="1" i="0" u="none" strike="noStrike" kern="1200" cap="none" spc="0" normalizeH="0" baseline="0" noProof="0" dirty="0">
                <a:ln>
                  <a:noFill/>
                </a:ln>
                <a:solidFill>
                  <a:srgbClr val="00B050"/>
                </a:solidFill>
                <a:effectLst/>
                <a:uLnTx/>
                <a:uFillTx/>
                <a:latin typeface="Times New Roman" pitchFamily="18" charset="0"/>
                <a:ea typeface="PangMenZhengDao" panose="02010600030101010101" pitchFamily="2" charset="-122"/>
                <a:cs typeface="Times New Roman" pitchFamily="18" charset="0"/>
                <a:sym typeface="Source Han Sans HW SC"/>
              </a:rPr>
              <a:t> </a:t>
            </a:r>
            <a:r>
              <a:rPr kumimoji="0" lang="en-US" altLang="zh-CN" sz="4000" b="1" i="0" u="none" strike="noStrike" kern="1200" cap="none" spc="0" normalizeH="0" baseline="0" noProof="0" dirty="0" err="1">
                <a:ln>
                  <a:noFill/>
                </a:ln>
                <a:solidFill>
                  <a:srgbClr val="00B050"/>
                </a:solidFill>
                <a:effectLst/>
                <a:uLnTx/>
                <a:uFillTx/>
                <a:latin typeface="Times New Roman" pitchFamily="18" charset="0"/>
                <a:ea typeface="PangMenZhengDao" panose="02010600030101010101" pitchFamily="2" charset="-122"/>
                <a:cs typeface="Times New Roman" pitchFamily="18" charset="0"/>
                <a:sym typeface="Source Han Sans HW SC"/>
              </a:rPr>
              <a:t>bị</a:t>
            </a:r>
            <a:r>
              <a:rPr kumimoji="0" lang="en-US" altLang="zh-CN" sz="4000" b="1" i="0" u="none" strike="noStrike" kern="1200" cap="none" spc="0" normalizeH="0" baseline="0" noProof="0" dirty="0">
                <a:ln>
                  <a:noFill/>
                </a:ln>
                <a:solidFill>
                  <a:srgbClr val="00B050"/>
                </a:solidFill>
                <a:effectLst/>
                <a:uLnTx/>
                <a:uFillTx/>
                <a:latin typeface="Times New Roman" pitchFamily="18" charset="0"/>
                <a:ea typeface="PangMenZhengDao" panose="02010600030101010101" pitchFamily="2" charset="-122"/>
                <a:cs typeface="Times New Roman" pitchFamily="18" charset="0"/>
                <a:sym typeface="Source Han Sans HW SC"/>
              </a:rPr>
              <a:t> </a:t>
            </a:r>
            <a:r>
              <a:rPr kumimoji="0" lang="en-US" altLang="zh-CN" sz="4000" b="1" i="0" u="none" strike="noStrike" kern="1200" cap="none" spc="0" normalizeH="0" baseline="0" noProof="0" dirty="0" err="1">
                <a:ln>
                  <a:noFill/>
                </a:ln>
                <a:solidFill>
                  <a:srgbClr val="00B050"/>
                </a:solidFill>
                <a:effectLst/>
                <a:uLnTx/>
                <a:uFillTx/>
                <a:latin typeface="Times New Roman" pitchFamily="18" charset="0"/>
                <a:ea typeface="PangMenZhengDao" panose="02010600030101010101" pitchFamily="2" charset="-122"/>
                <a:cs typeface="Times New Roman" pitchFamily="18" charset="0"/>
                <a:sym typeface="Source Han Sans HW SC"/>
              </a:rPr>
              <a:t>bài</a:t>
            </a:r>
            <a:r>
              <a:rPr kumimoji="0" lang="en-US" altLang="zh-CN" sz="4000" b="1" i="0" u="none" strike="noStrike" kern="1200" cap="none" spc="0" normalizeH="0" baseline="0" noProof="0" dirty="0">
                <a:ln>
                  <a:noFill/>
                </a:ln>
                <a:solidFill>
                  <a:srgbClr val="00B050"/>
                </a:solidFill>
                <a:effectLst/>
                <a:uLnTx/>
                <a:uFillTx/>
                <a:latin typeface="Times New Roman" pitchFamily="18" charset="0"/>
                <a:ea typeface="PangMenZhengDao" panose="02010600030101010101" pitchFamily="2" charset="-122"/>
                <a:cs typeface="Times New Roman" pitchFamily="18" charset="0"/>
                <a:sym typeface="Source Han Sans HW SC"/>
              </a:rPr>
              <a:t> </a:t>
            </a:r>
            <a:r>
              <a:rPr kumimoji="0" lang="en-US" altLang="zh-CN" sz="4000" b="1" i="0" u="none" strike="noStrike" kern="1200" cap="none" spc="0" normalizeH="0" baseline="0" noProof="0" dirty="0" err="1">
                <a:ln>
                  <a:noFill/>
                </a:ln>
                <a:solidFill>
                  <a:srgbClr val="00B050"/>
                </a:solidFill>
                <a:effectLst/>
                <a:uLnTx/>
                <a:uFillTx/>
                <a:latin typeface="Times New Roman" pitchFamily="18" charset="0"/>
                <a:ea typeface="PangMenZhengDao" panose="02010600030101010101" pitchFamily="2" charset="-122"/>
                <a:cs typeface="Times New Roman" pitchFamily="18" charset="0"/>
                <a:sym typeface="Source Han Sans HW SC"/>
              </a:rPr>
              <a:t>tiếp</a:t>
            </a:r>
            <a:r>
              <a:rPr kumimoji="0" lang="en-US" altLang="zh-CN" sz="4000" b="1" i="0" u="none" strike="noStrike" kern="1200" cap="none" spc="0" normalizeH="0" baseline="0" noProof="0" dirty="0">
                <a:ln>
                  <a:noFill/>
                </a:ln>
                <a:solidFill>
                  <a:srgbClr val="00B050"/>
                </a:solidFill>
                <a:effectLst/>
                <a:uLnTx/>
                <a:uFillTx/>
                <a:latin typeface="Times New Roman" pitchFamily="18" charset="0"/>
                <a:ea typeface="PangMenZhengDao" panose="02010600030101010101" pitchFamily="2" charset="-122"/>
                <a:cs typeface="Times New Roman" pitchFamily="18" charset="0"/>
                <a:sym typeface="Source Han Sans HW SC"/>
              </a:rPr>
              <a:t> </a:t>
            </a:r>
            <a:r>
              <a:rPr kumimoji="0" lang="en-US" altLang="zh-CN" sz="4000" b="1" i="0" u="none" strike="noStrike" kern="1200" cap="none" spc="0" normalizeH="0" baseline="0" noProof="0" dirty="0" err="1">
                <a:ln>
                  <a:noFill/>
                </a:ln>
                <a:solidFill>
                  <a:srgbClr val="00B050"/>
                </a:solidFill>
                <a:effectLst/>
                <a:uLnTx/>
                <a:uFillTx/>
                <a:latin typeface="Times New Roman" pitchFamily="18" charset="0"/>
                <a:ea typeface="PangMenZhengDao" panose="02010600030101010101" pitchFamily="2" charset="-122"/>
                <a:cs typeface="Times New Roman" pitchFamily="18" charset="0"/>
                <a:sym typeface="Source Han Sans HW SC"/>
              </a:rPr>
              <a:t>theo</a:t>
            </a:r>
            <a:endParaRPr kumimoji="0" lang="zh-CN" altLang="en-US" sz="4000" b="0" i="0" u="none" strike="noStrike" kern="1200" cap="none" spc="0" normalizeH="0" baseline="0" noProof="0" dirty="0">
              <a:ln>
                <a:noFill/>
              </a:ln>
              <a:solidFill>
                <a:srgbClr val="00B050"/>
              </a:solidFill>
              <a:effectLst/>
              <a:uLnTx/>
              <a:uFillTx/>
              <a:latin typeface="Source Han Sans HW SC"/>
              <a:ea typeface="PangMenZhengDao" panose="02010600030101010101" pitchFamily="2" charset="-122"/>
              <a:cs typeface="微软雅黑"/>
              <a:sym typeface="Source Han Sans HW SC"/>
            </a:endParaRPr>
          </a:p>
        </p:txBody>
      </p:sp>
    </p:spTree>
    <p:extLst>
      <p:ext uri="{BB962C8B-B14F-4D97-AF65-F5344CB8AC3E}">
        <p14:creationId xmlns:p14="http://schemas.microsoft.com/office/powerpoint/2010/main" val="433391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4" presetClass="entr" presetSubtype="10"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randombar(horizontal)">
                                      <p:cBhvr>
                                        <p:cTn id="18" dur="500"/>
                                        <p:tgtEl>
                                          <p:spTgt spid="8"/>
                                        </p:tgtEl>
                                      </p:cBhvr>
                                    </p:animEffect>
                                  </p:childTnLst>
                                </p:cTn>
                              </p:par>
                            </p:childTnLst>
                          </p:cTn>
                        </p:par>
                        <p:par>
                          <p:cTn id="19" fill="hold">
                            <p:stCondLst>
                              <p:cond delay="1500"/>
                            </p:stCondLst>
                            <p:childTnLst>
                              <p:par>
                                <p:cTn id="20" presetID="14" presetClass="entr" presetSubtype="10"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randombar(horizont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 descr="图片包含 矢量图形, 文字&#10;&#10;已生成高可信度的说明">
            <a:extLst>
              <a:ext uri="{FF2B5EF4-FFF2-40B4-BE49-F238E27FC236}">
                <a16:creationId xmlns:a16="http://schemas.microsoft.com/office/drawing/2014/main" id="{2F89B03B-8E83-4F08-B63E-B94AD7073F0A}"/>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b="29462"/>
          <a:stretch/>
        </p:blipFill>
        <p:spPr>
          <a:xfrm>
            <a:off x="-761495" y="796542"/>
            <a:ext cx="13643306" cy="6198645"/>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305" y="-23873"/>
            <a:ext cx="5664435" cy="6850808"/>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73763" y="9186"/>
            <a:ext cx="3018237" cy="2759992"/>
          </a:xfrm>
          <a:prstGeom prst="rect">
            <a:avLst/>
          </a:prstGeom>
        </p:spPr>
      </p:pic>
      <p:pic>
        <p:nvPicPr>
          <p:cNvPr id="3" name="Picture 2">
            <a:extLst>
              <a:ext uri="{FF2B5EF4-FFF2-40B4-BE49-F238E27FC236}">
                <a16:creationId xmlns:a16="http://schemas.microsoft.com/office/drawing/2014/main" id="{762908DE-1529-4239-B4D7-B9F28C99945B}"/>
              </a:ext>
            </a:extLst>
          </p:cNvPr>
          <p:cNvPicPr>
            <a:picLocks noChangeAspect="1"/>
          </p:cNvPicPr>
          <p:nvPr/>
        </p:nvPicPr>
        <p:blipFill>
          <a:blip r:embed="rId5"/>
          <a:stretch>
            <a:fillRect/>
          </a:stretch>
        </p:blipFill>
        <p:spPr>
          <a:xfrm>
            <a:off x="1320364" y="1697620"/>
            <a:ext cx="10059272" cy="2670279"/>
          </a:xfrm>
          <a:prstGeom prst="rect">
            <a:avLst/>
          </a:prstGeom>
        </p:spPr>
      </p:pic>
    </p:spTree>
    <p:extLst>
      <p:ext uri="{BB962C8B-B14F-4D97-AF65-F5344CB8AC3E}">
        <p14:creationId xmlns:p14="http://schemas.microsoft.com/office/powerpoint/2010/main" val="1435336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after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63622" y="138120"/>
            <a:ext cx="2200789" cy="2012486"/>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65349" y="-786978"/>
            <a:ext cx="4989888" cy="2401653"/>
          </a:xfrm>
          <a:prstGeom prst="rect">
            <a:avLst/>
          </a:prstGeom>
        </p:spPr>
      </p:pic>
      <p:pic>
        <p:nvPicPr>
          <p:cNvPr id="4" name="图片 2" descr="图片包含 矢量图形, 文字&#10;&#10;已生成高可信度的说明">
            <a:extLst>
              <a:ext uri="{FF2B5EF4-FFF2-40B4-BE49-F238E27FC236}">
                <a16:creationId xmlns:a16="http://schemas.microsoft.com/office/drawing/2014/main" id="{2F89B03B-8E83-4F08-B63E-B94AD7073F0A}"/>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b="29462"/>
          <a:stretch/>
        </p:blipFill>
        <p:spPr>
          <a:xfrm>
            <a:off x="-58111" y="1880035"/>
            <a:ext cx="12191999" cy="5539264"/>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3527" y="7192"/>
            <a:ext cx="5664435" cy="6850808"/>
          </a:xfrm>
          <a:prstGeom prst="rect">
            <a:avLst/>
          </a:prstGeom>
        </p:spPr>
      </p:pic>
      <p:pic>
        <p:nvPicPr>
          <p:cNvPr id="10" name="Picture 9">
            <a:extLst>
              <a:ext uri="{FF2B5EF4-FFF2-40B4-BE49-F238E27FC236}">
                <a16:creationId xmlns:a16="http://schemas.microsoft.com/office/drawing/2014/main" id="{16F46BA8-672C-45D1-A157-B9F0F6BEA6DA}"/>
              </a:ext>
            </a:extLst>
          </p:cNvPr>
          <p:cNvPicPr>
            <a:picLocks noChangeAspect="1"/>
          </p:cNvPicPr>
          <p:nvPr/>
        </p:nvPicPr>
        <p:blipFill>
          <a:blip r:embed="rId7"/>
          <a:stretch>
            <a:fillRect/>
          </a:stretch>
        </p:blipFill>
        <p:spPr>
          <a:xfrm>
            <a:off x="5038717" y="-326062"/>
            <a:ext cx="6706181" cy="2670279"/>
          </a:xfrm>
          <a:prstGeom prst="rect">
            <a:avLst/>
          </a:prstGeom>
        </p:spPr>
      </p:pic>
      <p:sp>
        <p:nvSpPr>
          <p:cNvPr id="13" name="TextBox 12">
            <a:extLst>
              <a:ext uri="{FF2B5EF4-FFF2-40B4-BE49-F238E27FC236}">
                <a16:creationId xmlns:a16="http://schemas.microsoft.com/office/drawing/2014/main" id="{69ED3E0E-7DE7-4130-AB51-B9ADB1548872}"/>
              </a:ext>
            </a:extLst>
          </p:cNvPr>
          <p:cNvSpPr txBox="1"/>
          <p:nvPr/>
        </p:nvSpPr>
        <p:spPr>
          <a:xfrm>
            <a:off x="3378699" y="1615254"/>
            <a:ext cx="5985317"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Thứ</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ngày</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tháng</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năm</a:t>
            </a:r>
            <a:endPar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8" name="Picture 7">
            <a:extLst>
              <a:ext uri="{FF2B5EF4-FFF2-40B4-BE49-F238E27FC236}">
                <a16:creationId xmlns:a16="http://schemas.microsoft.com/office/drawing/2014/main" id="{0C4D986B-29A6-4503-831A-D5A30A6AC89E}"/>
              </a:ext>
            </a:extLst>
          </p:cNvPr>
          <p:cNvPicPr>
            <a:picLocks noChangeAspect="1"/>
          </p:cNvPicPr>
          <p:nvPr/>
        </p:nvPicPr>
        <p:blipFill>
          <a:blip r:embed="rId8"/>
          <a:stretch>
            <a:fillRect/>
          </a:stretch>
        </p:blipFill>
        <p:spPr>
          <a:xfrm>
            <a:off x="2378098" y="2608998"/>
            <a:ext cx="8248603" cy="2621507"/>
          </a:xfrm>
          <a:prstGeom prst="rect">
            <a:avLst/>
          </a:prstGeom>
        </p:spPr>
      </p:pic>
    </p:spTree>
    <p:extLst>
      <p:ext uri="{BB962C8B-B14F-4D97-AF65-F5344CB8AC3E}">
        <p14:creationId xmlns:p14="http://schemas.microsoft.com/office/powerpoint/2010/main" val="3403209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2" descr="图片包含 矢量图形, 文字&#10;&#10;已生成高可信度的说明">
            <a:extLst>
              <a:ext uri="{FF2B5EF4-FFF2-40B4-BE49-F238E27FC236}">
                <a16:creationId xmlns:a16="http://schemas.microsoft.com/office/drawing/2014/main" id="{2F89B03B-8E83-4F08-B63E-B94AD7073F0A}"/>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23827" b="29462"/>
          <a:stretch/>
        </p:blipFill>
        <p:spPr>
          <a:xfrm>
            <a:off x="0" y="4242921"/>
            <a:ext cx="12191999" cy="3668169"/>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826" y="-1834919"/>
            <a:ext cx="8289971" cy="7275773"/>
          </a:xfrm>
          <a:prstGeom prst="rect">
            <a:avLst/>
          </a:prstGeom>
        </p:spPr>
      </p:pic>
      <p:sp>
        <p:nvSpPr>
          <p:cNvPr id="8" name="文本框 6">
            <a:extLst>
              <a:ext uri="{FF2B5EF4-FFF2-40B4-BE49-F238E27FC236}">
                <a16:creationId xmlns:a16="http://schemas.microsoft.com/office/drawing/2014/main" id="{14E1C89D-F82E-46A6-B0B5-8C5C7843D6E8}"/>
              </a:ext>
            </a:extLst>
          </p:cNvPr>
          <p:cNvSpPr txBox="1"/>
          <p:nvPr/>
        </p:nvSpPr>
        <p:spPr>
          <a:xfrm>
            <a:off x="2383061" y="931651"/>
            <a:ext cx="4381533" cy="3637919"/>
          </a:xfrm>
          <a:prstGeom prst="rect">
            <a:avLst/>
          </a:prstGeom>
          <a:noFill/>
        </p:spPr>
        <p:txBody>
          <a:bodyPr wrap="square" rtlCol="0">
            <a:spAutoFit/>
          </a:bodyPr>
          <a:lstStyle>
            <a:defPPr>
              <a:defRPr lang="zh-CN"/>
            </a:defPPr>
            <a:lvl1pPr algn="just">
              <a:lnSpc>
                <a:spcPct val="120000"/>
              </a:lnSpc>
              <a:defRPr sz="3600" i="0">
                <a:solidFill>
                  <a:srgbClr val="A05B2E"/>
                </a:solidFill>
                <a:effectLst/>
                <a:latin typeface="思源黑体 CN Bold" panose="020B0800000000000000" pitchFamily="34" charset="-122"/>
                <a:ea typeface="思源黑体 CN Bold" panose="020B0800000000000000" pitchFamily="34" charset="-122"/>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9600" b="1" i="0" u="none" strike="noStrike" kern="1200" cap="none" spc="0" normalizeH="0" baseline="0" noProof="0" dirty="0">
                <a:ln>
                  <a:noFill/>
                </a:ln>
                <a:solidFill>
                  <a:srgbClr val="FFFF00"/>
                </a:solidFill>
                <a:effectLst>
                  <a:glow rad="101600">
                    <a:srgbClr val="3E8A47">
                      <a:satMod val="175000"/>
                      <a:alpha val="40000"/>
                    </a:srgbClr>
                  </a:glow>
                  <a:outerShdw blurRad="50800" dist="38100" algn="l" rotWithShape="0">
                    <a:prstClr val="black">
                      <a:alpha val="40000"/>
                    </a:prstClr>
                  </a:outerShdw>
                  <a:reflection blurRad="6350" stA="55000" endA="300" endPos="45500" dir="5400000" sy="-100000" algn="bl" rotWithShape="0"/>
                </a:effectLst>
                <a:uLnTx/>
                <a:uFillTx/>
                <a:latin typeface="Verdana" panose="020B0604030504040204" pitchFamily="34" charset="0"/>
                <a:ea typeface="Verdana" panose="020B0604030504040204" pitchFamily="34" charset="0"/>
                <a:cs typeface="+mn-cs"/>
              </a:rPr>
              <a:t>KHÁM </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9600" b="1" i="0" u="none" strike="noStrike" kern="1200" cap="none" spc="0" normalizeH="0" baseline="0" noProof="0" dirty="0">
                <a:ln>
                  <a:noFill/>
                </a:ln>
                <a:solidFill>
                  <a:srgbClr val="FFFF00"/>
                </a:solidFill>
                <a:effectLst>
                  <a:glow rad="101600">
                    <a:srgbClr val="3E8A47">
                      <a:satMod val="175000"/>
                      <a:alpha val="40000"/>
                    </a:srgbClr>
                  </a:glow>
                  <a:outerShdw blurRad="50800" dist="38100" algn="l" rotWithShape="0">
                    <a:prstClr val="black">
                      <a:alpha val="40000"/>
                    </a:prstClr>
                  </a:outerShdw>
                  <a:reflection blurRad="6350" stA="55000" endA="300" endPos="45500" dir="5400000" sy="-100000" algn="bl" rotWithShape="0"/>
                </a:effectLst>
                <a:uLnTx/>
                <a:uFillTx/>
                <a:latin typeface="Verdana" panose="020B0604030504040204" pitchFamily="34" charset="0"/>
                <a:ea typeface="Verdana" panose="020B0604030504040204" pitchFamily="34" charset="0"/>
                <a:cs typeface="+mn-cs"/>
              </a:rPr>
              <a:t>PHÁ</a:t>
            </a:r>
            <a:endParaRPr kumimoji="0" lang="zh-CN" altLang="en-US" sz="9600" b="1" i="0" u="none" strike="noStrike" kern="1200" cap="none" spc="0" normalizeH="0" baseline="0" noProof="0" dirty="0">
              <a:ln>
                <a:noFill/>
              </a:ln>
              <a:solidFill>
                <a:srgbClr val="FFFF00"/>
              </a:solidFill>
              <a:effectLst>
                <a:glow rad="101600">
                  <a:srgbClr val="3E8A47">
                    <a:satMod val="175000"/>
                    <a:alpha val="40000"/>
                  </a:srgbClr>
                </a:glow>
                <a:outerShdw blurRad="50800" dist="38100" algn="l" rotWithShape="0">
                  <a:prstClr val="black">
                    <a:alpha val="40000"/>
                  </a:prstClr>
                </a:outerShdw>
                <a:reflection blurRad="6350" stA="55000" endA="300" endPos="45500" dir="5400000" sy="-100000" algn="bl" rotWithShape="0"/>
              </a:effectLst>
              <a:uLnTx/>
              <a:uFillTx/>
              <a:latin typeface="Verdana" panose="020B0604030504040204" pitchFamily="34" charset="0"/>
              <a:ea typeface="思源黑体 CN Bold" panose="020B0800000000000000" pitchFamily="34" charset="-122"/>
              <a:cs typeface="+mn-cs"/>
            </a:endParaRPr>
          </a:p>
        </p:txBody>
      </p:sp>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52132" y="0"/>
            <a:ext cx="5664435" cy="6850808"/>
          </a:xfrm>
          <a:prstGeom prst="rect">
            <a:avLst/>
          </a:prstGeom>
        </p:spPr>
      </p:pic>
    </p:spTree>
    <p:extLst>
      <p:ext uri="{BB962C8B-B14F-4D97-AF65-F5344CB8AC3E}">
        <p14:creationId xmlns:p14="http://schemas.microsoft.com/office/powerpoint/2010/main" val="372946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p:cTn id="18" dur="500" fill="hold"/>
                                        <p:tgtEl>
                                          <p:spTgt spid="8"/>
                                        </p:tgtEl>
                                        <p:attrNameLst>
                                          <p:attrName>ppt_w</p:attrName>
                                        </p:attrNameLst>
                                      </p:cBhvr>
                                      <p:tavLst>
                                        <p:tav tm="0">
                                          <p:val>
                                            <p:fltVal val="0"/>
                                          </p:val>
                                        </p:tav>
                                        <p:tav tm="100000">
                                          <p:val>
                                            <p:strVal val="#ppt_w"/>
                                          </p:val>
                                        </p:tav>
                                      </p:tavLst>
                                    </p:anim>
                                    <p:anim calcmode="lin" valueType="num">
                                      <p:cBhvr>
                                        <p:cTn id="19" dur="500" fill="hold"/>
                                        <p:tgtEl>
                                          <p:spTgt spid="8"/>
                                        </p:tgtEl>
                                        <p:attrNameLst>
                                          <p:attrName>ppt_h</p:attrName>
                                        </p:attrNameLst>
                                      </p:cBhvr>
                                      <p:tavLst>
                                        <p:tav tm="0">
                                          <p:val>
                                            <p:fltVal val="0"/>
                                          </p:val>
                                        </p:tav>
                                        <p:tav tm="100000">
                                          <p:val>
                                            <p:strVal val="#ppt_h"/>
                                          </p:val>
                                        </p:tav>
                                      </p:tavLst>
                                    </p:anim>
                                    <p:animEffect transition="in" filter="fade">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56854" y="4992496"/>
            <a:ext cx="5950212" cy="2572735"/>
          </a:xfrm>
          <a:prstGeom prst="rect">
            <a:avLst/>
          </a:prstGeom>
        </p:spPr>
      </p:pic>
      <p:sp>
        <p:nvSpPr>
          <p:cNvPr id="3" name="Rounded Rectangle 2"/>
          <p:cNvSpPr/>
          <p:nvPr/>
        </p:nvSpPr>
        <p:spPr>
          <a:xfrm>
            <a:off x="293331" y="1460123"/>
            <a:ext cx="11614189" cy="2319397"/>
          </a:xfrm>
          <a:prstGeom prst="roundRect">
            <a:avLst/>
          </a:prstGeom>
          <a:solidFill>
            <a:schemeClr val="bg1">
              <a:alpha val="83000"/>
            </a:schemeClr>
          </a:solidFill>
          <a:ln w="98425" cmpd="thickThi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文本框 34">
            <a:extLst>
              <a:ext uri="{FF2B5EF4-FFF2-40B4-BE49-F238E27FC236}">
                <a16:creationId xmlns:a16="http://schemas.microsoft.com/office/drawing/2014/main" id="{2B8075FB-CC11-41C6-892F-DBCE6CA63AB1}"/>
              </a:ext>
            </a:extLst>
          </p:cNvPr>
          <p:cNvSpPr txBox="1"/>
          <p:nvPr/>
        </p:nvSpPr>
        <p:spPr>
          <a:xfrm>
            <a:off x="664007" y="1714354"/>
            <a:ext cx="10511993" cy="1754326"/>
          </a:xfrm>
          <a:prstGeom prst="rect">
            <a:avLst/>
          </a:prstGeom>
          <a:noFill/>
        </p:spPr>
        <p:txBody>
          <a:bodyPr wrap="square" rtlCol="0">
            <a:spAutoFit/>
          </a:bodyPr>
          <a:lstStyle/>
          <a:p>
            <a:pPr lvl="0" algn="ctr" defTabSz="685800">
              <a:defRPr/>
            </a:pPr>
            <a:r>
              <a:rPr lang="en-US" sz="5400" b="1" kern="0" dirty="0">
                <a:solidFill>
                  <a:srgbClr val="00B050"/>
                </a:solidFill>
                <a:latin typeface="Arial" panose="020B0604020202020204" pitchFamily="34" charset="0"/>
                <a:cs typeface="Arial" panose="020B0604020202020204" pitchFamily="34" charset="0"/>
              </a:rPr>
              <a:t>1. </a:t>
            </a:r>
            <a:r>
              <a:rPr lang="en-US" sz="5400" b="1" kern="0" dirty="0" err="1">
                <a:solidFill>
                  <a:srgbClr val="00B050"/>
                </a:solidFill>
                <a:latin typeface="Arial" panose="020B0604020202020204" pitchFamily="34" charset="0"/>
                <a:cs typeface="Arial" panose="020B0604020202020204" pitchFamily="34" charset="0"/>
              </a:rPr>
              <a:t>Cách</a:t>
            </a:r>
            <a:r>
              <a:rPr lang="en-US" sz="5400" b="1" kern="0" dirty="0">
                <a:solidFill>
                  <a:srgbClr val="00B050"/>
                </a:solidFill>
                <a:latin typeface="Arial" panose="020B0604020202020204" pitchFamily="34" charset="0"/>
                <a:cs typeface="Arial" panose="020B0604020202020204" pitchFamily="34" charset="0"/>
              </a:rPr>
              <a:t> </a:t>
            </a:r>
            <a:r>
              <a:rPr lang="en-US" sz="5400" b="1" kern="0" dirty="0" err="1">
                <a:solidFill>
                  <a:srgbClr val="00B050"/>
                </a:solidFill>
                <a:latin typeface="Arial" panose="020B0604020202020204" pitchFamily="34" charset="0"/>
                <a:cs typeface="Arial" panose="020B0604020202020204" pitchFamily="34" charset="0"/>
              </a:rPr>
              <a:t>bảo</a:t>
            </a:r>
            <a:r>
              <a:rPr lang="en-US" sz="5400" b="1" kern="0" dirty="0">
                <a:solidFill>
                  <a:srgbClr val="00B050"/>
                </a:solidFill>
                <a:latin typeface="Arial" panose="020B0604020202020204" pitchFamily="34" charset="0"/>
                <a:cs typeface="Arial" panose="020B0604020202020204" pitchFamily="34" charset="0"/>
              </a:rPr>
              <a:t> </a:t>
            </a:r>
            <a:r>
              <a:rPr lang="en-US" sz="5400" b="1" kern="0" dirty="0" err="1">
                <a:solidFill>
                  <a:srgbClr val="00B050"/>
                </a:solidFill>
                <a:latin typeface="Arial" panose="020B0604020202020204" pitchFamily="34" charset="0"/>
                <a:cs typeface="Arial" panose="020B0604020202020204" pitchFamily="34" charset="0"/>
              </a:rPr>
              <a:t>quản</a:t>
            </a:r>
            <a:r>
              <a:rPr lang="en-US" sz="5400" b="1" kern="0" dirty="0">
                <a:solidFill>
                  <a:srgbClr val="00B050"/>
                </a:solidFill>
                <a:latin typeface="Arial" panose="020B0604020202020204" pitchFamily="34" charset="0"/>
                <a:cs typeface="Arial" panose="020B0604020202020204" pitchFamily="34" charset="0"/>
              </a:rPr>
              <a:t> </a:t>
            </a:r>
            <a:r>
              <a:rPr lang="en-US" sz="5400" b="1" kern="0" dirty="0" err="1">
                <a:solidFill>
                  <a:srgbClr val="00B050"/>
                </a:solidFill>
                <a:latin typeface="Arial" panose="020B0604020202020204" pitchFamily="34" charset="0"/>
                <a:cs typeface="Arial" panose="020B0604020202020204" pitchFamily="34" charset="0"/>
              </a:rPr>
              <a:t>đồ</a:t>
            </a:r>
            <a:r>
              <a:rPr lang="en-US" sz="5400" b="1" kern="0" dirty="0">
                <a:solidFill>
                  <a:srgbClr val="00B050"/>
                </a:solidFill>
                <a:latin typeface="Arial" panose="020B0604020202020204" pitchFamily="34" charset="0"/>
                <a:cs typeface="Arial" panose="020B0604020202020204" pitchFamily="34" charset="0"/>
              </a:rPr>
              <a:t> </a:t>
            </a:r>
            <a:r>
              <a:rPr lang="en-US" sz="5400" b="1" kern="0" dirty="0" err="1">
                <a:solidFill>
                  <a:srgbClr val="00B050"/>
                </a:solidFill>
                <a:latin typeface="Arial" panose="020B0604020202020204" pitchFamily="34" charset="0"/>
                <a:cs typeface="Arial" panose="020B0604020202020204" pitchFamily="34" charset="0"/>
              </a:rPr>
              <a:t>ăn</a:t>
            </a:r>
            <a:r>
              <a:rPr lang="en-US" sz="5400" b="1" kern="0" dirty="0">
                <a:solidFill>
                  <a:srgbClr val="00B050"/>
                </a:solidFill>
                <a:latin typeface="Arial" panose="020B0604020202020204" pitchFamily="34" charset="0"/>
                <a:cs typeface="Arial" panose="020B0604020202020204" pitchFamily="34" charset="0"/>
              </a:rPr>
              <a:t>, </a:t>
            </a:r>
            <a:r>
              <a:rPr lang="en-US" sz="5400" b="1" kern="0" dirty="0" err="1">
                <a:solidFill>
                  <a:srgbClr val="00B050"/>
                </a:solidFill>
                <a:latin typeface="Arial" panose="020B0604020202020204" pitchFamily="34" charset="0"/>
                <a:cs typeface="Arial" panose="020B0604020202020204" pitchFamily="34" charset="0"/>
              </a:rPr>
              <a:t>đồ</a:t>
            </a:r>
            <a:r>
              <a:rPr lang="en-US" sz="5400" b="1" kern="0" dirty="0">
                <a:solidFill>
                  <a:srgbClr val="00B050"/>
                </a:solidFill>
                <a:latin typeface="Arial" panose="020B0604020202020204" pitchFamily="34" charset="0"/>
                <a:cs typeface="Arial" panose="020B0604020202020204" pitchFamily="34" charset="0"/>
              </a:rPr>
              <a:t> </a:t>
            </a:r>
            <a:r>
              <a:rPr lang="en-US" sz="5400" b="1" kern="0" dirty="0" err="1">
                <a:solidFill>
                  <a:srgbClr val="00B050"/>
                </a:solidFill>
                <a:latin typeface="Arial" panose="020B0604020202020204" pitchFamily="34" charset="0"/>
                <a:cs typeface="Arial" panose="020B0604020202020204" pitchFamily="34" charset="0"/>
              </a:rPr>
              <a:t>uống</a:t>
            </a:r>
            <a:r>
              <a:rPr lang="en-US" sz="5400" b="1" kern="0" dirty="0">
                <a:solidFill>
                  <a:srgbClr val="00B050"/>
                </a:solidFill>
                <a:latin typeface="Arial" panose="020B0604020202020204" pitchFamily="34" charset="0"/>
                <a:cs typeface="Arial" panose="020B0604020202020204" pitchFamily="34" charset="0"/>
              </a:rPr>
              <a:t>, </a:t>
            </a:r>
            <a:r>
              <a:rPr lang="en-US" sz="5400" b="1" kern="0" dirty="0" err="1">
                <a:solidFill>
                  <a:srgbClr val="00B050"/>
                </a:solidFill>
                <a:latin typeface="Arial" panose="020B0604020202020204" pitchFamily="34" charset="0"/>
                <a:cs typeface="Arial" panose="020B0604020202020204" pitchFamily="34" charset="0"/>
              </a:rPr>
              <a:t>đồ</a:t>
            </a:r>
            <a:r>
              <a:rPr lang="en-US" sz="5400" b="1" kern="0" dirty="0">
                <a:solidFill>
                  <a:srgbClr val="00B050"/>
                </a:solidFill>
                <a:latin typeface="Arial" panose="020B0604020202020204" pitchFamily="34" charset="0"/>
                <a:cs typeface="Arial" panose="020B0604020202020204" pitchFamily="34" charset="0"/>
              </a:rPr>
              <a:t> </a:t>
            </a:r>
            <a:r>
              <a:rPr lang="en-US" sz="5400" b="1" kern="0" dirty="0" err="1">
                <a:solidFill>
                  <a:srgbClr val="00B050"/>
                </a:solidFill>
                <a:latin typeface="Arial" panose="020B0604020202020204" pitchFamily="34" charset="0"/>
                <a:cs typeface="Arial" panose="020B0604020202020204" pitchFamily="34" charset="0"/>
              </a:rPr>
              <a:t>dùng</a:t>
            </a:r>
            <a:r>
              <a:rPr lang="en-US" sz="5400" b="1" kern="0" dirty="0">
                <a:solidFill>
                  <a:srgbClr val="00B050"/>
                </a:solidFill>
                <a:latin typeface="Arial" panose="020B0604020202020204" pitchFamily="34" charset="0"/>
                <a:cs typeface="Arial" panose="020B0604020202020204" pitchFamily="34" charset="0"/>
              </a:rPr>
              <a:t> an </a:t>
            </a:r>
            <a:r>
              <a:rPr lang="en-US" sz="5400" b="1" kern="0" dirty="0" err="1">
                <a:solidFill>
                  <a:srgbClr val="00B050"/>
                </a:solidFill>
                <a:latin typeface="Arial" panose="020B0604020202020204" pitchFamily="34" charset="0"/>
                <a:cs typeface="Arial" panose="020B0604020202020204" pitchFamily="34" charset="0"/>
              </a:rPr>
              <a:t>toàn</a:t>
            </a:r>
            <a:r>
              <a:rPr lang="en-US" sz="5400" b="1" kern="0" dirty="0">
                <a:solidFill>
                  <a:srgbClr val="00B050"/>
                </a:solidFill>
                <a:latin typeface="Arial" panose="020B0604020202020204" pitchFamily="34" charset="0"/>
                <a:cs typeface="Arial" panose="020B0604020202020204" pitchFamily="34" charset="0"/>
              </a:rPr>
              <a:t>. </a:t>
            </a:r>
            <a:endParaRPr kumimoji="0" lang="en-US" sz="5400" b="1" i="0" u="none" strike="noStrike" kern="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endParaRPr>
          </a:p>
        </p:txBody>
      </p:sp>
      <p:pic>
        <p:nvPicPr>
          <p:cNvPr id="4" name="图片 2" descr="图片包含 矢量图形, 文字&#10;&#10;已生成高可信度的说明">
            <a:extLst>
              <a:ext uri="{FF2B5EF4-FFF2-40B4-BE49-F238E27FC236}">
                <a16:creationId xmlns:a16="http://schemas.microsoft.com/office/drawing/2014/main" id="{2F89B03B-8E83-4F08-B63E-B94AD7073F0A}"/>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26435" b="29462"/>
          <a:stretch/>
        </p:blipFill>
        <p:spPr>
          <a:xfrm>
            <a:off x="-198281" y="4139381"/>
            <a:ext cx="12191999" cy="346337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07581" y="-11240"/>
            <a:ext cx="5664435" cy="6850808"/>
          </a:xfrm>
          <a:prstGeom prst="rect">
            <a:avLst/>
          </a:prstGeom>
        </p:spPr>
      </p:pic>
      <p:pic>
        <p:nvPicPr>
          <p:cNvPr id="6" name="Picture 5"/>
          <p:cNvPicPr>
            <a:picLocks noChangeAspect="1"/>
          </p:cNvPicPr>
          <p:nvPr/>
        </p:nvPicPr>
        <p:blipFill>
          <a:blip r:embed="rId5">
            <a:extLst>
              <a:ext uri="{BEBA8EAE-BF5A-486C-A8C5-ECC9F3942E4B}">
                <a14:imgProps xmlns:a14="http://schemas.microsoft.com/office/drawing/2010/main">
                  <a14:imgLayer r:embed="rId6">
                    <a14:imgEffect>
                      <a14:backgroundRemoval t="1896" b="100000" l="0" r="100000">
                        <a14:foregroundMark x1="42979" y1="21801" x2="51064" y2="26066"/>
                      </a14:backgroundRemoval>
                    </a14:imgEffect>
                  </a14:imgLayer>
                </a14:imgProps>
              </a:ext>
              <a:ext uri="{28A0092B-C50C-407E-A947-70E740481C1C}">
                <a14:useLocalDpi xmlns:a14="http://schemas.microsoft.com/office/drawing/2010/main" val="0"/>
              </a:ext>
            </a:extLst>
          </a:blip>
          <a:stretch>
            <a:fillRect/>
          </a:stretch>
        </p:blipFill>
        <p:spPr>
          <a:xfrm>
            <a:off x="9877742" y="-11240"/>
            <a:ext cx="2486652" cy="2232696"/>
          </a:xfrm>
          <a:prstGeom prst="rect">
            <a:avLst/>
          </a:prstGeom>
        </p:spPr>
      </p:pic>
    </p:spTree>
    <p:extLst>
      <p:ext uri="{BB962C8B-B14F-4D97-AF65-F5344CB8AC3E}">
        <p14:creationId xmlns:p14="http://schemas.microsoft.com/office/powerpoint/2010/main" val="3201839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14" presetClass="entr" presetSubtype="1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randombar(horizontal)">
                                      <p:cBhvr>
                                        <p:cTn id="17" dur="500"/>
                                        <p:tgtEl>
                                          <p:spTgt spid="3"/>
                                        </p:tgtEl>
                                      </p:cBhvr>
                                    </p:animEffect>
                                  </p:childTnLst>
                                </p:cTn>
                              </p:par>
                            </p:childTnLst>
                          </p:cTn>
                        </p:par>
                        <p:par>
                          <p:cTn id="18" fill="hold">
                            <p:stCondLst>
                              <p:cond delay="1000"/>
                            </p:stCondLst>
                            <p:childTnLst>
                              <p:par>
                                <p:cTn id="19" presetID="22" presetClass="entr" presetSubtype="1" fill="hold" grpId="0" nodeType="after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up)">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79FADA7-E994-4F70-93ED-9ACB0F945364}"/>
              </a:ext>
            </a:extLst>
          </p:cNvPr>
          <p:cNvSpPr/>
          <p:nvPr/>
        </p:nvSpPr>
        <p:spPr>
          <a:xfrm>
            <a:off x="1127761" y="81797"/>
            <a:ext cx="10985542" cy="1015663"/>
          </a:xfrm>
          <a:prstGeom prst="rect">
            <a:avLst/>
          </a:prstGeom>
          <a:solidFill>
            <a:schemeClr val="bg1"/>
          </a:solidFill>
          <a:ln w="101600" cmpd="thickThin">
            <a:solidFill>
              <a:srgbClr val="0070C0"/>
            </a:solidFill>
          </a:ln>
        </p:spPr>
        <p:style>
          <a:lnRef idx="2">
            <a:schemeClr val="accent1"/>
          </a:lnRef>
          <a:fillRef idx="1">
            <a:schemeClr val="lt1"/>
          </a:fillRef>
          <a:effectRef idx="0">
            <a:schemeClr val="accent1"/>
          </a:effectRef>
          <a:fontRef idx="minor">
            <a:schemeClr val="dk1"/>
          </a:fontRef>
        </p:style>
        <p:txBody>
          <a:bodyPr wrap="square">
            <a:spAutoFit/>
          </a:bodyPr>
          <a:lstStyle/>
          <a:p>
            <a:pPr lvl="0" algn="just">
              <a:defRPr/>
            </a:pPr>
            <a:r>
              <a:rPr lang="en-US" sz="3000" b="1" kern="0" dirty="0">
                <a:solidFill>
                  <a:srgbClr val="FF0000"/>
                </a:solidFill>
                <a:latin typeface="Arial" panose="020B0604020202020204" pitchFamily="34" charset="0"/>
                <a:cs typeface="Arial" panose="020B0604020202020204" pitchFamily="34" charset="0"/>
              </a:rPr>
              <a:t>Quan </a:t>
            </a:r>
            <a:r>
              <a:rPr lang="en-US" sz="3000" b="1" kern="0" dirty="0" err="1">
                <a:solidFill>
                  <a:srgbClr val="FF0000"/>
                </a:solidFill>
                <a:latin typeface="Arial" panose="020B0604020202020204" pitchFamily="34" charset="0"/>
                <a:cs typeface="Arial" panose="020B0604020202020204" pitchFamily="34" charset="0"/>
              </a:rPr>
              <a:t>sát</a:t>
            </a:r>
            <a:r>
              <a:rPr lang="en-US" sz="3000" b="1" kern="0" dirty="0">
                <a:solidFill>
                  <a:srgbClr val="FF0000"/>
                </a:solidFill>
                <a:latin typeface="Arial" panose="020B0604020202020204" pitchFamily="34" charset="0"/>
                <a:cs typeface="Arial" panose="020B0604020202020204" pitchFamily="34" charset="0"/>
              </a:rPr>
              <a:t> </a:t>
            </a:r>
            <a:r>
              <a:rPr lang="en-US" sz="3000" b="1" kern="0" dirty="0" err="1">
                <a:solidFill>
                  <a:srgbClr val="FF0000"/>
                </a:solidFill>
                <a:latin typeface="Arial" panose="020B0604020202020204" pitchFamily="34" charset="0"/>
                <a:cs typeface="Arial" panose="020B0604020202020204" pitchFamily="34" charset="0"/>
              </a:rPr>
              <a:t>tranh</a:t>
            </a:r>
            <a:r>
              <a:rPr lang="en-US" sz="3000" b="1" kern="0" dirty="0">
                <a:solidFill>
                  <a:srgbClr val="FF0000"/>
                </a:solidFill>
                <a:latin typeface="Arial" panose="020B0604020202020204" pitchFamily="34" charset="0"/>
                <a:cs typeface="Arial" panose="020B0604020202020204" pitchFamily="34" charset="0"/>
              </a:rPr>
              <a:t> </a:t>
            </a:r>
            <a:r>
              <a:rPr lang="en-US" sz="3000" b="1" kern="0" dirty="0" err="1">
                <a:solidFill>
                  <a:srgbClr val="FF0000"/>
                </a:solidFill>
                <a:latin typeface="Arial" panose="020B0604020202020204" pitchFamily="34" charset="0"/>
                <a:cs typeface="Arial" panose="020B0604020202020204" pitchFamily="34" charset="0"/>
              </a:rPr>
              <a:t>và</a:t>
            </a:r>
            <a:r>
              <a:rPr lang="en-US" sz="3000" b="1" kern="0" dirty="0">
                <a:solidFill>
                  <a:srgbClr val="FF0000"/>
                </a:solidFill>
                <a:latin typeface="Arial" panose="020B0604020202020204" pitchFamily="34" charset="0"/>
                <a:cs typeface="Arial" panose="020B0604020202020204" pitchFamily="34" charset="0"/>
              </a:rPr>
              <a:t> </a:t>
            </a:r>
            <a:r>
              <a:rPr lang="en-US" sz="3000" b="1" kern="0" dirty="0" err="1">
                <a:solidFill>
                  <a:srgbClr val="FF0000"/>
                </a:solidFill>
                <a:latin typeface="Arial" panose="020B0604020202020204" pitchFamily="34" charset="0"/>
                <a:cs typeface="Arial" panose="020B0604020202020204" pitchFamily="34" charset="0"/>
              </a:rPr>
              <a:t>cho</a:t>
            </a:r>
            <a:r>
              <a:rPr lang="en-US" sz="3000" b="1" kern="0" dirty="0">
                <a:solidFill>
                  <a:srgbClr val="FF0000"/>
                </a:solidFill>
                <a:latin typeface="Arial" panose="020B0604020202020204" pitchFamily="34" charset="0"/>
                <a:cs typeface="Arial" panose="020B0604020202020204" pitchFamily="34" charset="0"/>
              </a:rPr>
              <a:t> </a:t>
            </a:r>
            <a:r>
              <a:rPr lang="en-US" sz="3000" b="1" kern="0" dirty="0" err="1">
                <a:solidFill>
                  <a:srgbClr val="FF0000"/>
                </a:solidFill>
                <a:latin typeface="Arial" panose="020B0604020202020204" pitchFamily="34" charset="0"/>
                <a:cs typeface="Arial" panose="020B0604020202020204" pitchFamily="34" charset="0"/>
              </a:rPr>
              <a:t>biết</a:t>
            </a:r>
            <a:r>
              <a:rPr lang="en-US" sz="3000" b="1" kern="0" dirty="0">
                <a:solidFill>
                  <a:srgbClr val="FF0000"/>
                </a:solidFill>
                <a:latin typeface="Arial" panose="020B0604020202020204" pitchFamily="34" charset="0"/>
                <a:cs typeface="Arial" panose="020B0604020202020204" pitchFamily="34" charset="0"/>
              </a:rPr>
              <a:t> </a:t>
            </a:r>
            <a:r>
              <a:rPr lang="en-US" sz="3000" b="1" kern="0" dirty="0" err="1">
                <a:solidFill>
                  <a:srgbClr val="FF0000"/>
                </a:solidFill>
                <a:latin typeface="Arial" panose="020B0604020202020204" pitchFamily="34" charset="0"/>
                <a:cs typeface="Arial" panose="020B0604020202020204" pitchFamily="34" charset="0"/>
              </a:rPr>
              <a:t>cách</a:t>
            </a:r>
            <a:r>
              <a:rPr lang="en-US" sz="3000" b="1" kern="0" dirty="0">
                <a:solidFill>
                  <a:srgbClr val="FF0000"/>
                </a:solidFill>
                <a:latin typeface="Arial" panose="020B0604020202020204" pitchFamily="34" charset="0"/>
                <a:cs typeface="Arial" panose="020B0604020202020204" pitchFamily="34" charset="0"/>
              </a:rPr>
              <a:t> </a:t>
            </a:r>
            <a:r>
              <a:rPr lang="vi-VN" sz="3000" b="1" kern="0" dirty="0">
                <a:solidFill>
                  <a:srgbClr val="FF0000"/>
                </a:solidFill>
                <a:latin typeface="Arial" panose="020B0604020202020204" pitchFamily="34" charset="0"/>
                <a:cs typeface="Arial" panose="020B0604020202020204" pitchFamily="34" charset="0"/>
              </a:rPr>
              <a:t>cất giữ, bảo quản đồ ăn, đồ uống trong gia đình Minh</a:t>
            </a:r>
          </a:p>
        </p:txBody>
      </p:sp>
      <p:pic>
        <p:nvPicPr>
          <p:cNvPr id="16" name="Picture 15">
            <a:extLst>
              <a:ext uri="{FF2B5EF4-FFF2-40B4-BE49-F238E27FC236}">
                <a16:creationId xmlns:a16="http://schemas.microsoft.com/office/drawing/2014/main" id="{86B4EB67-8F49-4B80-B71D-64DEC6D457EE}"/>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17543" y="81797"/>
            <a:ext cx="1575742" cy="1575742"/>
          </a:xfrm>
          <a:prstGeom prst="rect">
            <a:avLst/>
          </a:prstGeom>
        </p:spPr>
      </p:pic>
      <p:pic>
        <p:nvPicPr>
          <p:cNvPr id="4" name="Picture 3">
            <a:extLst>
              <a:ext uri="{FF2B5EF4-FFF2-40B4-BE49-F238E27FC236}">
                <a16:creationId xmlns:a16="http://schemas.microsoft.com/office/drawing/2014/main" id="{2F32B69C-F1CB-4351-BEB2-20BB1399D8AE}"/>
              </a:ext>
            </a:extLst>
          </p:cNvPr>
          <p:cNvPicPr>
            <a:picLocks noChangeAspect="1"/>
          </p:cNvPicPr>
          <p:nvPr/>
        </p:nvPicPr>
        <p:blipFill>
          <a:blip r:embed="rId3"/>
          <a:stretch>
            <a:fillRect/>
          </a:stretch>
        </p:blipFill>
        <p:spPr>
          <a:xfrm>
            <a:off x="1" y="1823402"/>
            <a:ext cx="7548880" cy="4231958"/>
          </a:xfrm>
          <a:prstGeom prst="rect">
            <a:avLst/>
          </a:prstGeom>
        </p:spPr>
      </p:pic>
      <p:sp>
        <p:nvSpPr>
          <p:cNvPr id="17" name="TextBox 16">
            <a:extLst>
              <a:ext uri="{FF2B5EF4-FFF2-40B4-BE49-F238E27FC236}">
                <a16:creationId xmlns:a16="http://schemas.microsoft.com/office/drawing/2014/main" id="{DE36ADA7-9124-4DCC-A138-34AEBB55793A}"/>
              </a:ext>
            </a:extLst>
          </p:cNvPr>
          <p:cNvSpPr txBox="1"/>
          <p:nvPr/>
        </p:nvSpPr>
        <p:spPr>
          <a:xfrm>
            <a:off x="7162799" y="1366035"/>
            <a:ext cx="5130801" cy="1477328"/>
          </a:xfrm>
          <a:custGeom>
            <a:avLst/>
            <a:gdLst>
              <a:gd name="connsiteX0" fmla="*/ 0 w 5130801"/>
              <a:gd name="connsiteY0" fmla="*/ 0 h 1477328"/>
              <a:gd name="connsiteX1" fmla="*/ 5130801 w 5130801"/>
              <a:gd name="connsiteY1" fmla="*/ 0 h 1477328"/>
              <a:gd name="connsiteX2" fmla="*/ 5130801 w 5130801"/>
              <a:gd name="connsiteY2" fmla="*/ 1477328 h 1477328"/>
              <a:gd name="connsiteX3" fmla="*/ 0 w 5130801"/>
              <a:gd name="connsiteY3" fmla="*/ 1477328 h 1477328"/>
              <a:gd name="connsiteX4" fmla="*/ 0 w 5130801"/>
              <a:gd name="connsiteY4" fmla="*/ 0 h 1477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0801" h="1477328" fill="none" extrusionOk="0">
                <a:moveTo>
                  <a:pt x="0" y="0"/>
                </a:moveTo>
                <a:cubicBezTo>
                  <a:pt x="2302205" y="5222"/>
                  <a:pt x="3232687" y="24918"/>
                  <a:pt x="5130801" y="0"/>
                </a:cubicBezTo>
                <a:cubicBezTo>
                  <a:pt x="5039645" y="320082"/>
                  <a:pt x="5208748" y="1065308"/>
                  <a:pt x="5130801" y="1477328"/>
                </a:cubicBezTo>
                <a:cubicBezTo>
                  <a:pt x="2580560" y="1312567"/>
                  <a:pt x="930910" y="1595478"/>
                  <a:pt x="0" y="1477328"/>
                </a:cubicBezTo>
                <a:cubicBezTo>
                  <a:pt x="82230" y="1187081"/>
                  <a:pt x="68940" y="453578"/>
                  <a:pt x="0" y="0"/>
                </a:cubicBezTo>
                <a:close/>
              </a:path>
              <a:path w="5130801" h="1477328" stroke="0" extrusionOk="0">
                <a:moveTo>
                  <a:pt x="0" y="0"/>
                </a:moveTo>
                <a:cubicBezTo>
                  <a:pt x="1096674" y="11849"/>
                  <a:pt x="3294883" y="-161459"/>
                  <a:pt x="5130801" y="0"/>
                </a:cubicBezTo>
                <a:cubicBezTo>
                  <a:pt x="5047449" y="726235"/>
                  <a:pt x="5060054" y="911198"/>
                  <a:pt x="5130801" y="1477328"/>
                </a:cubicBezTo>
                <a:cubicBezTo>
                  <a:pt x="4407647" y="1331468"/>
                  <a:pt x="2238693" y="1399004"/>
                  <a:pt x="0" y="1477328"/>
                </a:cubicBezTo>
                <a:cubicBezTo>
                  <a:pt x="-128948" y="947153"/>
                  <a:pt x="38857" y="591006"/>
                  <a:pt x="0" y="0"/>
                </a:cubicBezTo>
                <a:close/>
              </a:path>
            </a:pathLst>
          </a:custGeom>
          <a:solidFill>
            <a:srgbClr val="FFFF00"/>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marL="571500" lvl="0" indent="-571500" algn="just">
              <a:buFont typeface="Arial" panose="020B0604020202020204" pitchFamily="34" charset="0"/>
              <a:buChar char="•"/>
            </a:pPr>
            <a:r>
              <a:rPr lang="en-US" sz="3000" dirty="0" err="1">
                <a:solidFill>
                  <a:srgbClr val="FF0066"/>
                </a:solidFill>
                <a:latin typeface="Arial" panose="020B0604020202020204" pitchFamily="34" charset="0"/>
                <a:cs typeface="Arial" panose="020B0604020202020204" pitchFamily="34" charset="0"/>
              </a:rPr>
              <a:t>Những</a:t>
            </a:r>
            <a:r>
              <a:rPr lang="en-US" sz="3000" dirty="0">
                <a:solidFill>
                  <a:srgbClr val="FF0066"/>
                </a:solidFill>
                <a:latin typeface="Arial" panose="020B0604020202020204" pitchFamily="34" charset="0"/>
                <a:cs typeface="Arial" panose="020B0604020202020204" pitchFamily="34" charset="0"/>
              </a:rPr>
              <a:t> </a:t>
            </a:r>
            <a:r>
              <a:rPr lang="en-US" sz="3000" dirty="0" err="1">
                <a:solidFill>
                  <a:srgbClr val="FF0066"/>
                </a:solidFill>
                <a:latin typeface="Arial" panose="020B0604020202020204" pitchFamily="34" charset="0"/>
                <a:cs typeface="Arial" panose="020B0604020202020204" pitchFamily="34" charset="0"/>
              </a:rPr>
              <a:t>thành</a:t>
            </a:r>
            <a:r>
              <a:rPr lang="en-US" sz="3000" dirty="0">
                <a:solidFill>
                  <a:srgbClr val="FF0066"/>
                </a:solidFill>
                <a:latin typeface="Arial" panose="020B0604020202020204" pitchFamily="34" charset="0"/>
                <a:cs typeface="Arial" panose="020B0604020202020204" pitchFamily="34" charset="0"/>
              </a:rPr>
              <a:t> </a:t>
            </a:r>
            <a:r>
              <a:rPr lang="en-US" sz="3000" dirty="0" err="1">
                <a:solidFill>
                  <a:srgbClr val="FF0066"/>
                </a:solidFill>
                <a:latin typeface="Arial" panose="020B0604020202020204" pitchFamily="34" charset="0"/>
                <a:cs typeface="Arial" panose="020B0604020202020204" pitchFamily="34" charset="0"/>
              </a:rPr>
              <a:t>viên</a:t>
            </a:r>
            <a:r>
              <a:rPr lang="en-US" sz="3000" dirty="0">
                <a:solidFill>
                  <a:srgbClr val="FF0066"/>
                </a:solidFill>
                <a:latin typeface="Arial" panose="020B0604020202020204" pitchFamily="34" charset="0"/>
                <a:cs typeface="Arial" panose="020B0604020202020204" pitchFamily="34" charset="0"/>
              </a:rPr>
              <a:t> </a:t>
            </a:r>
            <a:r>
              <a:rPr lang="en-US" sz="3000" dirty="0" err="1">
                <a:solidFill>
                  <a:srgbClr val="FF0066"/>
                </a:solidFill>
                <a:latin typeface="Arial" panose="020B0604020202020204" pitchFamily="34" charset="0"/>
                <a:cs typeface="Arial" panose="020B0604020202020204" pitchFamily="34" charset="0"/>
              </a:rPr>
              <a:t>trong</a:t>
            </a:r>
            <a:r>
              <a:rPr lang="en-US" sz="3000" dirty="0">
                <a:solidFill>
                  <a:srgbClr val="FF0066"/>
                </a:solidFill>
                <a:latin typeface="Arial" panose="020B0604020202020204" pitchFamily="34" charset="0"/>
                <a:cs typeface="Arial" panose="020B0604020202020204" pitchFamily="34" charset="0"/>
              </a:rPr>
              <a:t> </a:t>
            </a:r>
            <a:r>
              <a:rPr lang="en-US" sz="3000" dirty="0" err="1">
                <a:solidFill>
                  <a:srgbClr val="FF0066"/>
                </a:solidFill>
                <a:latin typeface="Arial" panose="020B0604020202020204" pitchFamily="34" charset="0"/>
                <a:cs typeface="Arial" panose="020B0604020202020204" pitchFamily="34" charset="0"/>
              </a:rPr>
              <a:t>gia</a:t>
            </a:r>
            <a:r>
              <a:rPr lang="en-US" sz="3000" dirty="0">
                <a:solidFill>
                  <a:srgbClr val="FF0066"/>
                </a:solidFill>
                <a:latin typeface="Arial" panose="020B0604020202020204" pitchFamily="34" charset="0"/>
                <a:cs typeface="Arial" panose="020B0604020202020204" pitchFamily="34" charset="0"/>
              </a:rPr>
              <a:t> </a:t>
            </a:r>
            <a:r>
              <a:rPr lang="en-US" sz="3000" dirty="0" err="1">
                <a:solidFill>
                  <a:srgbClr val="FF0066"/>
                </a:solidFill>
                <a:latin typeface="Arial" panose="020B0604020202020204" pitchFamily="34" charset="0"/>
                <a:cs typeface="Arial" panose="020B0604020202020204" pitchFamily="34" charset="0"/>
              </a:rPr>
              <a:t>đình</a:t>
            </a:r>
            <a:r>
              <a:rPr lang="en-US" sz="3000" dirty="0">
                <a:solidFill>
                  <a:srgbClr val="FF0066"/>
                </a:solidFill>
                <a:latin typeface="Arial" panose="020B0604020202020204" pitchFamily="34" charset="0"/>
                <a:cs typeface="Arial" panose="020B0604020202020204" pitchFamily="34" charset="0"/>
              </a:rPr>
              <a:t> Minh </a:t>
            </a:r>
            <a:r>
              <a:rPr lang="en-US" sz="3000" dirty="0" err="1">
                <a:solidFill>
                  <a:srgbClr val="FF0066"/>
                </a:solidFill>
                <a:latin typeface="Arial" panose="020B0604020202020204" pitchFamily="34" charset="0"/>
                <a:cs typeface="Arial" panose="020B0604020202020204" pitchFamily="34" charset="0"/>
              </a:rPr>
              <a:t>đang</a:t>
            </a:r>
            <a:r>
              <a:rPr lang="en-US" sz="3000" dirty="0">
                <a:solidFill>
                  <a:srgbClr val="FF0066"/>
                </a:solidFill>
                <a:latin typeface="Arial" panose="020B0604020202020204" pitchFamily="34" charset="0"/>
                <a:cs typeface="Arial" panose="020B0604020202020204" pitchFamily="34" charset="0"/>
              </a:rPr>
              <a:t> </a:t>
            </a:r>
            <a:r>
              <a:rPr lang="en-US" sz="3000" dirty="0" err="1">
                <a:solidFill>
                  <a:srgbClr val="FF0066"/>
                </a:solidFill>
                <a:latin typeface="Arial" panose="020B0604020202020204" pitchFamily="34" charset="0"/>
                <a:cs typeface="Arial" panose="020B0604020202020204" pitchFamily="34" charset="0"/>
              </a:rPr>
              <a:t>làm</a:t>
            </a:r>
            <a:r>
              <a:rPr lang="en-US" sz="3000" dirty="0">
                <a:solidFill>
                  <a:srgbClr val="FF0066"/>
                </a:solidFill>
                <a:latin typeface="Arial" panose="020B0604020202020204" pitchFamily="34" charset="0"/>
                <a:cs typeface="Arial" panose="020B0604020202020204" pitchFamily="34" charset="0"/>
              </a:rPr>
              <a:t> </a:t>
            </a:r>
            <a:r>
              <a:rPr lang="en-US" sz="3000" dirty="0" err="1">
                <a:solidFill>
                  <a:srgbClr val="FF0066"/>
                </a:solidFill>
                <a:latin typeface="Arial" panose="020B0604020202020204" pitchFamily="34" charset="0"/>
                <a:cs typeface="Arial" panose="020B0604020202020204" pitchFamily="34" charset="0"/>
              </a:rPr>
              <a:t>gì</a:t>
            </a:r>
            <a:r>
              <a:rPr lang="en-US" sz="3000" dirty="0">
                <a:solidFill>
                  <a:srgbClr val="FF0066"/>
                </a:solidFill>
                <a:latin typeface="Arial" panose="020B0604020202020204" pitchFamily="34" charset="0"/>
                <a:cs typeface="Arial" panose="020B0604020202020204" pitchFamily="34" charset="0"/>
              </a:rPr>
              <a:t> </a:t>
            </a:r>
            <a:r>
              <a:rPr lang="en-US" sz="3000" dirty="0" err="1">
                <a:solidFill>
                  <a:srgbClr val="FF0066"/>
                </a:solidFill>
                <a:latin typeface="Arial" panose="020B0604020202020204" pitchFamily="34" charset="0"/>
                <a:cs typeface="Arial" panose="020B0604020202020204" pitchFamily="34" charset="0"/>
              </a:rPr>
              <a:t>sau</a:t>
            </a:r>
            <a:r>
              <a:rPr lang="en-US" sz="3000" dirty="0">
                <a:solidFill>
                  <a:srgbClr val="FF0066"/>
                </a:solidFill>
                <a:latin typeface="Arial" panose="020B0604020202020204" pitchFamily="34" charset="0"/>
                <a:cs typeface="Arial" panose="020B0604020202020204" pitchFamily="34" charset="0"/>
              </a:rPr>
              <a:t> </a:t>
            </a:r>
            <a:r>
              <a:rPr lang="en-US" sz="3000" dirty="0" err="1">
                <a:solidFill>
                  <a:srgbClr val="FF0066"/>
                </a:solidFill>
                <a:latin typeface="Arial" panose="020B0604020202020204" pitchFamily="34" charset="0"/>
                <a:cs typeface="Arial" panose="020B0604020202020204" pitchFamily="34" charset="0"/>
              </a:rPr>
              <a:t>bữa</a:t>
            </a:r>
            <a:r>
              <a:rPr lang="en-US" sz="3000" dirty="0">
                <a:solidFill>
                  <a:srgbClr val="FF0066"/>
                </a:solidFill>
                <a:latin typeface="Arial" panose="020B0604020202020204" pitchFamily="34" charset="0"/>
                <a:cs typeface="Arial" panose="020B0604020202020204" pitchFamily="34" charset="0"/>
              </a:rPr>
              <a:t> </a:t>
            </a:r>
            <a:r>
              <a:rPr lang="en-US" sz="3000" dirty="0" err="1">
                <a:solidFill>
                  <a:srgbClr val="FF0066"/>
                </a:solidFill>
                <a:latin typeface="Arial" panose="020B0604020202020204" pitchFamily="34" charset="0"/>
                <a:cs typeface="Arial" panose="020B0604020202020204" pitchFamily="34" charset="0"/>
              </a:rPr>
              <a:t>ăn</a:t>
            </a:r>
            <a:r>
              <a:rPr lang="en-US" sz="3000" dirty="0">
                <a:solidFill>
                  <a:srgbClr val="FF0066"/>
                </a:solidFill>
                <a:latin typeface="Arial" panose="020B0604020202020204" pitchFamily="34" charset="0"/>
                <a:cs typeface="Arial" panose="020B0604020202020204" pitchFamily="34" charset="0"/>
              </a:rPr>
              <a:t>?</a:t>
            </a:r>
            <a:endParaRPr kumimoji="0" lang="en-US" sz="3000" b="0" i="0" u="none" strike="noStrike" kern="1200" cap="none" spc="0" normalizeH="0" baseline="0" noProof="0" dirty="0">
              <a:ln>
                <a:noFill/>
              </a:ln>
              <a:solidFill>
                <a:srgbClr val="FF0066"/>
              </a:solidFill>
              <a:effectLst/>
              <a:uLnTx/>
              <a:uFillTx/>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6E348012-80C8-4F6B-9407-BB5D69D58F5B}"/>
              </a:ext>
            </a:extLst>
          </p:cNvPr>
          <p:cNvSpPr txBox="1"/>
          <p:nvPr/>
        </p:nvSpPr>
        <p:spPr>
          <a:xfrm>
            <a:off x="7162799" y="3193168"/>
            <a:ext cx="5130801" cy="1477328"/>
          </a:xfrm>
          <a:custGeom>
            <a:avLst/>
            <a:gdLst>
              <a:gd name="connsiteX0" fmla="*/ 0 w 5130801"/>
              <a:gd name="connsiteY0" fmla="*/ 0 h 1477328"/>
              <a:gd name="connsiteX1" fmla="*/ 5130801 w 5130801"/>
              <a:gd name="connsiteY1" fmla="*/ 0 h 1477328"/>
              <a:gd name="connsiteX2" fmla="*/ 5130801 w 5130801"/>
              <a:gd name="connsiteY2" fmla="*/ 1477328 h 1477328"/>
              <a:gd name="connsiteX3" fmla="*/ 0 w 5130801"/>
              <a:gd name="connsiteY3" fmla="*/ 1477328 h 1477328"/>
              <a:gd name="connsiteX4" fmla="*/ 0 w 5130801"/>
              <a:gd name="connsiteY4" fmla="*/ 0 h 1477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0801" h="1477328" fill="none" extrusionOk="0">
                <a:moveTo>
                  <a:pt x="0" y="0"/>
                </a:moveTo>
                <a:cubicBezTo>
                  <a:pt x="2302205" y="5222"/>
                  <a:pt x="3232687" y="24918"/>
                  <a:pt x="5130801" y="0"/>
                </a:cubicBezTo>
                <a:cubicBezTo>
                  <a:pt x="5039645" y="320082"/>
                  <a:pt x="5208748" y="1065308"/>
                  <a:pt x="5130801" y="1477328"/>
                </a:cubicBezTo>
                <a:cubicBezTo>
                  <a:pt x="2580560" y="1312567"/>
                  <a:pt x="930910" y="1595478"/>
                  <a:pt x="0" y="1477328"/>
                </a:cubicBezTo>
                <a:cubicBezTo>
                  <a:pt x="82230" y="1187081"/>
                  <a:pt x="68940" y="453578"/>
                  <a:pt x="0" y="0"/>
                </a:cubicBezTo>
                <a:close/>
              </a:path>
              <a:path w="5130801" h="1477328" stroke="0" extrusionOk="0">
                <a:moveTo>
                  <a:pt x="0" y="0"/>
                </a:moveTo>
                <a:cubicBezTo>
                  <a:pt x="1096674" y="11849"/>
                  <a:pt x="3294883" y="-161459"/>
                  <a:pt x="5130801" y="0"/>
                </a:cubicBezTo>
                <a:cubicBezTo>
                  <a:pt x="5047449" y="726235"/>
                  <a:pt x="5060054" y="911198"/>
                  <a:pt x="5130801" y="1477328"/>
                </a:cubicBezTo>
                <a:cubicBezTo>
                  <a:pt x="4407647" y="1331468"/>
                  <a:pt x="2238693" y="1399004"/>
                  <a:pt x="0" y="1477328"/>
                </a:cubicBezTo>
                <a:cubicBezTo>
                  <a:pt x="-128948" y="947153"/>
                  <a:pt x="38857" y="591006"/>
                  <a:pt x="0" y="0"/>
                </a:cubicBezTo>
                <a:close/>
              </a:path>
            </a:pathLst>
          </a:custGeom>
          <a:solidFill>
            <a:srgbClr val="FFFF00"/>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marL="571500" lvl="0" indent="-571500" algn="just">
              <a:buFont typeface="Arial" panose="020B0604020202020204" pitchFamily="34" charset="0"/>
              <a:buChar char="•"/>
            </a:pPr>
            <a:r>
              <a:rPr lang="en-US" sz="3000">
                <a:solidFill>
                  <a:srgbClr val="FF0066"/>
                </a:solidFill>
                <a:latin typeface="Arial" panose="020B0604020202020204" pitchFamily="34" charset="0"/>
                <a:cs typeface="Arial" panose="020B0604020202020204" pitchFamily="34" charset="0"/>
              </a:rPr>
              <a:t>Việc làm nào thể hiện việc cất giữ đồ ăn, đồ dùng đúng cách?</a:t>
            </a:r>
            <a:endParaRPr kumimoji="0" lang="en-US" sz="3000" b="0" i="0" u="none" strike="noStrike" kern="1200" cap="none" spc="0" normalizeH="0" baseline="0" noProof="0" dirty="0">
              <a:ln>
                <a:noFill/>
              </a:ln>
              <a:solidFill>
                <a:srgbClr val="FF0066"/>
              </a:solidFill>
              <a:effectLst/>
              <a:uLnTx/>
              <a:uFillTx/>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44E98EEF-9F68-4F31-A55E-D1D479CA3C75}"/>
              </a:ext>
            </a:extLst>
          </p:cNvPr>
          <p:cNvSpPr txBox="1"/>
          <p:nvPr/>
        </p:nvSpPr>
        <p:spPr>
          <a:xfrm>
            <a:off x="7193280" y="4877295"/>
            <a:ext cx="5130801" cy="553998"/>
          </a:xfrm>
          <a:custGeom>
            <a:avLst/>
            <a:gdLst>
              <a:gd name="connsiteX0" fmla="*/ 0 w 5130801"/>
              <a:gd name="connsiteY0" fmla="*/ 0 h 553998"/>
              <a:gd name="connsiteX1" fmla="*/ 5130801 w 5130801"/>
              <a:gd name="connsiteY1" fmla="*/ 0 h 553998"/>
              <a:gd name="connsiteX2" fmla="*/ 5130801 w 5130801"/>
              <a:gd name="connsiteY2" fmla="*/ 553998 h 553998"/>
              <a:gd name="connsiteX3" fmla="*/ 0 w 5130801"/>
              <a:gd name="connsiteY3" fmla="*/ 553998 h 553998"/>
              <a:gd name="connsiteX4" fmla="*/ 0 w 5130801"/>
              <a:gd name="connsiteY4" fmla="*/ 0 h 553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0801" h="553998" fill="none" extrusionOk="0">
                <a:moveTo>
                  <a:pt x="0" y="0"/>
                </a:moveTo>
                <a:cubicBezTo>
                  <a:pt x="2302205" y="5222"/>
                  <a:pt x="3232687" y="24918"/>
                  <a:pt x="5130801" y="0"/>
                </a:cubicBezTo>
                <a:cubicBezTo>
                  <a:pt x="5122745" y="145521"/>
                  <a:pt x="5092409" y="379397"/>
                  <a:pt x="5130801" y="553998"/>
                </a:cubicBezTo>
                <a:cubicBezTo>
                  <a:pt x="2580560" y="389237"/>
                  <a:pt x="930910" y="672148"/>
                  <a:pt x="0" y="553998"/>
                </a:cubicBezTo>
                <a:cubicBezTo>
                  <a:pt x="-34110" y="360304"/>
                  <a:pt x="-14159" y="68367"/>
                  <a:pt x="0" y="0"/>
                </a:cubicBezTo>
                <a:close/>
              </a:path>
              <a:path w="5130801" h="553998" stroke="0" extrusionOk="0">
                <a:moveTo>
                  <a:pt x="0" y="0"/>
                </a:moveTo>
                <a:cubicBezTo>
                  <a:pt x="1096674" y="11849"/>
                  <a:pt x="3294883" y="-161459"/>
                  <a:pt x="5130801" y="0"/>
                </a:cubicBezTo>
                <a:cubicBezTo>
                  <a:pt x="5097309" y="114849"/>
                  <a:pt x="5109913" y="292951"/>
                  <a:pt x="5130801" y="553998"/>
                </a:cubicBezTo>
                <a:cubicBezTo>
                  <a:pt x="4407647" y="408138"/>
                  <a:pt x="2238693" y="475674"/>
                  <a:pt x="0" y="553998"/>
                </a:cubicBezTo>
                <a:cubicBezTo>
                  <a:pt x="-12608" y="418094"/>
                  <a:pt x="22237" y="63687"/>
                  <a:pt x="0" y="0"/>
                </a:cubicBezTo>
                <a:close/>
              </a:path>
            </a:pathLst>
          </a:custGeom>
          <a:solidFill>
            <a:srgbClr val="FFFF00"/>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marL="571500" lvl="0" indent="-571500" algn="just">
              <a:buFont typeface="Arial" panose="020B0604020202020204" pitchFamily="34" charset="0"/>
              <a:buChar char="•"/>
            </a:pPr>
            <a:r>
              <a:rPr lang="en-US" sz="3000">
                <a:solidFill>
                  <a:srgbClr val="FF0066"/>
                </a:solidFill>
                <a:latin typeface="Arial" panose="020B0604020202020204" pitchFamily="34" charset="0"/>
                <a:cs typeface="Arial" panose="020B0604020202020204" pitchFamily="34" charset="0"/>
              </a:rPr>
              <a:t>Phải cất sữa chua ở đâu?</a:t>
            </a:r>
            <a:endParaRPr kumimoji="0" lang="en-US" sz="3000" b="0" i="0" u="none" strike="noStrike" kern="1200" cap="none" spc="0" normalizeH="0" baseline="0" noProof="0" dirty="0">
              <a:ln>
                <a:noFill/>
              </a:ln>
              <a:solidFill>
                <a:srgbClr val="FF0066"/>
              </a:solidFill>
              <a:effectLst/>
              <a:uLnTx/>
              <a:uFillTx/>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8657EFFD-53B4-473F-85A9-684567D2636A}"/>
              </a:ext>
            </a:extLst>
          </p:cNvPr>
          <p:cNvSpPr txBox="1"/>
          <p:nvPr/>
        </p:nvSpPr>
        <p:spPr>
          <a:xfrm>
            <a:off x="7162799" y="5753915"/>
            <a:ext cx="5130801" cy="1015663"/>
          </a:xfrm>
          <a:custGeom>
            <a:avLst/>
            <a:gdLst>
              <a:gd name="connsiteX0" fmla="*/ 0 w 5130801"/>
              <a:gd name="connsiteY0" fmla="*/ 0 h 1015663"/>
              <a:gd name="connsiteX1" fmla="*/ 5130801 w 5130801"/>
              <a:gd name="connsiteY1" fmla="*/ 0 h 1015663"/>
              <a:gd name="connsiteX2" fmla="*/ 5130801 w 5130801"/>
              <a:gd name="connsiteY2" fmla="*/ 1015663 h 1015663"/>
              <a:gd name="connsiteX3" fmla="*/ 0 w 5130801"/>
              <a:gd name="connsiteY3" fmla="*/ 1015663 h 1015663"/>
              <a:gd name="connsiteX4" fmla="*/ 0 w 5130801"/>
              <a:gd name="connsiteY4" fmla="*/ 0 h 10156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0801" h="1015663" fill="none" extrusionOk="0">
                <a:moveTo>
                  <a:pt x="0" y="0"/>
                </a:moveTo>
                <a:cubicBezTo>
                  <a:pt x="2302205" y="5222"/>
                  <a:pt x="3232687" y="24918"/>
                  <a:pt x="5130801" y="0"/>
                </a:cubicBezTo>
                <a:cubicBezTo>
                  <a:pt x="5047955" y="456302"/>
                  <a:pt x="5117339" y="575221"/>
                  <a:pt x="5130801" y="1015663"/>
                </a:cubicBezTo>
                <a:cubicBezTo>
                  <a:pt x="2580560" y="850902"/>
                  <a:pt x="930910" y="1133813"/>
                  <a:pt x="0" y="1015663"/>
                </a:cubicBezTo>
                <a:cubicBezTo>
                  <a:pt x="-42420" y="809666"/>
                  <a:pt x="-5849" y="445051"/>
                  <a:pt x="0" y="0"/>
                </a:cubicBezTo>
                <a:close/>
              </a:path>
              <a:path w="5130801" h="1015663" stroke="0" extrusionOk="0">
                <a:moveTo>
                  <a:pt x="0" y="0"/>
                </a:moveTo>
                <a:cubicBezTo>
                  <a:pt x="1096674" y="11849"/>
                  <a:pt x="3294883" y="-161459"/>
                  <a:pt x="5130801" y="0"/>
                </a:cubicBezTo>
                <a:cubicBezTo>
                  <a:pt x="5088999" y="199394"/>
                  <a:pt x="5084984" y="751819"/>
                  <a:pt x="5130801" y="1015663"/>
                </a:cubicBezTo>
                <a:cubicBezTo>
                  <a:pt x="4407647" y="869803"/>
                  <a:pt x="2238693" y="937339"/>
                  <a:pt x="0" y="1015663"/>
                </a:cubicBezTo>
                <a:cubicBezTo>
                  <a:pt x="78802" y="533419"/>
                  <a:pt x="-52553" y="362413"/>
                  <a:pt x="0" y="0"/>
                </a:cubicBezTo>
                <a:close/>
              </a:path>
            </a:pathLst>
          </a:custGeom>
          <a:solidFill>
            <a:srgbClr val="FFFF00"/>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marL="571500" lvl="0" indent="-571500" algn="just">
              <a:buFont typeface="Arial" panose="020B0604020202020204" pitchFamily="34" charset="0"/>
              <a:buChar char="•"/>
            </a:pPr>
            <a:r>
              <a:rPr lang="en-US" sz="3000">
                <a:solidFill>
                  <a:srgbClr val="FF0066"/>
                </a:solidFill>
                <a:latin typeface="Arial" panose="020B0604020202020204" pitchFamily="34" charset="0"/>
                <a:cs typeface="Arial" panose="020B0604020202020204" pitchFamily="34" charset="0"/>
              </a:rPr>
              <a:t>Tại sao phải để dầu ăn vào đúng kệ gia vị?</a:t>
            </a:r>
            <a:endParaRPr kumimoji="0" lang="en-US" sz="3000" b="0" i="0" u="none" strike="noStrike" kern="1200" cap="none" spc="0" normalizeH="0" baseline="0" noProof="0" dirty="0">
              <a:ln>
                <a:noFill/>
              </a:ln>
              <a:solidFill>
                <a:srgbClr val="FF0066"/>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22613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1000"/>
                                        <p:tgtEl>
                                          <p:spTgt spid="18"/>
                                        </p:tgtEl>
                                      </p:cBhvr>
                                    </p:animEffect>
                                    <p:anim calcmode="lin" valueType="num">
                                      <p:cBhvr>
                                        <p:cTn id="25" dur="1000" fill="hold"/>
                                        <p:tgtEl>
                                          <p:spTgt spid="18"/>
                                        </p:tgtEl>
                                        <p:attrNameLst>
                                          <p:attrName>ppt_x</p:attrName>
                                        </p:attrNameLst>
                                      </p:cBhvr>
                                      <p:tavLst>
                                        <p:tav tm="0">
                                          <p:val>
                                            <p:strVal val="#ppt_x"/>
                                          </p:val>
                                        </p:tav>
                                        <p:tav tm="100000">
                                          <p:val>
                                            <p:strVal val="#ppt_x"/>
                                          </p:val>
                                        </p:tav>
                                      </p:tavLst>
                                    </p:anim>
                                    <p:anim calcmode="lin" valueType="num">
                                      <p:cBhvr>
                                        <p:cTn id="2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1000"/>
                                        <p:tgtEl>
                                          <p:spTgt spid="19"/>
                                        </p:tgtEl>
                                      </p:cBhvr>
                                    </p:animEffect>
                                    <p:anim calcmode="lin" valueType="num">
                                      <p:cBhvr>
                                        <p:cTn id="32" dur="1000" fill="hold"/>
                                        <p:tgtEl>
                                          <p:spTgt spid="19"/>
                                        </p:tgtEl>
                                        <p:attrNameLst>
                                          <p:attrName>ppt_x</p:attrName>
                                        </p:attrNameLst>
                                      </p:cBhvr>
                                      <p:tavLst>
                                        <p:tav tm="0">
                                          <p:val>
                                            <p:strVal val="#ppt_x"/>
                                          </p:val>
                                        </p:tav>
                                        <p:tav tm="100000">
                                          <p:val>
                                            <p:strVal val="#ppt_x"/>
                                          </p:val>
                                        </p:tav>
                                      </p:tavLst>
                                    </p:anim>
                                    <p:anim calcmode="lin" valueType="num">
                                      <p:cBhvr>
                                        <p:cTn id="3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1000"/>
                                        <p:tgtEl>
                                          <p:spTgt spid="20"/>
                                        </p:tgtEl>
                                      </p:cBhvr>
                                    </p:animEffect>
                                    <p:anim calcmode="lin" valueType="num">
                                      <p:cBhvr>
                                        <p:cTn id="39" dur="1000" fill="hold"/>
                                        <p:tgtEl>
                                          <p:spTgt spid="20"/>
                                        </p:tgtEl>
                                        <p:attrNameLst>
                                          <p:attrName>ppt_x</p:attrName>
                                        </p:attrNameLst>
                                      </p:cBhvr>
                                      <p:tavLst>
                                        <p:tav tm="0">
                                          <p:val>
                                            <p:strVal val="#ppt_x"/>
                                          </p:val>
                                        </p:tav>
                                        <p:tav tm="100000">
                                          <p:val>
                                            <p:strVal val="#ppt_x"/>
                                          </p:val>
                                        </p:tav>
                                      </p:tavLst>
                                    </p:anim>
                                    <p:anim calcmode="lin" valueType="num">
                                      <p:cBhvr>
                                        <p:cTn id="40"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18" grpId="0" animBg="1"/>
      <p:bldP spid="19" grpId="0" animBg="1"/>
      <p:bldP spid="2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32706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F32B69C-F1CB-4351-BEB2-20BB1399D8AE}"/>
              </a:ext>
            </a:extLst>
          </p:cNvPr>
          <p:cNvPicPr>
            <a:picLocks noChangeAspect="1"/>
          </p:cNvPicPr>
          <p:nvPr/>
        </p:nvPicPr>
        <p:blipFill>
          <a:blip r:embed="rId2"/>
          <a:stretch>
            <a:fillRect/>
          </a:stretch>
        </p:blipFill>
        <p:spPr>
          <a:xfrm>
            <a:off x="0" y="994900"/>
            <a:ext cx="7416800" cy="4095259"/>
          </a:xfrm>
          <a:prstGeom prst="rect">
            <a:avLst/>
          </a:prstGeom>
        </p:spPr>
      </p:pic>
      <p:sp>
        <p:nvSpPr>
          <p:cNvPr id="17" name="TextBox 16">
            <a:extLst>
              <a:ext uri="{FF2B5EF4-FFF2-40B4-BE49-F238E27FC236}">
                <a16:creationId xmlns:a16="http://schemas.microsoft.com/office/drawing/2014/main" id="{DE36ADA7-9124-4DCC-A138-34AEBB55793A}"/>
              </a:ext>
            </a:extLst>
          </p:cNvPr>
          <p:cNvSpPr txBox="1"/>
          <p:nvPr/>
        </p:nvSpPr>
        <p:spPr>
          <a:xfrm>
            <a:off x="7030717" y="134106"/>
            <a:ext cx="5130801" cy="1477328"/>
          </a:xfrm>
          <a:custGeom>
            <a:avLst/>
            <a:gdLst>
              <a:gd name="connsiteX0" fmla="*/ 0 w 5130801"/>
              <a:gd name="connsiteY0" fmla="*/ 0 h 1477328"/>
              <a:gd name="connsiteX1" fmla="*/ 5130801 w 5130801"/>
              <a:gd name="connsiteY1" fmla="*/ 0 h 1477328"/>
              <a:gd name="connsiteX2" fmla="*/ 5130801 w 5130801"/>
              <a:gd name="connsiteY2" fmla="*/ 1477328 h 1477328"/>
              <a:gd name="connsiteX3" fmla="*/ 0 w 5130801"/>
              <a:gd name="connsiteY3" fmla="*/ 1477328 h 1477328"/>
              <a:gd name="connsiteX4" fmla="*/ 0 w 5130801"/>
              <a:gd name="connsiteY4" fmla="*/ 0 h 1477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0801" h="1477328" fill="none" extrusionOk="0">
                <a:moveTo>
                  <a:pt x="0" y="0"/>
                </a:moveTo>
                <a:cubicBezTo>
                  <a:pt x="2302205" y="5222"/>
                  <a:pt x="3232687" y="24918"/>
                  <a:pt x="5130801" y="0"/>
                </a:cubicBezTo>
                <a:cubicBezTo>
                  <a:pt x="5039645" y="320082"/>
                  <a:pt x="5208748" y="1065308"/>
                  <a:pt x="5130801" y="1477328"/>
                </a:cubicBezTo>
                <a:cubicBezTo>
                  <a:pt x="2580560" y="1312567"/>
                  <a:pt x="930910" y="1595478"/>
                  <a:pt x="0" y="1477328"/>
                </a:cubicBezTo>
                <a:cubicBezTo>
                  <a:pt x="82230" y="1187081"/>
                  <a:pt x="68940" y="453578"/>
                  <a:pt x="0" y="0"/>
                </a:cubicBezTo>
                <a:close/>
              </a:path>
              <a:path w="5130801" h="1477328" stroke="0" extrusionOk="0">
                <a:moveTo>
                  <a:pt x="0" y="0"/>
                </a:moveTo>
                <a:cubicBezTo>
                  <a:pt x="1096674" y="11849"/>
                  <a:pt x="3294883" y="-161459"/>
                  <a:pt x="5130801" y="0"/>
                </a:cubicBezTo>
                <a:cubicBezTo>
                  <a:pt x="5047449" y="726235"/>
                  <a:pt x="5060054" y="911198"/>
                  <a:pt x="5130801" y="1477328"/>
                </a:cubicBezTo>
                <a:cubicBezTo>
                  <a:pt x="4407647" y="1331468"/>
                  <a:pt x="2238693" y="1399004"/>
                  <a:pt x="0" y="1477328"/>
                </a:cubicBezTo>
                <a:cubicBezTo>
                  <a:pt x="-128948" y="947153"/>
                  <a:pt x="38857" y="591006"/>
                  <a:pt x="0" y="0"/>
                </a:cubicBezTo>
                <a:close/>
              </a:path>
            </a:pathLst>
          </a:custGeom>
          <a:solidFill>
            <a:srgbClr val="FFFF00"/>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marL="571500" lvl="0" indent="-571500" algn="just">
              <a:buFont typeface="Arial" panose="020B0604020202020204" pitchFamily="34" charset="0"/>
              <a:buChar char="•"/>
            </a:pPr>
            <a:r>
              <a:rPr lang="en-US" sz="3000" dirty="0" err="1">
                <a:solidFill>
                  <a:srgbClr val="FF0066"/>
                </a:solidFill>
                <a:latin typeface="Arial" panose="020B0604020202020204" pitchFamily="34" charset="0"/>
                <a:cs typeface="Arial" panose="020B0604020202020204" pitchFamily="34" charset="0"/>
              </a:rPr>
              <a:t>Bố</a:t>
            </a:r>
            <a:r>
              <a:rPr lang="en-US" sz="3000" dirty="0">
                <a:solidFill>
                  <a:srgbClr val="FF0066"/>
                </a:solidFill>
                <a:latin typeface="Arial" panose="020B0604020202020204" pitchFamily="34" charset="0"/>
                <a:cs typeface="Arial" panose="020B0604020202020204" pitchFamily="34" charset="0"/>
              </a:rPr>
              <a:t> </a:t>
            </a:r>
            <a:r>
              <a:rPr lang="en-US" sz="3000" dirty="0" err="1">
                <a:solidFill>
                  <a:srgbClr val="FF0066"/>
                </a:solidFill>
                <a:latin typeface="Arial" panose="020B0604020202020204" pitchFamily="34" charset="0"/>
                <a:cs typeface="Arial" panose="020B0604020202020204" pitchFamily="34" charset="0"/>
              </a:rPr>
              <a:t>cho</a:t>
            </a:r>
            <a:r>
              <a:rPr lang="en-US" sz="3000" dirty="0">
                <a:solidFill>
                  <a:srgbClr val="FF0066"/>
                </a:solidFill>
                <a:latin typeface="Arial" panose="020B0604020202020204" pitchFamily="34" charset="0"/>
                <a:cs typeface="Arial" panose="020B0604020202020204" pitchFamily="34" charset="0"/>
              </a:rPr>
              <a:t> </a:t>
            </a:r>
            <a:r>
              <a:rPr lang="en-US" sz="3000" dirty="0" err="1">
                <a:solidFill>
                  <a:srgbClr val="FF0066"/>
                </a:solidFill>
                <a:latin typeface="Arial" panose="020B0604020202020204" pitchFamily="34" charset="0"/>
                <a:cs typeface="Arial" panose="020B0604020202020204" pitchFamily="34" charset="0"/>
              </a:rPr>
              <a:t>thức</a:t>
            </a:r>
            <a:r>
              <a:rPr lang="en-US" sz="3000" dirty="0">
                <a:solidFill>
                  <a:srgbClr val="FF0066"/>
                </a:solidFill>
                <a:latin typeface="Arial" panose="020B0604020202020204" pitchFamily="34" charset="0"/>
                <a:cs typeface="Arial" panose="020B0604020202020204" pitchFamily="34" charset="0"/>
              </a:rPr>
              <a:t> </a:t>
            </a:r>
            <a:r>
              <a:rPr lang="en-US" sz="3000" dirty="0" err="1">
                <a:solidFill>
                  <a:srgbClr val="FF0066"/>
                </a:solidFill>
                <a:latin typeface="Arial" panose="020B0604020202020204" pitchFamily="34" charset="0"/>
                <a:cs typeface="Arial" panose="020B0604020202020204" pitchFamily="34" charset="0"/>
              </a:rPr>
              <a:t>ăn</a:t>
            </a:r>
            <a:r>
              <a:rPr lang="en-US" sz="3000" dirty="0">
                <a:solidFill>
                  <a:srgbClr val="FF0066"/>
                </a:solidFill>
                <a:latin typeface="Arial" panose="020B0604020202020204" pitchFamily="34" charset="0"/>
                <a:cs typeface="Arial" panose="020B0604020202020204" pitchFamily="34" charset="0"/>
              </a:rPr>
              <a:t> </a:t>
            </a:r>
            <a:r>
              <a:rPr lang="en-US" sz="3000" dirty="0" err="1">
                <a:solidFill>
                  <a:srgbClr val="FF0066"/>
                </a:solidFill>
                <a:latin typeface="Arial" panose="020B0604020202020204" pitchFamily="34" charset="0"/>
                <a:cs typeface="Arial" panose="020B0604020202020204" pitchFamily="34" charset="0"/>
              </a:rPr>
              <a:t>thừa</a:t>
            </a:r>
            <a:r>
              <a:rPr lang="en-US" sz="3000" dirty="0">
                <a:solidFill>
                  <a:srgbClr val="FF0066"/>
                </a:solidFill>
                <a:latin typeface="Arial" panose="020B0604020202020204" pitchFamily="34" charset="0"/>
                <a:cs typeface="Arial" panose="020B0604020202020204" pitchFamily="34" charset="0"/>
              </a:rPr>
              <a:t> </a:t>
            </a:r>
            <a:r>
              <a:rPr lang="en-US" sz="3000" dirty="0" err="1">
                <a:solidFill>
                  <a:srgbClr val="FF0066"/>
                </a:solidFill>
                <a:latin typeface="Arial" panose="020B0604020202020204" pitchFamily="34" charset="0"/>
                <a:cs typeface="Arial" panose="020B0604020202020204" pitchFamily="34" charset="0"/>
              </a:rPr>
              <a:t>vào</a:t>
            </a:r>
            <a:r>
              <a:rPr lang="en-US" sz="3000" dirty="0">
                <a:solidFill>
                  <a:srgbClr val="FF0066"/>
                </a:solidFill>
                <a:latin typeface="Arial" panose="020B0604020202020204" pitchFamily="34" charset="0"/>
                <a:cs typeface="Arial" panose="020B0604020202020204" pitchFamily="34" charset="0"/>
              </a:rPr>
              <a:t> </a:t>
            </a:r>
            <a:r>
              <a:rPr lang="en-US" sz="3000" dirty="0" err="1">
                <a:solidFill>
                  <a:srgbClr val="FF0066"/>
                </a:solidFill>
                <a:latin typeface="Arial" panose="020B0604020202020204" pitchFamily="34" charset="0"/>
                <a:cs typeface="Arial" panose="020B0604020202020204" pitchFamily="34" charset="0"/>
              </a:rPr>
              <a:t>tô</a:t>
            </a:r>
            <a:r>
              <a:rPr lang="en-US" sz="3000" dirty="0">
                <a:solidFill>
                  <a:srgbClr val="FF0066"/>
                </a:solidFill>
                <a:latin typeface="Arial" panose="020B0604020202020204" pitchFamily="34" charset="0"/>
                <a:cs typeface="Arial" panose="020B0604020202020204" pitchFamily="34" charset="0"/>
              </a:rPr>
              <a:t> </a:t>
            </a:r>
            <a:r>
              <a:rPr lang="en-US" sz="3000" dirty="0" err="1">
                <a:solidFill>
                  <a:srgbClr val="FF0066"/>
                </a:solidFill>
                <a:latin typeface="Arial" panose="020B0604020202020204" pitchFamily="34" charset="0"/>
                <a:cs typeface="Arial" panose="020B0604020202020204" pitchFamily="34" charset="0"/>
              </a:rPr>
              <a:t>thuỷ</a:t>
            </a:r>
            <a:r>
              <a:rPr lang="en-US" sz="3000" dirty="0">
                <a:solidFill>
                  <a:srgbClr val="FF0066"/>
                </a:solidFill>
                <a:latin typeface="Arial" panose="020B0604020202020204" pitchFamily="34" charset="0"/>
                <a:cs typeface="Arial" panose="020B0604020202020204" pitchFamily="34" charset="0"/>
              </a:rPr>
              <a:t> </a:t>
            </a:r>
            <a:r>
              <a:rPr lang="en-US" sz="3000" dirty="0" err="1">
                <a:solidFill>
                  <a:srgbClr val="FF0066"/>
                </a:solidFill>
                <a:latin typeface="Arial" panose="020B0604020202020204" pitchFamily="34" charset="0"/>
                <a:cs typeface="Arial" panose="020B0604020202020204" pitchFamily="34" charset="0"/>
              </a:rPr>
              <a:t>tinh</a:t>
            </a:r>
            <a:r>
              <a:rPr lang="en-US" sz="3000" dirty="0">
                <a:solidFill>
                  <a:srgbClr val="FF0066"/>
                </a:solidFill>
                <a:latin typeface="Arial" panose="020B0604020202020204" pitchFamily="34" charset="0"/>
                <a:cs typeface="Arial" panose="020B0604020202020204" pitchFamily="34" charset="0"/>
              </a:rPr>
              <a:t> </a:t>
            </a:r>
            <a:r>
              <a:rPr lang="en-US" sz="3000" dirty="0" err="1">
                <a:solidFill>
                  <a:srgbClr val="FF0066"/>
                </a:solidFill>
                <a:latin typeface="Arial" panose="020B0604020202020204" pitchFamily="34" charset="0"/>
                <a:cs typeface="Arial" panose="020B0604020202020204" pitchFamily="34" charset="0"/>
              </a:rPr>
              <a:t>có</a:t>
            </a:r>
            <a:r>
              <a:rPr lang="en-US" sz="3000" dirty="0">
                <a:solidFill>
                  <a:srgbClr val="FF0066"/>
                </a:solidFill>
                <a:latin typeface="Arial" panose="020B0604020202020204" pitchFamily="34" charset="0"/>
                <a:cs typeface="Arial" panose="020B0604020202020204" pitchFamily="34" charset="0"/>
              </a:rPr>
              <a:t> </a:t>
            </a:r>
            <a:r>
              <a:rPr lang="en-US" sz="3000" dirty="0" err="1">
                <a:solidFill>
                  <a:srgbClr val="FF0066"/>
                </a:solidFill>
                <a:latin typeface="Arial" panose="020B0604020202020204" pitchFamily="34" charset="0"/>
                <a:cs typeface="Arial" panose="020B0604020202020204" pitchFamily="34" charset="0"/>
              </a:rPr>
              <a:t>nắp</a:t>
            </a:r>
            <a:r>
              <a:rPr lang="en-US" sz="3000" dirty="0">
                <a:solidFill>
                  <a:srgbClr val="FF0066"/>
                </a:solidFill>
                <a:latin typeface="Arial" panose="020B0604020202020204" pitchFamily="34" charset="0"/>
                <a:cs typeface="Arial" panose="020B0604020202020204" pitchFamily="34" charset="0"/>
              </a:rPr>
              <a:t> </a:t>
            </a:r>
            <a:r>
              <a:rPr lang="en-US" sz="3000" dirty="0" err="1">
                <a:solidFill>
                  <a:srgbClr val="FF0066"/>
                </a:solidFill>
                <a:latin typeface="Arial" panose="020B0604020202020204" pitchFamily="34" charset="0"/>
                <a:cs typeface="Arial" panose="020B0604020202020204" pitchFamily="34" charset="0"/>
              </a:rPr>
              <a:t>đậy</a:t>
            </a:r>
            <a:r>
              <a:rPr lang="en-US" sz="3000" dirty="0">
                <a:solidFill>
                  <a:srgbClr val="FF0066"/>
                </a:solidFill>
                <a:latin typeface="Arial" panose="020B0604020202020204" pitchFamily="34" charset="0"/>
                <a:cs typeface="Arial" panose="020B0604020202020204" pitchFamily="34" charset="0"/>
              </a:rPr>
              <a:t> </a:t>
            </a:r>
            <a:r>
              <a:rPr lang="en-US" sz="3000" dirty="0" err="1">
                <a:solidFill>
                  <a:srgbClr val="FF0066"/>
                </a:solidFill>
                <a:latin typeface="Arial" panose="020B0604020202020204" pitchFamily="34" charset="0"/>
                <a:cs typeface="Arial" panose="020B0604020202020204" pitchFamily="34" charset="0"/>
              </a:rPr>
              <a:t>và</a:t>
            </a:r>
            <a:r>
              <a:rPr lang="en-US" sz="3000" dirty="0">
                <a:solidFill>
                  <a:srgbClr val="FF0066"/>
                </a:solidFill>
                <a:latin typeface="Arial" panose="020B0604020202020204" pitchFamily="34" charset="0"/>
                <a:cs typeface="Arial" panose="020B0604020202020204" pitchFamily="34" charset="0"/>
              </a:rPr>
              <a:t> </a:t>
            </a:r>
            <a:r>
              <a:rPr lang="en-US" sz="3000" dirty="0" err="1">
                <a:solidFill>
                  <a:srgbClr val="FF0066"/>
                </a:solidFill>
                <a:latin typeface="Arial" panose="020B0604020202020204" pitchFamily="34" charset="0"/>
                <a:cs typeface="Arial" panose="020B0604020202020204" pitchFamily="34" charset="0"/>
              </a:rPr>
              <a:t>cất</a:t>
            </a:r>
            <a:r>
              <a:rPr lang="en-US" sz="3000" dirty="0">
                <a:solidFill>
                  <a:srgbClr val="FF0066"/>
                </a:solidFill>
                <a:latin typeface="Arial" panose="020B0604020202020204" pitchFamily="34" charset="0"/>
                <a:cs typeface="Arial" panose="020B0604020202020204" pitchFamily="34" charset="0"/>
              </a:rPr>
              <a:t> </a:t>
            </a:r>
            <a:r>
              <a:rPr lang="en-US" sz="3000" dirty="0" err="1">
                <a:solidFill>
                  <a:srgbClr val="FF0066"/>
                </a:solidFill>
                <a:latin typeface="Arial" panose="020B0604020202020204" pitchFamily="34" charset="0"/>
                <a:cs typeface="Arial" panose="020B0604020202020204" pitchFamily="34" charset="0"/>
              </a:rPr>
              <a:t>vào</a:t>
            </a:r>
            <a:r>
              <a:rPr lang="en-US" sz="3000" dirty="0">
                <a:solidFill>
                  <a:srgbClr val="FF0066"/>
                </a:solidFill>
                <a:latin typeface="Arial" panose="020B0604020202020204" pitchFamily="34" charset="0"/>
                <a:cs typeface="Arial" panose="020B0604020202020204" pitchFamily="34" charset="0"/>
              </a:rPr>
              <a:t> </a:t>
            </a:r>
            <a:r>
              <a:rPr lang="en-US" sz="3000" dirty="0" err="1">
                <a:solidFill>
                  <a:srgbClr val="FF0066"/>
                </a:solidFill>
                <a:latin typeface="Arial" panose="020B0604020202020204" pitchFamily="34" charset="0"/>
                <a:cs typeface="Arial" panose="020B0604020202020204" pitchFamily="34" charset="0"/>
              </a:rPr>
              <a:t>tủ</a:t>
            </a:r>
            <a:r>
              <a:rPr lang="en-US" sz="3000" dirty="0">
                <a:solidFill>
                  <a:srgbClr val="FF0066"/>
                </a:solidFill>
                <a:latin typeface="Arial" panose="020B0604020202020204" pitchFamily="34" charset="0"/>
                <a:cs typeface="Arial" panose="020B0604020202020204" pitchFamily="34" charset="0"/>
              </a:rPr>
              <a:t> </a:t>
            </a:r>
            <a:r>
              <a:rPr lang="en-US" sz="3000" dirty="0" err="1">
                <a:solidFill>
                  <a:srgbClr val="FF0066"/>
                </a:solidFill>
                <a:latin typeface="Arial" panose="020B0604020202020204" pitchFamily="34" charset="0"/>
                <a:cs typeface="Arial" panose="020B0604020202020204" pitchFamily="34" charset="0"/>
              </a:rPr>
              <a:t>lạnh</a:t>
            </a:r>
            <a:r>
              <a:rPr lang="en-US" sz="3000" dirty="0">
                <a:solidFill>
                  <a:srgbClr val="FF0066"/>
                </a:solidFill>
                <a:latin typeface="Arial" panose="020B0604020202020204" pitchFamily="34" charset="0"/>
                <a:cs typeface="Arial" panose="020B0604020202020204" pitchFamily="34" charset="0"/>
              </a:rPr>
              <a:t>; </a:t>
            </a:r>
            <a:endParaRPr kumimoji="0" lang="en-US" sz="3000" b="0" i="0" u="none" strike="noStrike" kern="1200" cap="none" spc="0" normalizeH="0" baseline="0" noProof="0" dirty="0">
              <a:ln>
                <a:noFill/>
              </a:ln>
              <a:solidFill>
                <a:srgbClr val="FF0066"/>
              </a:solidFill>
              <a:effectLst/>
              <a:uLnTx/>
              <a:uFillTx/>
              <a:latin typeface="Arial" panose="020B0604020202020204" pitchFamily="34" charset="0"/>
              <a:ea typeface="+mn-ea"/>
              <a:cs typeface="Arial" panose="020B0604020202020204" pitchFamily="34" charset="0"/>
            </a:endParaRPr>
          </a:p>
        </p:txBody>
      </p:sp>
      <p:sp>
        <p:nvSpPr>
          <p:cNvPr id="18" name="TextBox 17">
            <a:extLst>
              <a:ext uri="{FF2B5EF4-FFF2-40B4-BE49-F238E27FC236}">
                <a16:creationId xmlns:a16="http://schemas.microsoft.com/office/drawing/2014/main" id="{6E348012-80C8-4F6B-9407-BB5D69D58F5B}"/>
              </a:ext>
            </a:extLst>
          </p:cNvPr>
          <p:cNvSpPr txBox="1"/>
          <p:nvPr/>
        </p:nvSpPr>
        <p:spPr>
          <a:xfrm>
            <a:off x="7061198" y="1827302"/>
            <a:ext cx="5130801" cy="1015663"/>
          </a:xfrm>
          <a:custGeom>
            <a:avLst/>
            <a:gdLst>
              <a:gd name="connsiteX0" fmla="*/ 0 w 5130801"/>
              <a:gd name="connsiteY0" fmla="*/ 0 h 1015663"/>
              <a:gd name="connsiteX1" fmla="*/ 5130801 w 5130801"/>
              <a:gd name="connsiteY1" fmla="*/ 0 h 1015663"/>
              <a:gd name="connsiteX2" fmla="*/ 5130801 w 5130801"/>
              <a:gd name="connsiteY2" fmla="*/ 1015663 h 1015663"/>
              <a:gd name="connsiteX3" fmla="*/ 0 w 5130801"/>
              <a:gd name="connsiteY3" fmla="*/ 1015663 h 1015663"/>
              <a:gd name="connsiteX4" fmla="*/ 0 w 5130801"/>
              <a:gd name="connsiteY4" fmla="*/ 0 h 10156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0801" h="1015663" fill="none" extrusionOk="0">
                <a:moveTo>
                  <a:pt x="0" y="0"/>
                </a:moveTo>
                <a:cubicBezTo>
                  <a:pt x="2302205" y="5222"/>
                  <a:pt x="3232687" y="24918"/>
                  <a:pt x="5130801" y="0"/>
                </a:cubicBezTo>
                <a:cubicBezTo>
                  <a:pt x="5047955" y="456302"/>
                  <a:pt x="5117339" y="575221"/>
                  <a:pt x="5130801" y="1015663"/>
                </a:cubicBezTo>
                <a:cubicBezTo>
                  <a:pt x="2580560" y="850902"/>
                  <a:pt x="930910" y="1133813"/>
                  <a:pt x="0" y="1015663"/>
                </a:cubicBezTo>
                <a:cubicBezTo>
                  <a:pt x="-42420" y="809666"/>
                  <a:pt x="-5849" y="445051"/>
                  <a:pt x="0" y="0"/>
                </a:cubicBezTo>
                <a:close/>
              </a:path>
              <a:path w="5130801" h="1015663" stroke="0" extrusionOk="0">
                <a:moveTo>
                  <a:pt x="0" y="0"/>
                </a:moveTo>
                <a:cubicBezTo>
                  <a:pt x="1096674" y="11849"/>
                  <a:pt x="3294883" y="-161459"/>
                  <a:pt x="5130801" y="0"/>
                </a:cubicBezTo>
                <a:cubicBezTo>
                  <a:pt x="5088999" y="199394"/>
                  <a:pt x="5084984" y="751819"/>
                  <a:pt x="5130801" y="1015663"/>
                </a:cubicBezTo>
                <a:cubicBezTo>
                  <a:pt x="4407647" y="869803"/>
                  <a:pt x="2238693" y="937339"/>
                  <a:pt x="0" y="1015663"/>
                </a:cubicBezTo>
                <a:cubicBezTo>
                  <a:pt x="78802" y="533419"/>
                  <a:pt x="-52553" y="362413"/>
                  <a:pt x="0" y="0"/>
                </a:cubicBezTo>
                <a:close/>
              </a:path>
            </a:pathLst>
          </a:custGeom>
          <a:solidFill>
            <a:srgbClr val="FFFF00"/>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marL="571500" lvl="0" indent="-571500" algn="just">
              <a:buFont typeface="Arial" panose="020B0604020202020204" pitchFamily="34" charset="0"/>
              <a:buChar char="•"/>
            </a:pPr>
            <a:r>
              <a:rPr lang="en-US" sz="3000">
                <a:solidFill>
                  <a:srgbClr val="FF0066"/>
                </a:solidFill>
                <a:latin typeface="Arial" panose="020B0604020202020204" pitchFamily="34" charset="0"/>
                <a:cs typeface="Arial" panose="020B0604020202020204" pitchFamily="34" charset="0"/>
              </a:rPr>
              <a:t>Mẹ rửa bát và úp lên kệ cho khô;</a:t>
            </a:r>
            <a:endParaRPr kumimoji="0" lang="en-US" sz="3000" b="0" i="0" u="none" strike="noStrike" kern="1200" cap="none" spc="0" normalizeH="0" baseline="0" noProof="0" dirty="0">
              <a:ln>
                <a:noFill/>
              </a:ln>
              <a:solidFill>
                <a:srgbClr val="FF0066"/>
              </a:solidFill>
              <a:effectLst/>
              <a:uLnTx/>
              <a:uFillTx/>
              <a:latin typeface="Arial" panose="020B0604020202020204" pitchFamily="34" charset="0"/>
              <a:ea typeface="+mn-ea"/>
              <a:cs typeface="Arial" panose="020B0604020202020204" pitchFamily="34" charset="0"/>
            </a:endParaRPr>
          </a:p>
        </p:txBody>
      </p:sp>
      <p:sp>
        <p:nvSpPr>
          <p:cNvPr id="19" name="TextBox 18">
            <a:extLst>
              <a:ext uri="{FF2B5EF4-FFF2-40B4-BE49-F238E27FC236}">
                <a16:creationId xmlns:a16="http://schemas.microsoft.com/office/drawing/2014/main" id="{44E98EEF-9F68-4F31-A55E-D1D479CA3C75}"/>
              </a:ext>
            </a:extLst>
          </p:cNvPr>
          <p:cNvSpPr txBox="1"/>
          <p:nvPr/>
        </p:nvSpPr>
        <p:spPr>
          <a:xfrm>
            <a:off x="7061199" y="2989060"/>
            <a:ext cx="5130801" cy="1015663"/>
          </a:xfrm>
          <a:custGeom>
            <a:avLst/>
            <a:gdLst>
              <a:gd name="connsiteX0" fmla="*/ 0 w 5130801"/>
              <a:gd name="connsiteY0" fmla="*/ 0 h 1015663"/>
              <a:gd name="connsiteX1" fmla="*/ 5130801 w 5130801"/>
              <a:gd name="connsiteY1" fmla="*/ 0 h 1015663"/>
              <a:gd name="connsiteX2" fmla="*/ 5130801 w 5130801"/>
              <a:gd name="connsiteY2" fmla="*/ 1015663 h 1015663"/>
              <a:gd name="connsiteX3" fmla="*/ 0 w 5130801"/>
              <a:gd name="connsiteY3" fmla="*/ 1015663 h 1015663"/>
              <a:gd name="connsiteX4" fmla="*/ 0 w 5130801"/>
              <a:gd name="connsiteY4" fmla="*/ 0 h 10156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0801" h="1015663" fill="none" extrusionOk="0">
                <a:moveTo>
                  <a:pt x="0" y="0"/>
                </a:moveTo>
                <a:cubicBezTo>
                  <a:pt x="2302205" y="5222"/>
                  <a:pt x="3232687" y="24918"/>
                  <a:pt x="5130801" y="0"/>
                </a:cubicBezTo>
                <a:cubicBezTo>
                  <a:pt x="5047955" y="456302"/>
                  <a:pt x="5117339" y="575221"/>
                  <a:pt x="5130801" y="1015663"/>
                </a:cubicBezTo>
                <a:cubicBezTo>
                  <a:pt x="2580560" y="850902"/>
                  <a:pt x="930910" y="1133813"/>
                  <a:pt x="0" y="1015663"/>
                </a:cubicBezTo>
                <a:cubicBezTo>
                  <a:pt x="-42420" y="809666"/>
                  <a:pt x="-5849" y="445051"/>
                  <a:pt x="0" y="0"/>
                </a:cubicBezTo>
                <a:close/>
              </a:path>
              <a:path w="5130801" h="1015663" stroke="0" extrusionOk="0">
                <a:moveTo>
                  <a:pt x="0" y="0"/>
                </a:moveTo>
                <a:cubicBezTo>
                  <a:pt x="1096674" y="11849"/>
                  <a:pt x="3294883" y="-161459"/>
                  <a:pt x="5130801" y="0"/>
                </a:cubicBezTo>
                <a:cubicBezTo>
                  <a:pt x="5088999" y="199394"/>
                  <a:pt x="5084984" y="751819"/>
                  <a:pt x="5130801" y="1015663"/>
                </a:cubicBezTo>
                <a:cubicBezTo>
                  <a:pt x="4407647" y="869803"/>
                  <a:pt x="2238693" y="937339"/>
                  <a:pt x="0" y="1015663"/>
                </a:cubicBezTo>
                <a:cubicBezTo>
                  <a:pt x="78802" y="533419"/>
                  <a:pt x="-52553" y="362413"/>
                  <a:pt x="0" y="0"/>
                </a:cubicBezTo>
                <a:close/>
              </a:path>
            </a:pathLst>
          </a:custGeom>
          <a:solidFill>
            <a:srgbClr val="FFFF00"/>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marL="571500" lvl="0" indent="-571500" algn="just">
              <a:buFont typeface="Arial" panose="020B0604020202020204" pitchFamily="34" charset="0"/>
              <a:buChar char="•"/>
            </a:pPr>
            <a:r>
              <a:rPr lang="en-US" sz="3000" dirty="0" err="1">
                <a:solidFill>
                  <a:srgbClr val="FF0066"/>
                </a:solidFill>
                <a:latin typeface="Arial" panose="020B0604020202020204" pitchFamily="34" charset="0"/>
                <a:cs typeface="Arial" panose="020B0604020202020204" pitchFamily="34" charset="0"/>
              </a:rPr>
              <a:t>Sữa</a:t>
            </a:r>
            <a:r>
              <a:rPr lang="en-US" sz="3000" dirty="0">
                <a:solidFill>
                  <a:srgbClr val="FF0066"/>
                </a:solidFill>
                <a:latin typeface="Arial" panose="020B0604020202020204" pitchFamily="34" charset="0"/>
                <a:cs typeface="Arial" panose="020B0604020202020204" pitchFamily="34" charset="0"/>
              </a:rPr>
              <a:t> </a:t>
            </a:r>
            <a:r>
              <a:rPr lang="en-US" sz="3000" dirty="0" err="1">
                <a:solidFill>
                  <a:srgbClr val="FF0066"/>
                </a:solidFill>
                <a:latin typeface="Arial" panose="020B0604020202020204" pitchFamily="34" charset="0"/>
                <a:cs typeface="Arial" panose="020B0604020202020204" pitchFamily="34" charset="0"/>
              </a:rPr>
              <a:t>chua</a:t>
            </a:r>
            <a:r>
              <a:rPr lang="en-US" sz="3000" dirty="0">
                <a:solidFill>
                  <a:srgbClr val="FF0066"/>
                </a:solidFill>
                <a:latin typeface="Arial" panose="020B0604020202020204" pitchFamily="34" charset="0"/>
                <a:cs typeface="Arial" panose="020B0604020202020204" pitchFamily="34" charset="0"/>
              </a:rPr>
              <a:t> </a:t>
            </a:r>
            <a:r>
              <a:rPr lang="en-US" sz="3000" dirty="0" err="1">
                <a:solidFill>
                  <a:srgbClr val="FF0066"/>
                </a:solidFill>
                <a:latin typeface="Arial" panose="020B0604020202020204" pitchFamily="34" charset="0"/>
                <a:cs typeface="Arial" panose="020B0604020202020204" pitchFamily="34" charset="0"/>
              </a:rPr>
              <a:t>cất</a:t>
            </a:r>
            <a:r>
              <a:rPr lang="en-US" sz="3000" dirty="0">
                <a:solidFill>
                  <a:srgbClr val="FF0066"/>
                </a:solidFill>
                <a:latin typeface="Arial" panose="020B0604020202020204" pitchFamily="34" charset="0"/>
                <a:cs typeface="Arial" panose="020B0604020202020204" pitchFamily="34" charset="0"/>
              </a:rPr>
              <a:t> </a:t>
            </a:r>
            <a:r>
              <a:rPr lang="en-US" sz="3000" dirty="0" err="1">
                <a:solidFill>
                  <a:srgbClr val="FF0066"/>
                </a:solidFill>
                <a:latin typeface="Arial" panose="020B0604020202020204" pitchFamily="34" charset="0"/>
                <a:cs typeface="Arial" panose="020B0604020202020204" pitchFamily="34" charset="0"/>
              </a:rPr>
              <a:t>trong</a:t>
            </a:r>
            <a:r>
              <a:rPr lang="en-US" sz="3000" dirty="0">
                <a:solidFill>
                  <a:srgbClr val="FF0066"/>
                </a:solidFill>
                <a:latin typeface="Arial" panose="020B0604020202020204" pitchFamily="34" charset="0"/>
                <a:cs typeface="Arial" panose="020B0604020202020204" pitchFamily="34" charset="0"/>
              </a:rPr>
              <a:t> </a:t>
            </a:r>
            <a:r>
              <a:rPr lang="en-US" sz="3000" dirty="0" err="1">
                <a:solidFill>
                  <a:srgbClr val="FF0066"/>
                </a:solidFill>
                <a:latin typeface="Arial" panose="020B0604020202020204" pitchFamily="34" charset="0"/>
                <a:cs typeface="Arial" panose="020B0604020202020204" pitchFamily="34" charset="0"/>
              </a:rPr>
              <a:t>ngăn</a:t>
            </a:r>
            <a:r>
              <a:rPr lang="en-US" sz="3000" dirty="0">
                <a:solidFill>
                  <a:srgbClr val="FF0066"/>
                </a:solidFill>
                <a:latin typeface="Arial" panose="020B0604020202020204" pitchFamily="34" charset="0"/>
                <a:cs typeface="Arial" panose="020B0604020202020204" pitchFamily="34" charset="0"/>
              </a:rPr>
              <a:t> </a:t>
            </a:r>
            <a:r>
              <a:rPr lang="en-US" sz="3000" dirty="0" err="1">
                <a:solidFill>
                  <a:srgbClr val="FF0066"/>
                </a:solidFill>
                <a:latin typeface="Arial" panose="020B0604020202020204" pitchFamily="34" charset="0"/>
                <a:cs typeface="Arial" panose="020B0604020202020204" pitchFamily="34" charset="0"/>
              </a:rPr>
              <a:t>mát</a:t>
            </a:r>
            <a:r>
              <a:rPr lang="en-US" sz="3000" dirty="0">
                <a:solidFill>
                  <a:srgbClr val="FF0066"/>
                </a:solidFill>
                <a:latin typeface="Arial" panose="020B0604020202020204" pitchFamily="34" charset="0"/>
                <a:cs typeface="Arial" panose="020B0604020202020204" pitchFamily="34" charset="0"/>
              </a:rPr>
              <a:t> </a:t>
            </a:r>
            <a:r>
              <a:rPr lang="en-US" sz="3000" dirty="0" err="1">
                <a:solidFill>
                  <a:srgbClr val="FF0066"/>
                </a:solidFill>
                <a:latin typeface="Arial" panose="020B0604020202020204" pitchFamily="34" charset="0"/>
                <a:cs typeface="Arial" panose="020B0604020202020204" pitchFamily="34" charset="0"/>
              </a:rPr>
              <a:t>tủ</a:t>
            </a:r>
            <a:r>
              <a:rPr lang="en-US" sz="3000" dirty="0">
                <a:solidFill>
                  <a:srgbClr val="FF0066"/>
                </a:solidFill>
                <a:latin typeface="Arial" panose="020B0604020202020204" pitchFamily="34" charset="0"/>
                <a:cs typeface="Arial" panose="020B0604020202020204" pitchFamily="34" charset="0"/>
              </a:rPr>
              <a:t> </a:t>
            </a:r>
            <a:r>
              <a:rPr lang="en-US" sz="3000" dirty="0" err="1">
                <a:solidFill>
                  <a:srgbClr val="FF0066"/>
                </a:solidFill>
                <a:latin typeface="Arial" panose="020B0604020202020204" pitchFamily="34" charset="0"/>
                <a:cs typeface="Arial" panose="020B0604020202020204" pitchFamily="34" charset="0"/>
              </a:rPr>
              <a:t>lạnh</a:t>
            </a:r>
            <a:endParaRPr kumimoji="0" lang="en-US" sz="3000" b="0" i="0" u="none" strike="noStrike" kern="1200" cap="none" spc="0" normalizeH="0" baseline="0" noProof="0" dirty="0">
              <a:ln>
                <a:noFill/>
              </a:ln>
              <a:solidFill>
                <a:srgbClr val="FF0066"/>
              </a:solidFill>
              <a:effectLst/>
              <a:uLnTx/>
              <a:uFillTx/>
              <a:latin typeface="Arial" panose="020B0604020202020204" pitchFamily="34" charset="0"/>
              <a:ea typeface="+mn-ea"/>
              <a:cs typeface="Arial" panose="020B0604020202020204" pitchFamily="34" charset="0"/>
            </a:endParaRPr>
          </a:p>
        </p:txBody>
      </p:sp>
      <p:sp>
        <p:nvSpPr>
          <p:cNvPr id="20" name="TextBox 19">
            <a:extLst>
              <a:ext uri="{FF2B5EF4-FFF2-40B4-BE49-F238E27FC236}">
                <a16:creationId xmlns:a16="http://schemas.microsoft.com/office/drawing/2014/main" id="{8657EFFD-53B4-473F-85A9-684567D2636A}"/>
              </a:ext>
            </a:extLst>
          </p:cNvPr>
          <p:cNvSpPr txBox="1"/>
          <p:nvPr/>
        </p:nvSpPr>
        <p:spPr>
          <a:xfrm>
            <a:off x="6807201" y="4290364"/>
            <a:ext cx="5384800" cy="1938992"/>
          </a:xfrm>
          <a:custGeom>
            <a:avLst/>
            <a:gdLst>
              <a:gd name="connsiteX0" fmla="*/ 0 w 5384800"/>
              <a:gd name="connsiteY0" fmla="*/ 0 h 1938992"/>
              <a:gd name="connsiteX1" fmla="*/ 5384800 w 5384800"/>
              <a:gd name="connsiteY1" fmla="*/ 0 h 1938992"/>
              <a:gd name="connsiteX2" fmla="*/ 5384800 w 5384800"/>
              <a:gd name="connsiteY2" fmla="*/ 1938992 h 1938992"/>
              <a:gd name="connsiteX3" fmla="*/ 0 w 5384800"/>
              <a:gd name="connsiteY3" fmla="*/ 1938992 h 1938992"/>
              <a:gd name="connsiteX4" fmla="*/ 0 w 5384800"/>
              <a:gd name="connsiteY4" fmla="*/ 0 h 1938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4800" h="1938992" fill="none" extrusionOk="0">
                <a:moveTo>
                  <a:pt x="0" y="0"/>
                </a:moveTo>
                <a:cubicBezTo>
                  <a:pt x="661732" y="5222"/>
                  <a:pt x="4660863" y="24918"/>
                  <a:pt x="5384800" y="0"/>
                </a:cubicBezTo>
                <a:cubicBezTo>
                  <a:pt x="5223555" y="738305"/>
                  <a:pt x="5341040" y="1407801"/>
                  <a:pt x="5384800" y="1938992"/>
                </a:cubicBezTo>
                <a:cubicBezTo>
                  <a:pt x="4332537" y="1774231"/>
                  <a:pt x="1809292" y="2057142"/>
                  <a:pt x="0" y="1938992"/>
                </a:cubicBezTo>
                <a:cubicBezTo>
                  <a:pt x="-55725" y="1490404"/>
                  <a:pt x="17072" y="314236"/>
                  <a:pt x="0" y="0"/>
                </a:cubicBezTo>
                <a:close/>
              </a:path>
              <a:path w="5384800" h="1938992" stroke="0" extrusionOk="0">
                <a:moveTo>
                  <a:pt x="0" y="0"/>
                </a:moveTo>
                <a:cubicBezTo>
                  <a:pt x="939251" y="11849"/>
                  <a:pt x="2894266" y="-161459"/>
                  <a:pt x="5384800" y="0"/>
                </a:cubicBezTo>
                <a:cubicBezTo>
                  <a:pt x="5387930" y="920782"/>
                  <a:pt x="5283624" y="1107979"/>
                  <a:pt x="5384800" y="1938992"/>
                </a:cubicBezTo>
                <a:cubicBezTo>
                  <a:pt x="2888439" y="1793132"/>
                  <a:pt x="1471104" y="1860668"/>
                  <a:pt x="0" y="1938992"/>
                </a:cubicBezTo>
                <a:cubicBezTo>
                  <a:pt x="74291" y="991210"/>
                  <a:pt x="168006" y="302097"/>
                  <a:pt x="0" y="0"/>
                </a:cubicBezTo>
                <a:close/>
              </a:path>
            </a:pathLst>
          </a:custGeom>
          <a:solidFill>
            <a:srgbClr val="FFFF00"/>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marL="571500" lvl="0" indent="-571500" algn="just">
              <a:buFont typeface="Arial" panose="020B0604020202020204" pitchFamily="34" charset="0"/>
              <a:buChar char="•"/>
            </a:pPr>
            <a:r>
              <a:rPr lang="vi-VN" sz="3000" dirty="0">
                <a:solidFill>
                  <a:srgbClr val="FF0066"/>
                </a:solidFill>
                <a:cs typeface="Calibri" panose="020F0502020204030204" pitchFamily="34" charset="0"/>
              </a:rPr>
              <a:t>Minh cất d</a:t>
            </a:r>
            <a:r>
              <a:rPr lang="en-US" sz="3000" dirty="0">
                <a:solidFill>
                  <a:srgbClr val="FF0066"/>
                </a:solidFill>
                <a:cs typeface="Calibri" panose="020F0502020204030204" pitchFamily="34" charset="0"/>
              </a:rPr>
              <a:t>ầ</a:t>
            </a:r>
            <a:r>
              <a:rPr lang="vi-VN" sz="3000" dirty="0">
                <a:solidFill>
                  <a:srgbClr val="FF0066"/>
                </a:solidFill>
                <a:cs typeface="Calibri" panose="020F0502020204030204" pitchFamily="34" charset="0"/>
              </a:rPr>
              <a:t>u ăn đúng kệ gia vị để tránh nhầm lẫn với các loại chất lỏng không ăn/ u</a:t>
            </a:r>
            <a:r>
              <a:rPr lang="en-US" sz="3000" dirty="0">
                <a:solidFill>
                  <a:srgbClr val="FF0066"/>
                </a:solidFill>
                <a:cs typeface="Calibri" panose="020F0502020204030204" pitchFamily="34" charset="0"/>
              </a:rPr>
              <a:t>ố</a:t>
            </a:r>
            <a:r>
              <a:rPr lang="vi-VN" sz="3000" dirty="0">
                <a:solidFill>
                  <a:srgbClr val="FF0066"/>
                </a:solidFill>
                <a:cs typeface="Calibri" panose="020F0502020204030204" pitchFamily="34" charset="0"/>
              </a:rPr>
              <a:t>ng được khác </a:t>
            </a:r>
            <a:endParaRPr kumimoji="0" lang="en-US" sz="3000" b="0" i="0" u="none" strike="noStrike" kern="1200" cap="none" spc="0" normalizeH="0" baseline="0" noProof="0" dirty="0">
              <a:ln>
                <a:noFill/>
              </a:ln>
              <a:solidFill>
                <a:srgbClr val="FF0066"/>
              </a:solidFill>
              <a:effectLst/>
              <a:uLnTx/>
              <a:uFillTx/>
              <a:cs typeface="Calibri" panose="020F0502020204030204" pitchFamily="34" charset="0"/>
            </a:endParaRPr>
          </a:p>
        </p:txBody>
      </p:sp>
    </p:spTree>
    <p:extLst>
      <p:ext uri="{BB962C8B-B14F-4D97-AF65-F5344CB8AC3E}">
        <p14:creationId xmlns:p14="http://schemas.microsoft.com/office/powerpoint/2010/main" val="1328973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anim calcmode="lin" valueType="num">
                                      <p:cBhvr>
                                        <p:cTn id="15" dur="1000" fill="hold"/>
                                        <p:tgtEl>
                                          <p:spTgt spid="18"/>
                                        </p:tgtEl>
                                        <p:attrNameLst>
                                          <p:attrName>ppt_x</p:attrName>
                                        </p:attrNameLst>
                                      </p:cBhvr>
                                      <p:tavLst>
                                        <p:tav tm="0">
                                          <p:val>
                                            <p:strVal val="#ppt_x"/>
                                          </p:val>
                                        </p:tav>
                                        <p:tav tm="100000">
                                          <p:val>
                                            <p:strVal val="#ppt_x"/>
                                          </p:val>
                                        </p:tav>
                                      </p:tavLst>
                                    </p:anim>
                                    <p:anim calcmode="lin" valueType="num">
                                      <p:cBhvr>
                                        <p:cTn id="1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1000"/>
                                        <p:tgtEl>
                                          <p:spTgt spid="20"/>
                                        </p:tgtEl>
                                      </p:cBhvr>
                                    </p:animEffect>
                                    <p:anim calcmode="lin" valueType="num">
                                      <p:cBhvr>
                                        <p:cTn id="29" dur="1000" fill="hold"/>
                                        <p:tgtEl>
                                          <p:spTgt spid="20"/>
                                        </p:tgtEl>
                                        <p:attrNameLst>
                                          <p:attrName>ppt_x</p:attrName>
                                        </p:attrNameLst>
                                      </p:cBhvr>
                                      <p:tavLst>
                                        <p:tav tm="0">
                                          <p:val>
                                            <p:strVal val="#ppt_x"/>
                                          </p:val>
                                        </p:tav>
                                        <p:tav tm="100000">
                                          <p:val>
                                            <p:strVal val="#ppt_x"/>
                                          </p:val>
                                        </p:tav>
                                      </p:tavLst>
                                    </p:anim>
                                    <p:anim calcmode="lin" valueType="num">
                                      <p:cBhvr>
                                        <p:cTn id="30"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56854" y="4992496"/>
            <a:ext cx="5950212" cy="2572735"/>
          </a:xfrm>
          <a:prstGeom prst="rect">
            <a:avLst/>
          </a:prstGeom>
        </p:spPr>
      </p:pic>
      <p:sp>
        <p:nvSpPr>
          <p:cNvPr id="3" name="Rounded Rectangle 2"/>
          <p:cNvSpPr/>
          <p:nvPr/>
        </p:nvSpPr>
        <p:spPr>
          <a:xfrm>
            <a:off x="293330" y="1893196"/>
            <a:ext cx="11700387" cy="2615381"/>
          </a:xfrm>
          <a:prstGeom prst="roundRect">
            <a:avLst/>
          </a:prstGeom>
          <a:solidFill>
            <a:schemeClr val="bg1">
              <a:alpha val="83000"/>
            </a:schemeClr>
          </a:solidFill>
          <a:ln w="98425" cmpd="thickThi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 name="文本框 34">
            <a:extLst>
              <a:ext uri="{FF2B5EF4-FFF2-40B4-BE49-F238E27FC236}">
                <a16:creationId xmlns:a16="http://schemas.microsoft.com/office/drawing/2014/main" id="{2B8075FB-CC11-41C6-892F-DBCE6CA63AB1}"/>
              </a:ext>
            </a:extLst>
          </p:cNvPr>
          <p:cNvSpPr txBox="1"/>
          <p:nvPr/>
        </p:nvSpPr>
        <p:spPr>
          <a:xfrm>
            <a:off x="194190" y="2173784"/>
            <a:ext cx="11898669" cy="1754326"/>
          </a:xfrm>
          <a:prstGeom prst="rect">
            <a:avLst/>
          </a:prstGeom>
          <a:noFill/>
        </p:spPr>
        <p:txBody>
          <a:bodyPr wrap="square" rtlCol="0">
            <a:spAutoFit/>
          </a:bodyPr>
          <a:lstStyle/>
          <a:p>
            <a:pPr lvl="0" algn="ctr" defTabSz="685800">
              <a:defRPr/>
            </a:pPr>
            <a:r>
              <a:rPr lang="vi-VN" sz="5400" b="1" dirty="0">
                <a:solidFill>
                  <a:srgbClr val="FF0000"/>
                </a:solidFill>
              </a:rPr>
              <a:t>2. Cách phòng tránh ngộ độc ở gia đình mình </a:t>
            </a:r>
            <a:endParaRPr kumimoji="0" lang="en-US" sz="5400" b="1" i="0" u="none" strike="noStrike" kern="0" cap="none" spc="0" normalizeH="0" baseline="0" noProof="0" dirty="0">
              <a:ln>
                <a:noFill/>
              </a:ln>
              <a:solidFill>
                <a:srgbClr val="FF0000"/>
              </a:solidFill>
              <a:effectLst/>
              <a:uLnTx/>
              <a:uFillTx/>
              <a:latin typeface="等线" panose="020F0502020204030204"/>
              <a:ea typeface="+mn-ea"/>
              <a:cs typeface="Times New Roman" pitchFamily="18" charset="0"/>
            </a:endParaRPr>
          </a:p>
        </p:txBody>
      </p:sp>
      <p:pic>
        <p:nvPicPr>
          <p:cNvPr id="4" name="图片 2" descr="图片包含 矢量图形, 文字&#10;&#10;已生成高可信度的说明">
            <a:extLst>
              <a:ext uri="{FF2B5EF4-FFF2-40B4-BE49-F238E27FC236}">
                <a16:creationId xmlns:a16="http://schemas.microsoft.com/office/drawing/2014/main" id="{2F89B03B-8E83-4F08-B63E-B94AD7073F0A}"/>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26435" b="29462"/>
          <a:stretch/>
        </p:blipFill>
        <p:spPr>
          <a:xfrm>
            <a:off x="-198281" y="4139381"/>
            <a:ext cx="12191999" cy="346337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07581" y="-11240"/>
            <a:ext cx="5664435" cy="6850808"/>
          </a:xfrm>
          <a:prstGeom prst="rect">
            <a:avLst/>
          </a:prstGeom>
        </p:spPr>
      </p:pic>
      <p:pic>
        <p:nvPicPr>
          <p:cNvPr id="6" name="Picture 5"/>
          <p:cNvPicPr>
            <a:picLocks noChangeAspect="1"/>
          </p:cNvPicPr>
          <p:nvPr/>
        </p:nvPicPr>
        <p:blipFill>
          <a:blip r:embed="rId5">
            <a:extLst>
              <a:ext uri="{BEBA8EAE-BF5A-486C-A8C5-ECC9F3942E4B}">
                <a14:imgProps xmlns:a14="http://schemas.microsoft.com/office/drawing/2010/main">
                  <a14:imgLayer r:embed="rId6">
                    <a14:imgEffect>
                      <a14:backgroundRemoval t="1896" b="100000" l="0" r="100000">
                        <a14:foregroundMark x1="42979" y1="21801" x2="51064" y2="26066"/>
                      </a14:backgroundRemoval>
                    </a14:imgEffect>
                  </a14:imgLayer>
                </a14:imgProps>
              </a:ext>
              <a:ext uri="{28A0092B-C50C-407E-A947-70E740481C1C}">
                <a14:useLocalDpi xmlns:a14="http://schemas.microsoft.com/office/drawing/2010/main" val="0"/>
              </a:ext>
            </a:extLst>
          </a:blip>
          <a:stretch>
            <a:fillRect/>
          </a:stretch>
        </p:blipFill>
        <p:spPr>
          <a:xfrm>
            <a:off x="9606207" y="-168625"/>
            <a:ext cx="2486652" cy="2232696"/>
          </a:xfrm>
          <a:prstGeom prst="rect">
            <a:avLst/>
          </a:prstGeom>
        </p:spPr>
      </p:pic>
    </p:spTree>
    <p:extLst>
      <p:ext uri="{BB962C8B-B14F-4D97-AF65-F5344CB8AC3E}">
        <p14:creationId xmlns:p14="http://schemas.microsoft.com/office/powerpoint/2010/main" val="2127653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22" presetClass="entr" presetSubtype="1" fill="hold" grpId="0" nodeType="after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up)">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4">
      <a:majorFont>
        <a:latin typeface="Utm AVO"/>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千图网海量PPT模板www.58pic.com ​​">
  <a:themeElements>
    <a:clrScheme name="自定义 2251">
      <a:dk1>
        <a:sysClr val="windowText" lastClr="000000"/>
      </a:dk1>
      <a:lt1>
        <a:sysClr val="window" lastClr="FFFFFF"/>
      </a:lt1>
      <a:dk2>
        <a:srgbClr val="44546A"/>
      </a:dk2>
      <a:lt2>
        <a:srgbClr val="E7E6E6"/>
      </a:lt2>
      <a:accent1>
        <a:srgbClr val="3E8A47"/>
      </a:accent1>
      <a:accent2>
        <a:srgbClr val="3E8A47"/>
      </a:accent2>
      <a:accent3>
        <a:srgbClr val="3E8A47"/>
      </a:accent3>
      <a:accent4>
        <a:srgbClr val="3E8A47"/>
      </a:accent4>
      <a:accent5>
        <a:srgbClr val="3E8A47"/>
      </a:accent5>
      <a:accent6>
        <a:srgbClr val="3E8A47"/>
      </a:accent6>
      <a:hlink>
        <a:srgbClr val="3E8A47"/>
      </a:hlink>
      <a:folHlink>
        <a:srgbClr val="3E8A47"/>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5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TotalTime>
  <Words>555</Words>
  <Application>Microsoft Office PowerPoint</Application>
  <PresentationFormat>Widescreen</PresentationFormat>
  <Paragraphs>43</Paragraphs>
  <Slides>26</Slides>
  <Notes>7</Notes>
  <HiddenSlides>0</HiddenSlides>
  <MMClips>0</MMClips>
  <ScaleCrop>false</ScaleCrop>
  <HeadingPairs>
    <vt:vector size="6" baseType="variant">
      <vt:variant>
        <vt:lpstr>Fonts Used</vt:lpstr>
      </vt:variant>
      <vt:variant>
        <vt:i4>11</vt:i4>
      </vt:variant>
      <vt:variant>
        <vt:lpstr>Theme</vt:lpstr>
      </vt:variant>
      <vt:variant>
        <vt:i4>7</vt:i4>
      </vt:variant>
      <vt:variant>
        <vt:lpstr>Slide Titles</vt:lpstr>
      </vt:variant>
      <vt:variant>
        <vt:i4>26</vt:i4>
      </vt:variant>
    </vt:vector>
  </HeadingPairs>
  <TitlesOfParts>
    <vt:vector size="44" baseType="lpstr">
      <vt:lpstr>等线</vt:lpstr>
      <vt:lpstr>inpin heiti</vt:lpstr>
      <vt:lpstr>Source Han Sans HW SC</vt:lpstr>
      <vt:lpstr>Algerian</vt:lpstr>
      <vt:lpstr>Arial</vt:lpstr>
      <vt:lpstr>Calibri</vt:lpstr>
      <vt:lpstr>Cambria</vt:lpstr>
      <vt:lpstr>Georgia</vt:lpstr>
      <vt:lpstr>Times New Roman</vt:lpstr>
      <vt:lpstr>Utm AVO</vt:lpstr>
      <vt:lpstr>Verdana</vt:lpstr>
      <vt:lpstr>2_Office Theme</vt:lpstr>
      <vt:lpstr>1_Office 主题</vt:lpstr>
      <vt:lpstr>2_Office 主题</vt:lpstr>
      <vt:lpstr>千图网海量PPT模板www.58pic.com ​​</vt:lpstr>
      <vt:lpstr>Custom Design</vt:lpstr>
      <vt:lpstr>1_Simple Light</vt:lpstr>
      <vt:lpstr>5_Office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Thao Tran</cp:lastModifiedBy>
  <cp:revision>21</cp:revision>
  <dcterms:created xsi:type="dcterms:W3CDTF">2021-08-26T15:32:44Z</dcterms:created>
  <dcterms:modified xsi:type="dcterms:W3CDTF">2024-08-06T15:10:25Z</dcterms:modified>
</cp:coreProperties>
</file>