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33" r:id="rId2"/>
  </p:sldMasterIdLst>
  <p:notesMasterIdLst>
    <p:notesMasterId r:id="rId10"/>
  </p:notesMasterIdLst>
  <p:sldIdLst>
    <p:sldId id="256" r:id="rId3"/>
    <p:sldId id="263" r:id="rId4"/>
    <p:sldId id="415" r:id="rId5"/>
    <p:sldId id="421" r:id="rId6"/>
    <p:sldId id="291" r:id="rId7"/>
    <p:sldId id="311" r:id="rId8"/>
    <p:sldId id="42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F60D3-97DD-431C-A702-2CFF2E88F5E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C3221-3C5D-4873-B6E5-B40D97A1F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8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516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157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934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30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79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90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11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46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99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42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3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619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0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99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0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117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322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683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3DE8D2-B29D-49BB-AA12-29E0A1E32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9517" y="-471924"/>
            <a:ext cx="1674098" cy="167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81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801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060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727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6E4B914-4B4A-A89C-9D41-50EEEBEFB60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841" y="123137"/>
            <a:ext cx="1624207" cy="162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2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A885A17-43FF-423C-186F-38A9EB57064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841" y="123137"/>
            <a:ext cx="1624207" cy="162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5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55076" y="5580501"/>
            <a:ext cx="13102151" cy="2057400"/>
            <a:chOff x="0" y="0"/>
            <a:chExt cx="5176158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76158" cy="812800"/>
            </a:xfrm>
            <a:custGeom>
              <a:avLst/>
              <a:gdLst/>
              <a:ahLst/>
              <a:cxnLst/>
              <a:rect l="l" t="t" r="r" b="b"/>
              <a:pathLst>
                <a:path w="5176158" h="812800">
                  <a:moveTo>
                    <a:pt x="0" y="0"/>
                  </a:moveTo>
                  <a:lnTo>
                    <a:pt x="5176158" y="0"/>
                  </a:lnTo>
                  <a:lnTo>
                    <a:pt x="517615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176158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10934631" y="1706768"/>
            <a:ext cx="1712444" cy="894752"/>
          </a:xfrm>
          <a:custGeom>
            <a:avLst/>
            <a:gdLst/>
            <a:ahLst/>
            <a:cxnLst/>
            <a:rect l="l" t="t" r="r" b="b"/>
            <a:pathLst>
              <a:path w="2568666" h="1342128">
                <a:moveTo>
                  <a:pt x="0" y="0"/>
                </a:moveTo>
                <a:lnTo>
                  <a:pt x="2568666" y="0"/>
                </a:lnTo>
                <a:lnTo>
                  <a:pt x="2568666" y="1342129"/>
                </a:lnTo>
                <a:lnTo>
                  <a:pt x="0" y="13421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325123" y="433735"/>
            <a:ext cx="1934497" cy="1010775"/>
          </a:xfrm>
          <a:custGeom>
            <a:avLst/>
            <a:gdLst/>
            <a:ahLst/>
            <a:cxnLst/>
            <a:rect l="l" t="t" r="r" b="b"/>
            <a:pathLst>
              <a:path w="2901746" h="1516162">
                <a:moveTo>
                  <a:pt x="0" y="0"/>
                </a:moveTo>
                <a:lnTo>
                  <a:pt x="2901745" y="0"/>
                </a:lnTo>
                <a:lnTo>
                  <a:pt x="2901745" y="1516162"/>
                </a:lnTo>
                <a:lnTo>
                  <a:pt x="0" y="151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BC5F63-BADC-99BF-3CCD-CB0AC1D34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417" y="732899"/>
            <a:ext cx="7326279" cy="3954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86546" y="5667499"/>
            <a:ext cx="13165091" cy="5443390"/>
          </a:xfrm>
          <a:custGeom>
            <a:avLst/>
            <a:gdLst/>
            <a:ahLst/>
            <a:cxnLst/>
            <a:rect l="l" t="t" r="r" b="b"/>
            <a:pathLst>
              <a:path w="19747636" h="8165085">
                <a:moveTo>
                  <a:pt x="0" y="0"/>
                </a:moveTo>
                <a:lnTo>
                  <a:pt x="19747636" y="0"/>
                </a:lnTo>
                <a:lnTo>
                  <a:pt x="19747636" y="8165084"/>
                </a:lnTo>
                <a:lnTo>
                  <a:pt x="0" y="8165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146" r="-3146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3261349" y="1669312"/>
            <a:ext cx="5669303" cy="3197690"/>
            <a:chOff x="0" y="0"/>
            <a:chExt cx="2239724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39725" cy="812800"/>
            </a:xfrm>
            <a:custGeom>
              <a:avLst/>
              <a:gdLst/>
              <a:ahLst/>
              <a:cxnLst/>
              <a:rect l="l" t="t" r="r" b="b"/>
              <a:pathLst>
                <a:path w="2239725" h="812800">
                  <a:moveTo>
                    <a:pt x="46430" y="0"/>
                  </a:moveTo>
                  <a:lnTo>
                    <a:pt x="2193295" y="0"/>
                  </a:lnTo>
                  <a:cubicBezTo>
                    <a:pt x="2205609" y="0"/>
                    <a:pt x="2217418" y="4892"/>
                    <a:pt x="2226126" y="13599"/>
                  </a:cubicBezTo>
                  <a:cubicBezTo>
                    <a:pt x="2234833" y="22306"/>
                    <a:pt x="2239725" y="34116"/>
                    <a:pt x="2239725" y="46430"/>
                  </a:cubicBezTo>
                  <a:lnTo>
                    <a:pt x="2239725" y="766370"/>
                  </a:lnTo>
                  <a:cubicBezTo>
                    <a:pt x="2239725" y="792013"/>
                    <a:pt x="2218937" y="812800"/>
                    <a:pt x="2193295" y="812800"/>
                  </a:cubicBezTo>
                  <a:lnTo>
                    <a:pt x="46430" y="812800"/>
                  </a:lnTo>
                  <a:cubicBezTo>
                    <a:pt x="20787" y="812800"/>
                    <a:pt x="0" y="792013"/>
                    <a:pt x="0" y="766370"/>
                  </a:cubicBezTo>
                  <a:lnTo>
                    <a:pt x="0" y="46430"/>
                  </a:lnTo>
                  <a:cubicBezTo>
                    <a:pt x="0" y="20787"/>
                    <a:pt x="20787" y="0"/>
                    <a:pt x="4643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239724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B079FFF-0709-166B-ECF2-08A44651A7B5}"/>
              </a:ext>
            </a:extLst>
          </p:cNvPr>
          <p:cNvSpPr txBox="1"/>
          <p:nvPr/>
        </p:nvSpPr>
        <p:spPr>
          <a:xfrm>
            <a:off x="3455582" y="2169041"/>
            <a:ext cx="51142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ln>
                  <a:solidFill>
                    <a:srgbClr val="108539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anose="03080502040302020200" pitchFamily="66" charset="0"/>
              </a:rPr>
              <a:t>1. Tìm hiểu về nguy cơ/ nguyên nhân cháy nhà. </a:t>
            </a:r>
            <a:endParaRPr lang="en-US" sz="4400" b="1" dirty="0">
              <a:ln>
                <a:solidFill>
                  <a:srgbClr val="108539"/>
                </a:solidFill>
              </a:ln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oo 2" panose="03080502040302020200" pitchFamily="66" charset="0"/>
            </a:endParaRPr>
          </a:p>
          <a:p>
            <a:pPr algn="ctr"/>
            <a:endParaRPr 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FC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C6AE01-812F-3506-A0E2-29385C821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F661D06-3C9D-D3B2-004C-F9C4724DB648}"/>
              </a:ext>
            </a:extLst>
          </p:cNvPr>
          <p:cNvSpPr/>
          <p:nvPr/>
        </p:nvSpPr>
        <p:spPr>
          <a:xfrm>
            <a:off x="-486546" y="5667499"/>
            <a:ext cx="13165091" cy="5443390"/>
          </a:xfrm>
          <a:custGeom>
            <a:avLst/>
            <a:gdLst/>
            <a:ahLst/>
            <a:cxnLst/>
            <a:rect l="l" t="t" r="r" b="b"/>
            <a:pathLst>
              <a:path w="19747636" h="8165085">
                <a:moveTo>
                  <a:pt x="0" y="0"/>
                </a:moveTo>
                <a:lnTo>
                  <a:pt x="19747636" y="0"/>
                </a:lnTo>
                <a:lnTo>
                  <a:pt x="19747636" y="8165084"/>
                </a:lnTo>
                <a:lnTo>
                  <a:pt x="0" y="8165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146" r="-3146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74E6D55-DEA0-DEE0-2CEF-C74B0469AAA6}"/>
              </a:ext>
            </a:extLst>
          </p:cNvPr>
          <p:cNvSpPr/>
          <p:nvPr/>
        </p:nvSpPr>
        <p:spPr>
          <a:xfrm>
            <a:off x="9553210" y="685800"/>
            <a:ext cx="1565949" cy="1565949"/>
          </a:xfrm>
          <a:custGeom>
            <a:avLst/>
            <a:gdLst/>
            <a:ahLst/>
            <a:cxnLst/>
            <a:rect l="l" t="t" r="r" b="b"/>
            <a:pathLst>
              <a:path w="2348923" h="2348923">
                <a:moveTo>
                  <a:pt x="0" y="0"/>
                </a:moveTo>
                <a:lnTo>
                  <a:pt x="2348923" y="0"/>
                </a:lnTo>
                <a:lnTo>
                  <a:pt x="2348923" y="2348923"/>
                </a:lnTo>
                <a:lnTo>
                  <a:pt x="0" y="23489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82B93F37-A187-54BE-9AFB-F06E09F52CE0}"/>
              </a:ext>
            </a:extLst>
          </p:cNvPr>
          <p:cNvSpPr/>
          <p:nvPr/>
        </p:nvSpPr>
        <p:spPr>
          <a:xfrm>
            <a:off x="5040969" y="4642486"/>
            <a:ext cx="1390531" cy="1792602"/>
          </a:xfrm>
          <a:custGeom>
            <a:avLst/>
            <a:gdLst/>
            <a:ahLst/>
            <a:cxnLst/>
            <a:rect l="l" t="t" r="r" b="b"/>
            <a:pathLst>
              <a:path w="2085797" h="2688903">
                <a:moveTo>
                  <a:pt x="0" y="0"/>
                </a:moveTo>
                <a:lnTo>
                  <a:pt x="2085797" y="0"/>
                </a:lnTo>
                <a:lnTo>
                  <a:pt x="2085797" y="2688903"/>
                </a:lnTo>
                <a:lnTo>
                  <a:pt x="0" y="2688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24146160-3807-5588-6CF9-75234C28344F}"/>
              </a:ext>
            </a:extLst>
          </p:cNvPr>
          <p:cNvSpPr/>
          <p:nvPr/>
        </p:nvSpPr>
        <p:spPr>
          <a:xfrm>
            <a:off x="7404331" y="4461169"/>
            <a:ext cx="1278392" cy="2005321"/>
          </a:xfrm>
          <a:custGeom>
            <a:avLst/>
            <a:gdLst/>
            <a:ahLst/>
            <a:cxnLst/>
            <a:rect l="l" t="t" r="r" b="b"/>
            <a:pathLst>
              <a:path w="1917588" h="3007981">
                <a:moveTo>
                  <a:pt x="0" y="0"/>
                </a:moveTo>
                <a:lnTo>
                  <a:pt x="1917588" y="0"/>
                </a:lnTo>
                <a:lnTo>
                  <a:pt x="1917588" y="3007980"/>
                </a:lnTo>
                <a:lnTo>
                  <a:pt x="0" y="30079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8EB12B-0AD7-12F3-9963-E343967A69C2}"/>
              </a:ext>
            </a:extLst>
          </p:cNvPr>
          <p:cNvSpPr/>
          <p:nvPr/>
        </p:nvSpPr>
        <p:spPr>
          <a:xfrm>
            <a:off x="382773" y="378822"/>
            <a:ext cx="11334610" cy="6479178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6E6D27-B535-53E7-EDA6-616F0CE05318}"/>
              </a:ext>
            </a:extLst>
          </p:cNvPr>
          <p:cNvSpPr txBox="1"/>
          <p:nvPr/>
        </p:nvSpPr>
        <p:spPr>
          <a:xfrm>
            <a:off x="1521535" y="449167"/>
            <a:ext cx="9255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oo 2" panose="03080502040302020200" pitchFamily="66" charset="0"/>
              </a:rPr>
              <a:t>1. Quan </a:t>
            </a:r>
            <a:r>
              <a:rPr kumimoji="0" lang="en-US" sz="4000" b="1" i="0" u="none" strike="noStrike" kern="1200" cap="none" spc="0" normalizeH="0" baseline="0" noProof="0" dirty="0" err="1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oo 2" panose="03080502040302020200" pitchFamily="66" charset="0"/>
              </a:rPr>
              <a:t>sát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oo 2" panose="03080502040302020200" pitchFamily="66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oo 2" panose="03080502040302020200" pitchFamily="66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oo 2" panose="03080502040302020200" pitchFamily="66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oo 2" panose="03080502040302020200" pitchFamily="66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oo 2" panose="03080502040302020200" pitchFamily="66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oo 2" panose="03080502040302020200" pitchFamily="66" charset="0"/>
              </a:rPr>
              <a:t>cho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oo 2" panose="03080502040302020200" pitchFamily="66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oo 2" panose="03080502040302020200" pitchFamily="66" charset="0"/>
              </a:rPr>
              <a:t>biết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oo 2" panose="03080502040302020200" pitchFamily="66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81E62D-1261-1B4E-0D3A-ED3C752500C5}"/>
              </a:ext>
            </a:extLst>
          </p:cNvPr>
          <p:cNvSpPr txBox="1"/>
          <p:nvPr/>
        </p:nvSpPr>
        <p:spPr>
          <a:xfrm>
            <a:off x="480018" y="1049304"/>
            <a:ext cx="10806661" cy="1321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Điều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thể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xảy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ra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nguyên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nhân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khác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thể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gây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cháy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nhà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2">
            <a:extLst>
              <a:ext uri="{FF2B5EF4-FFF2-40B4-BE49-F238E27FC236}">
                <a16:creationId xmlns:a16="http://schemas.microsoft.com/office/drawing/2014/main" id="{C35B2549-C73A-AF9D-5E0B-2AA5DCA3C46B}"/>
              </a:ext>
            </a:extLst>
          </p:cNvPr>
          <p:cNvSpPr/>
          <p:nvPr/>
        </p:nvSpPr>
        <p:spPr>
          <a:xfrm>
            <a:off x="2232838" y="2413591"/>
            <a:ext cx="7840388" cy="4444409"/>
          </a:xfrm>
          <a:custGeom>
            <a:avLst/>
            <a:gdLst/>
            <a:ahLst/>
            <a:cxnLst/>
            <a:rect l="l" t="t" r="r" b="b"/>
            <a:pathLst>
              <a:path w="15206178" h="9903099">
                <a:moveTo>
                  <a:pt x="0" y="0"/>
                </a:moveTo>
                <a:lnTo>
                  <a:pt x="15206178" y="0"/>
                </a:lnTo>
                <a:lnTo>
                  <a:pt x="15206178" y="9903099"/>
                </a:lnTo>
                <a:lnTo>
                  <a:pt x="0" y="990309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FC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A323F7-B5A5-36A3-6EE2-FB190DB5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866573D-CF8E-469A-DA30-A035DC791555}"/>
              </a:ext>
            </a:extLst>
          </p:cNvPr>
          <p:cNvSpPr/>
          <p:nvPr/>
        </p:nvSpPr>
        <p:spPr>
          <a:xfrm>
            <a:off x="-486546" y="5667499"/>
            <a:ext cx="13165091" cy="5443390"/>
          </a:xfrm>
          <a:custGeom>
            <a:avLst/>
            <a:gdLst/>
            <a:ahLst/>
            <a:cxnLst/>
            <a:rect l="l" t="t" r="r" b="b"/>
            <a:pathLst>
              <a:path w="19747636" h="8165085">
                <a:moveTo>
                  <a:pt x="0" y="0"/>
                </a:moveTo>
                <a:lnTo>
                  <a:pt x="19747636" y="0"/>
                </a:lnTo>
                <a:lnTo>
                  <a:pt x="19747636" y="8165084"/>
                </a:lnTo>
                <a:lnTo>
                  <a:pt x="0" y="8165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146" r="-3146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17D7E6-1408-05D4-7D4A-88D68F7F3519}"/>
              </a:ext>
            </a:extLst>
          </p:cNvPr>
          <p:cNvSpPr/>
          <p:nvPr/>
        </p:nvSpPr>
        <p:spPr>
          <a:xfrm>
            <a:off x="382773" y="378822"/>
            <a:ext cx="11334610" cy="6479178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1DA4FE-4CB1-5216-776C-3C0B8F3B9F8C}"/>
              </a:ext>
            </a:extLst>
          </p:cNvPr>
          <p:cNvSpPr txBox="1"/>
          <p:nvPr/>
        </p:nvSpPr>
        <p:spPr>
          <a:xfrm>
            <a:off x="1479004" y="563826"/>
            <a:ext cx="9255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oo 2" panose="03080502040302020200" pitchFamily="66" charset="0"/>
              </a:rPr>
              <a:t>2. </a:t>
            </a:r>
            <a:r>
              <a:rPr lang="en-US" sz="3600" b="1" dirty="0" err="1">
                <a:ln>
                  <a:solidFill>
                    <a:srgbClr val="108539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anose="03080502040302020200" pitchFamily="66" charset="0"/>
              </a:rPr>
              <a:t>Nêu</a:t>
            </a:r>
            <a:r>
              <a:rPr lang="en-US" sz="3600" b="1" dirty="0">
                <a:ln>
                  <a:solidFill>
                    <a:srgbClr val="108539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anose="03080502040302020200" pitchFamily="66" charset="0"/>
              </a:rPr>
              <a:t> n</a:t>
            </a:r>
            <a:r>
              <a:rPr kumimoji="0" lang="vi-VN" sz="3600" b="1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oo 2" panose="03080502040302020200" pitchFamily="66" charset="0"/>
              </a:rPr>
              <a:t>hững thiệt hại có thể xảy ra về người và tài sản do hỏa hoạn.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srgbClr val="108539"/>
                </a:solidFill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Baloo 2" panose="03080502040302020200" pitchFamily="66" charset="0"/>
            </a:endParaRPr>
          </a:p>
        </p:txBody>
      </p:sp>
      <p:sp>
        <p:nvSpPr>
          <p:cNvPr id="6" name="圆角矩形 13">
            <a:extLst>
              <a:ext uri="{FF2B5EF4-FFF2-40B4-BE49-F238E27FC236}">
                <a16:creationId xmlns:a16="http://schemas.microsoft.com/office/drawing/2014/main" id="{8EDF7566-E444-C1F7-5444-5C927F186120}"/>
              </a:ext>
            </a:extLst>
          </p:cNvPr>
          <p:cNvSpPr/>
          <p:nvPr/>
        </p:nvSpPr>
        <p:spPr>
          <a:xfrm>
            <a:off x="3818857" y="5093846"/>
            <a:ext cx="5284504" cy="628221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Cháy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gây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thiệt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hại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gì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圆角矩形 13">
            <a:extLst>
              <a:ext uri="{FF2B5EF4-FFF2-40B4-BE49-F238E27FC236}">
                <a16:creationId xmlns:a16="http://schemas.microsoft.com/office/drawing/2014/main" id="{2B21302F-E9CE-1AD7-5B0C-8BBC520693F1}"/>
              </a:ext>
            </a:extLst>
          </p:cNvPr>
          <p:cNvSpPr/>
          <p:nvPr/>
        </p:nvSpPr>
        <p:spPr>
          <a:xfrm>
            <a:off x="3786959" y="5990679"/>
            <a:ext cx="5284504" cy="628221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phòng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tránh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2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椭圆 9">
            <a:extLst>
              <a:ext uri="{FF2B5EF4-FFF2-40B4-BE49-F238E27FC236}">
                <a16:creationId xmlns:a16="http://schemas.microsoft.com/office/drawing/2014/main" id="{BA8F7D7A-CC97-4781-974E-95837FCE7284}"/>
              </a:ext>
            </a:extLst>
          </p:cNvPr>
          <p:cNvSpPr/>
          <p:nvPr/>
        </p:nvSpPr>
        <p:spPr bwMode="auto">
          <a:xfrm>
            <a:off x="762000" y="1245268"/>
            <a:ext cx="4182977" cy="43674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7B1AC0-CD64-4180-ACB9-E43D210157DE}"/>
              </a:ext>
            </a:extLst>
          </p:cNvPr>
          <p:cNvSpPr txBox="1"/>
          <p:nvPr/>
        </p:nvSpPr>
        <p:spPr>
          <a:xfrm>
            <a:off x="1206321" y="2610993"/>
            <a:ext cx="3188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Hậu quả của cháy gây ra</a:t>
            </a:r>
            <a:endParaRPr kumimoji="0" lang="en-US" sz="40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等腰三角形 14">
            <a:extLst>
              <a:ext uri="{FF2B5EF4-FFF2-40B4-BE49-F238E27FC236}">
                <a16:creationId xmlns:a16="http://schemas.microsoft.com/office/drawing/2014/main" id="{1EA7D6C1-B1EA-4539-ACCC-D5C496204E85}"/>
              </a:ext>
            </a:extLst>
          </p:cNvPr>
          <p:cNvSpPr/>
          <p:nvPr/>
        </p:nvSpPr>
        <p:spPr>
          <a:xfrm rot="3975024" flipH="1">
            <a:off x="4818562" y="1665468"/>
            <a:ext cx="442229" cy="627451"/>
          </a:xfrm>
          <a:prstGeom prst="triangl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D09B6A-2566-4F7C-96FC-F705B579FFD0}"/>
              </a:ext>
            </a:extLst>
          </p:cNvPr>
          <p:cNvSpPr txBox="1"/>
          <p:nvPr/>
        </p:nvSpPr>
        <p:spPr>
          <a:xfrm>
            <a:off x="5592605" y="1230716"/>
            <a:ext cx="6059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Cháy nhà gây thiệt hại về người (bị bỏng, chết)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0A5012-ABFD-4F6C-AB55-4E0096D18F2E}"/>
              </a:ext>
            </a:extLst>
          </p:cNvPr>
          <p:cNvSpPr txBox="1"/>
          <p:nvPr/>
        </p:nvSpPr>
        <p:spPr>
          <a:xfrm>
            <a:off x="5592605" y="3071430"/>
            <a:ext cx="5918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hiệt hại về tài sản (hư hỏng đồ dùng, nhà cửa,..).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等腰三角形 14">
            <a:extLst>
              <a:ext uri="{FF2B5EF4-FFF2-40B4-BE49-F238E27FC236}">
                <a16:creationId xmlns:a16="http://schemas.microsoft.com/office/drawing/2014/main" id="{5C019BB7-63FC-4297-B7DF-9BC374BE1AB6}"/>
              </a:ext>
            </a:extLst>
          </p:cNvPr>
          <p:cNvSpPr/>
          <p:nvPr/>
        </p:nvSpPr>
        <p:spPr>
          <a:xfrm rot="6220156" flipH="1">
            <a:off x="4974988" y="3247978"/>
            <a:ext cx="442229" cy="627451"/>
          </a:xfrm>
          <a:prstGeom prst="triangl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9382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椭圆 9">
            <a:extLst>
              <a:ext uri="{FF2B5EF4-FFF2-40B4-BE49-F238E27FC236}">
                <a16:creationId xmlns:a16="http://schemas.microsoft.com/office/drawing/2014/main" id="{BA8F7D7A-CC97-4781-974E-95837FCE7284}"/>
              </a:ext>
            </a:extLst>
          </p:cNvPr>
          <p:cNvSpPr/>
          <p:nvPr/>
        </p:nvSpPr>
        <p:spPr bwMode="auto">
          <a:xfrm>
            <a:off x="762000" y="1245268"/>
            <a:ext cx="4182977" cy="43674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7B1AC0-CD64-4180-ACB9-E43D210157DE}"/>
              </a:ext>
            </a:extLst>
          </p:cNvPr>
          <p:cNvSpPr txBox="1"/>
          <p:nvPr/>
        </p:nvSpPr>
        <p:spPr>
          <a:xfrm>
            <a:off x="1078730" y="2068733"/>
            <a:ext cx="3188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Cách phòng tránh cháy: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等腰三角形 14">
            <a:extLst>
              <a:ext uri="{FF2B5EF4-FFF2-40B4-BE49-F238E27FC236}">
                <a16:creationId xmlns:a16="http://schemas.microsoft.com/office/drawing/2014/main" id="{1EA7D6C1-B1EA-4539-ACCC-D5C496204E85}"/>
              </a:ext>
            </a:extLst>
          </p:cNvPr>
          <p:cNvSpPr/>
          <p:nvPr/>
        </p:nvSpPr>
        <p:spPr>
          <a:xfrm rot="3975024" flipH="1">
            <a:off x="4818562" y="1665468"/>
            <a:ext cx="442229" cy="627451"/>
          </a:xfrm>
          <a:prstGeom prst="triangl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D09B6A-2566-4F7C-96FC-F705B579FFD0}"/>
              </a:ext>
            </a:extLst>
          </p:cNvPr>
          <p:cNvSpPr txBox="1"/>
          <p:nvPr/>
        </p:nvSpPr>
        <p:spPr>
          <a:xfrm>
            <a:off x="5592605" y="1230716"/>
            <a:ext cx="6059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 để vật dễ cháy nơi đun nấu;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0A5012-ABFD-4F6C-AB55-4E0096D18F2E}"/>
              </a:ext>
            </a:extLst>
          </p:cNvPr>
          <p:cNvSpPr txBox="1"/>
          <p:nvPr/>
        </p:nvSpPr>
        <p:spPr>
          <a:xfrm>
            <a:off x="5571340" y="2663200"/>
            <a:ext cx="5918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Hệ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thống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lắp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Aptomat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ngắt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toàn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等腰三角形 14">
            <a:extLst>
              <a:ext uri="{FF2B5EF4-FFF2-40B4-BE49-F238E27FC236}">
                <a16:creationId xmlns:a16="http://schemas.microsoft.com/office/drawing/2014/main" id="{5C019BB7-63FC-4297-B7DF-9BC374BE1AB6}"/>
              </a:ext>
            </a:extLst>
          </p:cNvPr>
          <p:cNvSpPr/>
          <p:nvPr/>
        </p:nvSpPr>
        <p:spPr>
          <a:xfrm rot="6220156" flipH="1">
            <a:off x="4981266" y="2976847"/>
            <a:ext cx="442229" cy="627451"/>
          </a:xfrm>
          <a:prstGeom prst="triangl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F66D32-2F0A-47C6-9C9E-8518CB498070}"/>
              </a:ext>
            </a:extLst>
          </p:cNvPr>
          <p:cNvSpPr txBox="1"/>
          <p:nvPr/>
        </p:nvSpPr>
        <p:spPr>
          <a:xfrm>
            <a:off x="5388406" y="4135193"/>
            <a:ext cx="5918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Đun bếp phải trông coi,...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等腰三角形 14">
            <a:extLst>
              <a:ext uri="{FF2B5EF4-FFF2-40B4-BE49-F238E27FC236}">
                <a16:creationId xmlns:a16="http://schemas.microsoft.com/office/drawing/2014/main" id="{5E428716-5826-42C2-8500-071FAA1EC9DC}"/>
              </a:ext>
            </a:extLst>
          </p:cNvPr>
          <p:cNvSpPr/>
          <p:nvPr/>
        </p:nvSpPr>
        <p:spPr>
          <a:xfrm rot="6220156" flipH="1">
            <a:off x="4777067" y="4321249"/>
            <a:ext cx="442229" cy="627451"/>
          </a:xfrm>
          <a:prstGeom prst="triangl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0015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/>
      <p:bldP spid="14" grpId="0" animBg="1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FC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4BE88F-768A-476D-BB90-764614D8D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29EDC07A-3891-7171-51AC-C40611C96A09}"/>
              </a:ext>
            </a:extLst>
          </p:cNvPr>
          <p:cNvGrpSpPr/>
          <p:nvPr/>
        </p:nvGrpSpPr>
        <p:grpSpPr>
          <a:xfrm>
            <a:off x="541826" y="1584272"/>
            <a:ext cx="5912137" cy="2679384"/>
            <a:chOff x="0" y="0"/>
            <a:chExt cx="2239724" cy="812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0F02C0D-AC1E-9749-E778-2CFFA50446B8}"/>
                </a:ext>
              </a:extLst>
            </p:cNvPr>
            <p:cNvSpPr/>
            <p:nvPr/>
          </p:nvSpPr>
          <p:spPr>
            <a:xfrm>
              <a:off x="0" y="0"/>
              <a:ext cx="2239725" cy="812800"/>
            </a:xfrm>
            <a:custGeom>
              <a:avLst/>
              <a:gdLst/>
              <a:ahLst/>
              <a:cxnLst/>
              <a:rect l="l" t="t" r="r" b="b"/>
              <a:pathLst>
                <a:path w="2239725" h="812800">
                  <a:moveTo>
                    <a:pt x="46430" y="0"/>
                  </a:moveTo>
                  <a:lnTo>
                    <a:pt x="2193295" y="0"/>
                  </a:lnTo>
                  <a:cubicBezTo>
                    <a:pt x="2205609" y="0"/>
                    <a:pt x="2217418" y="4892"/>
                    <a:pt x="2226126" y="13599"/>
                  </a:cubicBezTo>
                  <a:cubicBezTo>
                    <a:pt x="2234833" y="22306"/>
                    <a:pt x="2239725" y="34116"/>
                    <a:pt x="2239725" y="46430"/>
                  </a:cubicBezTo>
                  <a:lnTo>
                    <a:pt x="2239725" y="766370"/>
                  </a:lnTo>
                  <a:cubicBezTo>
                    <a:pt x="2239725" y="792013"/>
                    <a:pt x="2218937" y="812800"/>
                    <a:pt x="2193295" y="812800"/>
                  </a:cubicBezTo>
                  <a:lnTo>
                    <a:pt x="46430" y="812800"/>
                  </a:lnTo>
                  <a:cubicBezTo>
                    <a:pt x="20787" y="812800"/>
                    <a:pt x="0" y="792013"/>
                    <a:pt x="0" y="766370"/>
                  </a:cubicBezTo>
                  <a:lnTo>
                    <a:pt x="0" y="46430"/>
                  </a:lnTo>
                  <a:cubicBezTo>
                    <a:pt x="0" y="20787"/>
                    <a:pt x="20787" y="0"/>
                    <a:pt x="4643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CE6FB0DF-DE97-5C2D-511E-FC1F86B49FC9}"/>
                </a:ext>
              </a:extLst>
            </p:cNvPr>
            <p:cNvSpPr txBox="1"/>
            <p:nvPr/>
          </p:nvSpPr>
          <p:spPr>
            <a:xfrm>
              <a:off x="0" y="-38100"/>
              <a:ext cx="2239724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21009835-9B01-98A6-6027-8639CB14B2F6}"/>
              </a:ext>
            </a:extLst>
          </p:cNvPr>
          <p:cNvGrpSpPr/>
          <p:nvPr/>
        </p:nvGrpSpPr>
        <p:grpSpPr>
          <a:xfrm>
            <a:off x="-455076" y="5477183"/>
            <a:ext cx="13102151" cy="2057400"/>
            <a:chOff x="0" y="0"/>
            <a:chExt cx="5176158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B28122C-733F-7511-2BE2-878D53A151E8}"/>
                </a:ext>
              </a:extLst>
            </p:cNvPr>
            <p:cNvSpPr/>
            <p:nvPr/>
          </p:nvSpPr>
          <p:spPr>
            <a:xfrm>
              <a:off x="0" y="0"/>
              <a:ext cx="5176158" cy="812800"/>
            </a:xfrm>
            <a:custGeom>
              <a:avLst/>
              <a:gdLst/>
              <a:ahLst/>
              <a:cxnLst/>
              <a:rect l="l" t="t" r="r" b="b"/>
              <a:pathLst>
                <a:path w="5176158" h="812800">
                  <a:moveTo>
                    <a:pt x="0" y="0"/>
                  </a:moveTo>
                  <a:lnTo>
                    <a:pt x="5176158" y="0"/>
                  </a:lnTo>
                  <a:lnTo>
                    <a:pt x="517615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E887C072-B39A-59AA-6C17-38FA8ACB5690}"/>
                </a:ext>
              </a:extLst>
            </p:cNvPr>
            <p:cNvSpPr txBox="1"/>
            <p:nvPr/>
          </p:nvSpPr>
          <p:spPr>
            <a:xfrm>
              <a:off x="0" y="-38100"/>
              <a:ext cx="5176158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9C3BA689-BC0A-01BD-B82F-768B40C13F4A}"/>
              </a:ext>
            </a:extLst>
          </p:cNvPr>
          <p:cNvSpPr/>
          <p:nvPr/>
        </p:nvSpPr>
        <p:spPr>
          <a:xfrm>
            <a:off x="-170422" y="1112244"/>
            <a:ext cx="1712444" cy="894752"/>
          </a:xfrm>
          <a:custGeom>
            <a:avLst/>
            <a:gdLst/>
            <a:ahLst/>
            <a:cxnLst/>
            <a:rect l="l" t="t" r="r" b="b"/>
            <a:pathLst>
              <a:path w="2568666" h="1342128">
                <a:moveTo>
                  <a:pt x="0" y="0"/>
                </a:moveTo>
                <a:lnTo>
                  <a:pt x="2568666" y="0"/>
                </a:lnTo>
                <a:lnTo>
                  <a:pt x="2568666" y="1342128"/>
                </a:lnTo>
                <a:lnTo>
                  <a:pt x="0" y="13421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 descr="A black and orange text&#10;&#10;AI-generated content may be incorrect.">
            <a:extLst>
              <a:ext uri="{FF2B5EF4-FFF2-40B4-BE49-F238E27FC236}">
                <a16:creationId xmlns:a16="http://schemas.microsoft.com/office/drawing/2014/main" id="{26411FCF-F627-AA38-D1C4-5479B5D47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7847" y="1175081"/>
            <a:ext cx="12192000" cy="29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3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137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53</cp:revision>
  <dcterms:created xsi:type="dcterms:W3CDTF">2022-07-05T05:48:09Z</dcterms:created>
  <dcterms:modified xsi:type="dcterms:W3CDTF">2025-09-22T08:00:41Z</dcterms:modified>
</cp:coreProperties>
</file>