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"/>
  </p:notesMasterIdLst>
  <p:sldIdLst>
    <p:sldId id="256" r:id="rId2"/>
    <p:sldId id="258" r:id="rId3"/>
    <p:sldId id="53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674"/>
    <a:srgbClr val="BB2758"/>
    <a:srgbClr val="F39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01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5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89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41FBC64-97CF-10D0-7680-958B50C7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31" y="826508"/>
            <a:ext cx="11540728" cy="37066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2BC080-9A4C-C94C-1B89-412B994B7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623" y="3553516"/>
            <a:ext cx="2666863" cy="1635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25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Cambria</vt:lpstr>
      <vt:lpstr>2_Office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43</cp:revision>
  <dcterms:created xsi:type="dcterms:W3CDTF">2022-07-05T02:58:56Z</dcterms:created>
  <dcterms:modified xsi:type="dcterms:W3CDTF">2025-09-22T08:57:32Z</dcterms:modified>
</cp:coreProperties>
</file>