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19" r:id="rId4"/>
    <p:sldMasterId id="2147483744" r:id="rId5"/>
    <p:sldMasterId id="2147483756" r:id="rId6"/>
    <p:sldMasterId id="2147483769" r:id="rId7"/>
  </p:sldMasterIdLst>
  <p:notesMasterIdLst>
    <p:notesMasterId r:id="rId17"/>
  </p:notesMasterIdLst>
  <p:sldIdLst>
    <p:sldId id="256" r:id="rId8"/>
    <p:sldId id="335" r:id="rId9"/>
    <p:sldId id="531" r:id="rId10"/>
    <p:sldId id="532" r:id="rId11"/>
    <p:sldId id="514" r:id="rId12"/>
    <p:sldId id="522" r:id="rId13"/>
    <p:sldId id="524" r:id="rId14"/>
    <p:sldId id="295" r:id="rId15"/>
    <p:sldId id="306" r:id="rId16"/>
  </p:sldIdLst>
  <p:sldSz cx="12190413" cy="6859588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7778" autoAdjust="0"/>
  </p:normalViewPr>
  <p:slideViewPr>
    <p:cSldViewPr snapToGrid="0" showGuides="1">
      <p:cViewPr varScale="1">
        <p:scale>
          <a:sx n="63" d="100"/>
          <a:sy n="63" d="100"/>
        </p:scale>
        <p:origin x="1008" y="4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235f5d2821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235f5d2821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43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09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235f5d2821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235f5d2821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72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36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612"/>
            <a:ext cx="5180926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1400"/>
            <a:ext cx="4266645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0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50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8614"/>
            <a:ext cx="5180926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8258"/>
            <a:ext cx="5180926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10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674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23646"/>
            <a:ext cx="269310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0" y="1450252"/>
            <a:ext cx="269310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1" y="1023646"/>
            <a:ext cx="2694166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1" y="1450252"/>
            <a:ext cx="2694166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1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823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524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1" y="182076"/>
            <a:ext cx="2005281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6" y="182076"/>
            <a:ext cx="3407390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1" y="956955"/>
            <a:ext cx="2005281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4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1141"/>
            <a:ext cx="3657124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611"/>
            <a:ext cx="3657124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9054"/>
            <a:ext cx="3657124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2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97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135"/>
            <a:ext cx="1371421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135"/>
            <a:ext cx="4012678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2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3508" y="1025037"/>
            <a:ext cx="5999219" cy="28966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3508" y="3921708"/>
            <a:ext cx="5999219" cy="57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2133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59660" y="4430892"/>
            <a:ext cx="5854471" cy="3415391"/>
            <a:chOff x="-419800" y="3322400"/>
            <a:chExt cx="4391425" cy="256095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0" y="3592767"/>
              <a:ext cx="1738563" cy="1550654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-419800" y="332240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4575" y="4186225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54335" y="431669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2009552" y="47982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11825" y="465592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697588" y="-563140"/>
            <a:ext cx="2948070" cy="1525913"/>
            <a:chOff x="7274138" y="-422257"/>
            <a:chExt cx="2211340" cy="1144170"/>
          </a:xfrm>
        </p:grpSpPr>
        <p:sp>
          <p:nvSpPr>
            <p:cNvPr id="19" name="Google Shape;19;p2"/>
            <p:cNvSpPr/>
            <p:nvPr/>
          </p:nvSpPr>
          <p:spPr>
            <a:xfrm>
              <a:off x="7419934" y="-42225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74138" y="9396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8460548" y="7384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23600" y="3530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89752" y="2730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2601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59875" y="720167"/>
            <a:ext cx="10270663" cy="9026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2789437" y="1622775"/>
            <a:ext cx="6611539" cy="4516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39" lvl="0" indent="-4232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6"/>
            </a:lvl1pPr>
            <a:lvl2pPr marL="1219078" lvl="1" indent="-423291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617" lvl="2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156" lvl="3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695" lvl="4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234" lvl="5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773" lvl="6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312" lvl="7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851" lvl="8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-559660" y="4430892"/>
            <a:ext cx="5854471" cy="3415391"/>
            <a:chOff x="-419800" y="3322400"/>
            <a:chExt cx="4391425" cy="2560950"/>
          </a:xfrm>
        </p:grpSpPr>
        <p:sp>
          <p:nvSpPr>
            <p:cNvPr id="47" name="Google Shape;47;p4"/>
            <p:cNvSpPr/>
            <p:nvPr/>
          </p:nvSpPr>
          <p:spPr>
            <a:xfrm flipH="1">
              <a:off x="0" y="3592767"/>
              <a:ext cx="1738563" cy="1550654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 rot="10800000">
              <a:off x="-419800" y="332240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304575" y="4186225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1754335" y="431669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 flipH="1">
              <a:off x="2009552" y="47982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411825" y="465592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4"/>
          <p:cNvGrpSpPr/>
          <p:nvPr/>
        </p:nvGrpSpPr>
        <p:grpSpPr>
          <a:xfrm>
            <a:off x="9697588" y="-563140"/>
            <a:ext cx="2948070" cy="1525913"/>
            <a:chOff x="7274138" y="-422257"/>
            <a:chExt cx="2211340" cy="1144170"/>
          </a:xfrm>
        </p:grpSpPr>
        <p:sp>
          <p:nvSpPr>
            <p:cNvPr id="54" name="Google Shape;54;p4"/>
            <p:cNvSpPr/>
            <p:nvPr/>
          </p:nvSpPr>
          <p:spPr>
            <a:xfrm>
              <a:off x="7419934" y="-42225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7274138" y="9396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 flipH="1">
              <a:off x="8460548" y="7384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723600" y="3530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8189752" y="2730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39620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5293044" y="1334109"/>
            <a:ext cx="5937227" cy="4191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35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-1612623" y="5100000"/>
            <a:ext cx="4965046" cy="2305015"/>
            <a:chOff x="-1209625" y="3824114"/>
            <a:chExt cx="3724269" cy="1728361"/>
          </a:xfrm>
        </p:grpSpPr>
        <p:sp>
          <p:nvSpPr>
            <p:cNvPr id="108" name="Google Shape;108;p8"/>
            <p:cNvSpPr/>
            <p:nvPr/>
          </p:nvSpPr>
          <p:spPr>
            <a:xfrm>
              <a:off x="0" y="3914950"/>
              <a:ext cx="2514644" cy="1228570"/>
            </a:xfrm>
            <a:custGeom>
              <a:avLst/>
              <a:gdLst/>
              <a:ahLst/>
              <a:cxnLst/>
              <a:rect l="l" t="t" r="r" b="b"/>
              <a:pathLst>
                <a:path w="84947" h="41366" extrusionOk="0">
                  <a:moveTo>
                    <a:pt x="78659" y="27077"/>
                  </a:moveTo>
                  <a:cubicBezTo>
                    <a:pt x="76159" y="25387"/>
                    <a:pt x="73230" y="24767"/>
                    <a:pt x="70062" y="24767"/>
                  </a:cubicBezTo>
                  <a:cubicBezTo>
                    <a:pt x="63108" y="24767"/>
                    <a:pt x="54892" y="27696"/>
                    <a:pt x="46772" y="28411"/>
                  </a:cubicBezTo>
                  <a:cubicBezTo>
                    <a:pt x="45605" y="28506"/>
                    <a:pt x="44509" y="28578"/>
                    <a:pt x="43461" y="28578"/>
                  </a:cubicBezTo>
                  <a:cubicBezTo>
                    <a:pt x="33840" y="28578"/>
                    <a:pt x="28625" y="24077"/>
                    <a:pt x="21671" y="12670"/>
                  </a:cubicBezTo>
                  <a:cubicBezTo>
                    <a:pt x="17027" y="5120"/>
                    <a:pt x="8549" y="548"/>
                    <a:pt x="0" y="0"/>
                  </a:cubicBezTo>
                  <a:lnTo>
                    <a:pt x="0" y="41366"/>
                  </a:lnTo>
                  <a:lnTo>
                    <a:pt x="84518" y="41366"/>
                  </a:lnTo>
                  <a:cubicBezTo>
                    <a:pt x="84946" y="36127"/>
                    <a:pt x="83565" y="30435"/>
                    <a:pt x="78659" y="270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47425" y="382411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754527" y="41111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984250" y="4829300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 flipH="1">
              <a:off x="2109435" y="4883578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 rot="10800000">
              <a:off x="-1209625" y="4082575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8"/>
          <p:cNvGrpSpPr/>
          <p:nvPr/>
        </p:nvGrpSpPr>
        <p:grpSpPr>
          <a:xfrm>
            <a:off x="8374295" y="-401192"/>
            <a:ext cx="4420708" cy="2426328"/>
            <a:chOff x="6281538" y="-300825"/>
            <a:chExt cx="3315963" cy="1819325"/>
          </a:xfrm>
        </p:grpSpPr>
        <p:sp>
          <p:nvSpPr>
            <p:cNvPr id="115" name="Google Shape;115;p8"/>
            <p:cNvSpPr/>
            <p:nvPr/>
          </p:nvSpPr>
          <p:spPr>
            <a:xfrm flipH="1">
              <a:off x="6281538" y="113550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7274600" y="177301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 flipH="1">
              <a:off x="8500198" y="180116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869852" y="53999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 rot="10800000" flipH="1">
              <a:off x="6815525" y="-300825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76713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250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4"/>
          <p:cNvGrpSpPr/>
          <p:nvPr/>
        </p:nvGrpSpPr>
        <p:grpSpPr>
          <a:xfrm>
            <a:off x="5915855" y="3843490"/>
            <a:ext cx="6870048" cy="3459901"/>
            <a:chOff x="4437468" y="2881950"/>
            <a:chExt cx="5153207" cy="2594325"/>
          </a:xfrm>
        </p:grpSpPr>
        <p:sp>
          <p:nvSpPr>
            <p:cNvPr id="585" name="Google Shape;585;p34"/>
            <p:cNvSpPr/>
            <p:nvPr/>
          </p:nvSpPr>
          <p:spPr>
            <a:xfrm flipH="1">
              <a:off x="4437468" y="3220324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4"/>
            <p:cNvSpPr/>
            <p:nvPr/>
          </p:nvSpPr>
          <p:spPr>
            <a:xfrm rot="10800000" flipH="1">
              <a:off x="6937100" y="4006375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4"/>
            <p:cNvSpPr/>
            <p:nvPr/>
          </p:nvSpPr>
          <p:spPr>
            <a:xfrm rot="10800000" flipH="1">
              <a:off x="4864975" y="288195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4"/>
            <p:cNvSpPr/>
            <p:nvPr/>
          </p:nvSpPr>
          <p:spPr>
            <a:xfrm flipH="1">
              <a:off x="8423050" y="46379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4"/>
            <p:cNvSpPr/>
            <p:nvPr/>
          </p:nvSpPr>
          <p:spPr>
            <a:xfrm flipH="1">
              <a:off x="6523873" y="418621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7020397" y="439289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4"/>
            <p:cNvSpPr/>
            <p:nvPr/>
          </p:nvSpPr>
          <p:spPr>
            <a:xfrm flipH="1">
              <a:off x="5809271" y="478416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2" name="Google Shape;592;p34"/>
          <p:cNvGrpSpPr/>
          <p:nvPr/>
        </p:nvGrpSpPr>
        <p:grpSpPr>
          <a:xfrm>
            <a:off x="-81589" y="-124811"/>
            <a:ext cx="3708817" cy="2642094"/>
            <a:chOff x="-61200" y="-93587"/>
            <a:chExt cx="2781975" cy="1981112"/>
          </a:xfrm>
        </p:grpSpPr>
        <p:sp>
          <p:nvSpPr>
            <p:cNvPr id="593" name="Google Shape;593;p34"/>
            <p:cNvSpPr/>
            <p:nvPr/>
          </p:nvSpPr>
          <p:spPr>
            <a:xfrm rot="10800000">
              <a:off x="-6623" y="98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4"/>
            <p:cNvSpPr/>
            <p:nvPr/>
          </p:nvSpPr>
          <p:spPr>
            <a:xfrm flipH="1">
              <a:off x="62475" y="7685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566648" y="13616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4"/>
            <p:cNvSpPr/>
            <p:nvPr/>
          </p:nvSpPr>
          <p:spPr>
            <a:xfrm flipH="1">
              <a:off x="964197" y="3228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2093821" y="94221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4"/>
            <p:cNvSpPr/>
            <p:nvPr/>
          </p:nvSpPr>
          <p:spPr>
            <a:xfrm rot="10800000">
              <a:off x="-61200" y="-93587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629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5"/>
          <p:cNvGrpSpPr/>
          <p:nvPr/>
        </p:nvGrpSpPr>
        <p:grpSpPr>
          <a:xfrm>
            <a:off x="-81589" y="4344406"/>
            <a:ext cx="3708817" cy="2642094"/>
            <a:chOff x="-61200" y="3257550"/>
            <a:chExt cx="2781975" cy="1981112"/>
          </a:xfrm>
        </p:grpSpPr>
        <p:sp>
          <p:nvSpPr>
            <p:cNvPr id="601" name="Google Shape;601;p35"/>
            <p:cNvSpPr/>
            <p:nvPr/>
          </p:nvSpPr>
          <p:spPr>
            <a:xfrm flipH="1">
              <a:off x="-6623" y="3257550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5"/>
            <p:cNvSpPr/>
            <p:nvPr/>
          </p:nvSpPr>
          <p:spPr>
            <a:xfrm flipH="1">
              <a:off x="62475" y="416981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566648" y="4906086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5"/>
            <p:cNvSpPr/>
            <p:nvPr/>
          </p:nvSpPr>
          <p:spPr>
            <a:xfrm flipH="1">
              <a:off x="964197" y="4605081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2093821" y="3983750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5"/>
            <p:cNvSpPr/>
            <p:nvPr/>
          </p:nvSpPr>
          <p:spPr>
            <a:xfrm flipH="1">
              <a:off x="-61200" y="3419338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35"/>
          <p:cNvGrpSpPr/>
          <p:nvPr/>
        </p:nvGrpSpPr>
        <p:grpSpPr>
          <a:xfrm>
            <a:off x="5915855" y="-441702"/>
            <a:ext cx="6870048" cy="3459901"/>
            <a:chOff x="4437468" y="-331200"/>
            <a:chExt cx="5153207" cy="2594325"/>
          </a:xfrm>
        </p:grpSpPr>
        <p:sp>
          <p:nvSpPr>
            <p:cNvPr id="608" name="Google Shape;608;p35"/>
            <p:cNvSpPr/>
            <p:nvPr/>
          </p:nvSpPr>
          <p:spPr>
            <a:xfrm rot="10800000">
              <a:off x="4437468" y="1580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6937100" y="-331200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4864975" y="-297825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5"/>
            <p:cNvSpPr/>
            <p:nvPr/>
          </p:nvSpPr>
          <p:spPr>
            <a:xfrm flipH="1">
              <a:off x="8423050" y="30041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5"/>
            <p:cNvSpPr/>
            <p:nvPr/>
          </p:nvSpPr>
          <p:spPr>
            <a:xfrm flipH="1">
              <a:off x="6523873" y="856036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7020397" y="535056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5"/>
            <p:cNvSpPr/>
            <p:nvPr/>
          </p:nvSpPr>
          <p:spPr>
            <a:xfrm flipH="1">
              <a:off x="5809271" y="141800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44492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9875" y="720167"/>
            <a:ext cx="10270663" cy="902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9875" y="1622775"/>
            <a:ext cx="10270663" cy="45166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3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9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3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57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438" y="7156293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8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438" y="7156293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74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1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1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1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1211" y="311540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842" y="6036632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107" y="311540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1213" y="6036632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3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5FD8CD-A568-247C-E145-748C36566F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98DD40-E675-0BEF-E302-18CFD41A02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D7242-274E-5190-B286-501E8538DB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1456EC-40C3-80BF-95A4-4FF948F2B253}"/>
              </a:ext>
            </a:extLst>
          </p:cNvPr>
          <p:cNvSpPr/>
          <p:nvPr userDrawn="1"/>
        </p:nvSpPr>
        <p:spPr>
          <a:xfrm>
            <a:off x="441434" y="367862"/>
            <a:ext cx="11508828" cy="6211614"/>
          </a:xfrm>
          <a:prstGeom prst="roundRect">
            <a:avLst/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B3006E-82E3-1460-3C8C-779045AD57A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8" r:id="rId8"/>
    <p:sldLayoutId id="2147483729" r:id="rId9"/>
    <p:sldLayoutId id="2147483730" r:id="rId10"/>
    <p:sldLayoutId id="2147483731" r:id="rId11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135"/>
            <a:ext cx="5485686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7048"/>
            <a:ext cx="5485686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8548"/>
            <a:ext cx="1930149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18E2FE-B410-0C8A-DF30-00F5116FDD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1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885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60" r:id="rId2"/>
    <p:sldLayoutId id="2147483761" r:id="rId3"/>
    <p:sldLayoutId id="2147483765" r:id="rId4"/>
    <p:sldLayoutId id="2147483766" r:id="rId5"/>
    <p:sldLayoutId id="2147483767" r:id="rId6"/>
    <p:sldLayoutId id="21474837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3429794"/>
            <a:ext cx="12571363" cy="3639393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6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093" cy="1397323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3606" y="0"/>
            <a:ext cx="3896807" cy="15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wav"/><Relationship Id="rId7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2.xml"/><Relationship Id="rId4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3D7E1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784772" y="5663932"/>
            <a:ext cx="13759955" cy="3102244"/>
          </a:xfrm>
          <a:custGeom>
            <a:avLst/>
            <a:gdLst/>
            <a:ahLst/>
            <a:cxnLst/>
            <a:rect l="l" t="t" r="r" b="b"/>
            <a:pathLst>
              <a:path w="20642620" h="4653972">
                <a:moveTo>
                  <a:pt x="0" y="0"/>
                </a:moveTo>
                <a:lnTo>
                  <a:pt x="20642620" y="0"/>
                </a:lnTo>
                <a:lnTo>
                  <a:pt x="20642620" y="4653972"/>
                </a:lnTo>
                <a:lnTo>
                  <a:pt x="0" y="4653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417531" y="5134543"/>
            <a:ext cx="3506601" cy="1183478"/>
          </a:xfrm>
          <a:custGeom>
            <a:avLst/>
            <a:gdLst/>
            <a:ahLst/>
            <a:cxnLst/>
            <a:rect l="l" t="t" r="r" b="b"/>
            <a:pathLst>
              <a:path w="5260586" h="1775448">
                <a:moveTo>
                  <a:pt x="0" y="0"/>
                </a:moveTo>
                <a:lnTo>
                  <a:pt x="5260586" y="0"/>
                </a:lnTo>
                <a:lnTo>
                  <a:pt x="5260586" y="1775448"/>
                </a:lnTo>
                <a:lnTo>
                  <a:pt x="0" y="177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502888" y="2434611"/>
            <a:ext cx="4369220" cy="1775794"/>
          </a:xfrm>
          <a:custGeom>
            <a:avLst/>
            <a:gdLst/>
            <a:ahLst/>
            <a:cxnLst/>
            <a:rect l="l" t="t" r="r" b="b"/>
            <a:pathLst>
              <a:path w="6554684" h="2664038">
                <a:moveTo>
                  <a:pt x="0" y="0"/>
                </a:moveTo>
                <a:lnTo>
                  <a:pt x="6554684" y="0"/>
                </a:lnTo>
                <a:lnTo>
                  <a:pt x="6554684" y="2664038"/>
                </a:lnTo>
                <a:lnTo>
                  <a:pt x="0" y="266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643560" y="541567"/>
            <a:ext cx="2928691" cy="1190316"/>
          </a:xfrm>
          <a:custGeom>
            <a:avLst/>
            <a:gdLst/>
            <a:ahLst/>
            <a:cxnLst/>
            <a:rect l="l" t="t" r="r" b="b"/>
            <a:pathLst>
              <a:path w="4393609" h="1785707">
                <a:moveTo>
                  <a:pt x="0" y="0"/>
                </a:moveTo>
                <a:lnTo>
                  <a:pt x="4393609" y="0"/>
                </a:lnTo>
                <a:lnTo>
                  <a:pt x="4393609" y="1785707"/>
                </a:lnTo>
                <a:lnTo>
                  <a:pt x="0" y="1785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714758" y="821883"/>
            <a:ext cx="1374312" cy="629685"/>
          </a:xfrm>
          <a:custGeom>
            <a:avLst/>
            <a:gdLst/>
            <a:ahLst/>
            <a:cxnLst/>
            <a:rect l="l" t="t" r="r" b="b"/>
            <a:pathLst>
              <a:path w="2061737" h="944650">
                <a:moveTo>
                  <a:pt x="0" y="0"/>
                </a:moveTo>
                <a:lnTo>
                  <a:pt x="2061736" y="0"/>
                </a:lnTo>
                <a:lnTo>
                  <a:pt x="2061736" y="944650"/>
                </a:lnTo>
                <a:lnTo>
                  <a:pt x="0" y="944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22719B-4C37-0788-841B-D2FE6BCB3F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34" y="1587036"/>
            <a:ext cx="7718205" cy="3487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C81858-A3D2-B5B4-ECA3-DEFCC04889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5393" y="447769"/>
            <a:ext cx="2005758" cy="1182727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9BE989-45B7-56FB-5C03-64CD5AA03A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E5951C-39AE-ED56-E75E-FC7E95A54B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951" y="5103555"/>
            <a:ext cx="1515683" cy="1515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4E8A17-E16E-7A37-7FF3-B30F61497090}"/>
              </a:ext>
            </a:extLst>
          </p:cNvPr>
          <p:cNvSpPr/>
          <p:nvPr/>
        </p:nvSpPr>
        <p:spPr>
          <a:xfrm>
            <a:off x="5613139" y="2315468"/>
            <a:ext cx="6465330" cy="2785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>
              <a:buClr>
                <a:srgbClr val="000000"/>
              </a:buClr>
            </a:pPr>
            <a:endParaRPr lang="en-US" sz="1866" kern="0">
              <a:solidFill>
                <a:srgbClr val="2B4F4D"/>
              </a:solidFill>
              <a:latin typeface="Arial"/>
              <a:sym typeface="Arial"/>
            </a:endParaRPr>
          </a:p>
        </p:txBody>
      </p:sp>
      <p:sp>
        <p:nvSpPr>
          <p:cNvPr id="1840" name="Google Shape;1840;p59"/>
          <p:cNvSpPr txBox="1">
            <a:spLocks noGrp="1"/>
          </p:cNvSpPr>
          <p:nvPr>
            <p:ph type="title"/>
          </p:nvPr>
        </p:nvSpPr>
        <p:spPr>
          <a:xfrm>
            <a:off x="5510877" y="1600615"/>
            <a:ext cx="6590832" cy="4189854"/>
          </a:xfrm>
          <a:prstGeom prst="rect">
            <a:avLst/>
          </a:prstGeom>
        </p:spPr>
        <p:txBody>
          <a:bodyPr spcFirstLastPara="1" wrap="square" lIns="119984" tIns="121884" rIns="119984" bIns="121884" anchor="ctr" anchorCtr="0">
            <a:noAutofit/>
          </a:bodyPr>
          <a:lstStyle/>
          <a:p>
            <a:r>
              <a:rPr lang="en" sz="7999" dirty="0">
                <a:latin typeface="#9Slide05 VL Fadilla" pitchFamily="2" charset="0"/>
              </a:rPr>
              <a:t>Tìm hiểu họ hàng hai bên nội ngoại</a:t>
            </a:r>
            <a:endParaRPr sz="7999" dirty="0">
              <a:latin typeface="#9Slide05 VL Fadilla" pitchFamily="2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1B1D1E-BC50-32D7-5143-63191A00E429}"/>
              </a:ext>
            </a:extLst>
          </p:cNvPr>
          <p:cNvSpPr txBox="1"/>
          <p:nvPr/>
        </p:nvSpPr>
        <p:spPr>
          <a:xfrm>
            <a:off x="6756813" y="1277513"/>
            <a:ext cx="4885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>
              <a:buClr>
                <a:srgbClr val="000000"/>
              </a:buClr>
            </a:pPr>
            <a:r>
              <a:rPr lang="en" sz="4800" kern="0" dirty="0">
                <a:solidFill>
                  <a:srgbClr val="C05550"/>
                </a:solidFill>
                <a:latin typeface="#9Slide07 SVNBango" panose="02000000000000000000" pitchFamily="2" charset="0"/>
                <a:cs typeface="Arial"/>
                <a:sym typeface="Arial"/>
              </a:rPr>
              <a:t>Hoạt động 1: </a:t>
            </a:r>
            <a:endParaRPr lang="en-US" sz="4800" kern="0" dirty="0">
              <a:solidFill>
                <a:srgbClr val="C055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3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2F9479-C162-A054-403A-75472C2CA907}"/>
              </a:ext>
            </a:extLst>
          </p:cNvPr>
          <p:cNvSpPr/>
          <p:nvPr/>
        </p:nvSpPr>
        <p:spPr>
          <a:xfrm>
            <a:off x="3306727" y="1052624"/>
            <a:ext cx="8569840" cy="200955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người trong gia đình của người có mối quan hệ huyết thống với bố là thành viên trong gia đình thuộc họ hàng bên nội.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84A49E1D-EDF5-1AD5-775B-B7E338F47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50" y="95694"/>
            <a:ext cx="4109060" cy="14143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ADB4F9-49F0-BF0C-5370-F30557D6987F}"/>
              </a:ext>
            </a:extLst>
          </p:cNvPr>
          <p:cNvSpPr/>
          <p:nvPr/>
        </p:nvSpPr>
        <p:spPr>
          <a:xfrm>
            <a:off x="3296095" y="3466215"/>
            <a:ext cx="8569840" cy="200955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người trong gia đình của người có mối quan hệ huyết thống với mẹ là thành viên trong gia đình thuộc họ hàng bên ngoại.</a:t>
            </a: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7061C39A-F67D-B807-2E74-2F109B527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5913" y="1194982"/>
            <a:ext cx="406400" cy="406400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7B7F25CB-C448-4D9E-93FC-F977789FD9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73382" y="20030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4E8A17-E16E-7A37-7FF3-B30F61497090}"/>
              </a:ext>
            </a:extLst>
          </p:cNvPr>
          <p:cNvSpPr/>
          <p:nvPr/>
        </p:nvSpPr>
        <p:spPr>
          <a:xfrm>
            <a:off x="5613139" y="2315468"/>
            <a:ext cx="6465330" cy="2785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2B4F4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40" name="Google Shape;1840;p59"/>
          <p:cNvSpPr txBox="1">
            <a:spLocks noGrp="1"/>
          </p:cNvSpPr>
          <p:nvPr>
            <p:ph type="title"/>
          </p:nvPr>
        </p:nvSpPr>
        <p:spPr>
          <a:xfrm>
            <a:off x="5510877" y="1600615"/>
            <a:ext cx="6590832" cy="4189854"/>
          </a:xfrm>
          <a:prstGeom prst="rect">
            <a:avLst/>
          </a:prstGeom>
        </p:spPr>
        <p:txBody>
          <a:bodyPr spcFirstLastPara="1" wrap="square" lIns="119984" tIns="121884" rIns="119984" bIns="121884" anchor="ctr" anchorCtr="0">
            <a:noAutofit/>
          </a:bodyPr>
          <a:lstStyle/>
          <a:p>
            <a:r>
              <a:rPr lang="vi-VN" sz="7200" dirty="0">
                <a:latin typeface="#9Slide05 VL Fadilla" pitchFamily="2" charset="0"/>
              </a:rPr>
              <a:t>Tìm hiểu cách xưng hô bên nội bên ngoại</a:t>
            </a:r>
            <a:endParaRPr sz="7200" dirty="0">
              <a:latin typeface="#9Slide05 VL Fadilla" pitchFamily="2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1B1D1E-BC50-32D7-5143-63191A00E429}"/>
              </a:ext>
            </a:extLst>
          </p:cNvPr>
          <p:cNvSpPr txBox="1"/>
          <p:nvPr/>
        </p:nvSpPr>
        <p:spPr>
          <a:xfrm>
            <a:off x="6756813" y="1277513"/>
            <a:ext cx="4885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C0555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Arial"/>
                <a:sym typeface="Arial"/>
              </a:rPr>
              <a:t>Hoạt động 2: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555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6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2664480"/>
            <a:ext cx="547859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BE4BB6E-FE22-A259-9522-23E41D5A7747}"/>
              </a:ext>
            </a:extLst>
          </p:cNvPr>
          <p:cNvSpPr/>
          <p:nvPr/>
        </p:nvSpPr>
        <p:spPr>
          <a:xfrm>
            <a:off x="910157" y="2533208"/>
            <a:ext cx="5767916" cy="3155211"/>
          </a:xfrm>
          <a:prstGeom prst="wedgeRoundRectCallout">
            <a:avLst>
              <a:gd name="adj1" fmla="val 58051"/>
              <a:gd name="adj2" fmla="val 14599"/>
              <a:gd name="adj3" fmla="val 16667"/>
            </a:avLst>
          </a:prstGeom>
          <a:solidFill>
            <a:srgbClr val="F6A9A9">
              <a:alpha val="60000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gọi em gái của mẹ là dì; chồng của dì là chú (theo cách gọi của người miền Bắc); con gái của dì và chú là em họ.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0B6AFE42-EC31-7E9C-A6DB-36F8ABFD12DD}"/>
              </a:ext>
            </a:extLst>
          </p:cNvPr>
          <p:cNvGrpSpPr/>
          <p:nvPr/>
        </p:nvGrpSpPr>
        <p:grpSpPr>
          <a:xfrm>
            <a:off x="280184" y="158536"/>
            <a:ext cx="11630047" cy="6288981"/>
            <a:chOff x="280219" y="157316"/>
            <a:chExt cx="11631561" cy="6289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57D7F8B-67C3-F552-A142-EF8F7B24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4" name="图片 30">
              <a:extLst>
                <a:ext uri="{FF2B5EF4-FFF2-40B4-BE49-F238E27FC236}">
                  <a16:creationId xmlns:a16="http://schemas.microsoft.com/office/drawing/2014/main" id="{E164BDCD-4377-F161-6410-13A60D9E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DAED0E-3323-ADA8-B2EA-26E8F75B87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6359" l="42112" r="9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b="54497"/>
          <a:stretch/>
        </p:blipFill>
        <p:spPr>
          <a:xfrm>
            <a:off x="889844" y="-372606"/>
            <a:ext cx="9671407" cy="50919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951B-8281-1ED2-9E2D-AA0CA72472DF}"/>
              </a:ext>
            </a:extLst>
          </p:cNvPr>
          <p:cNvSpPr/>
          <p:nvPr/>
        </p:nvSpPr>
        <p:spPr>
          <a:xfrm>
            <a:off x="1643697" y="1124067"/>
            <a:ext cx="7598303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nl-NL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 hãy nói cách Hoa xưng hô với các thành viên trong gia đình thuộc họ hàng bên nội, bên ngoại trong sơ đồ dưới đây.</a:t>
            </a:r>
            <a:endParaRPr lang="vi-VN" sz="5866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8"/>
          <p:cNvGrpSpPr/>
          <p:nvPr/>
        </p:nvGrpSpPr>
        <p:grpSpPr>
          <a:xfrm>
            <a:off x="417040" y="443472"/>
            <a:ext cx="11178216" cy="6317094"/>
            <a:chOff x="406400" y="368300"/>
            <a:chExt cx="11404600" cy="6108700"/>
          </a:xfrm>
        </p:grpSpPr>
        <p:sp>
          <p:nvSpPr>
            <p:cNvPr id="21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2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71582" y="1376113"/>
            <a:ext cx="4600519" cy="440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>
              <a:defRPr/>
            </a:pP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00" b="85126" l="65685" r="98200">
                        <a14:foregroundMark x1="67321" y1="33957" x2="67321" y2="33957"/>
                        <a14:foregroundMark x1="68085" y1="45370" x2="68085" y2="45370"/>
                        <a14:foregroundMark x1="68740" y1="40412" x2="68740" y2="40412"/>
                        <a14:foregroundMark x1="70431" y1="38260" x2="70431" y2="38260"/>
                        <a14:foregroundMark x1="68576" y1="37699" x2="68576" y2="37699"/>
                        <a14:foregroundMark x1="71849" y1="29560" x2="71849" y2="29560"/>
                        <a14:foregroundMark x1="71304" y1="32180" x2="71304" y2="32180"/>
                        <a14:foregroundMark x1="72831" y1="36576" x2="72831" y2="36576"/>
                        <a14:foregroundMark x1="74359" y1="41160" x2="74359" y2="41160"/>
                        <a14:foregroundMark x1="76596" y1="27035" x2="76596" y2="27035"/>
                        <a14:foregroundMark x1="77960" y1="31805" x2="77960" y2="31805"/>
                        <a14:foregroundMark x1="75832" y1="31057" x2="75832" y2="31057"/>
                        <a14:foregroundMark x1="76705" y1="35267" x2="76705" y2="35267"/>
                        <a14:foregroundMark x1="81178" y1="24602" x2="81178" y2="24602"/>
                        <a14:foregroundMark x1="85052" y1="20580" x2="85052" y2="20580"/>
                        <a14:foregroundMark x1="84397" y1="28625" x2="84397" y2="28625"/>
                        <a14:foregroundMark x1="86961" y1="28438" x2="86961" y2="28438"/>
                        <a14:foregroundMark x1="86961" y1="32367" x2="86961" y2="32367"/>
                        <a14:foregroundMark x1="83088" y1="33957" x2="83088" y2="33957"/>
                        <a14:foregroundMark x1="79869" y1="29186" x2="79869" y2="29186"/>
                        <a14:foregroundMark x1="80306" y1="31993" x2="80306" y2="31993"/>
                        <a14:foregroundMark x1="82106" y1="29373" x2="82106" y2="29373"/>
                        <a14:foregroundMark x1="92744" y1="31805" x2="92744" y2="31805"/>
                        <a14:foregroundMark x1="93235" y1="36389" x2="93235" y2="36389"/>
                        <a14:foregroundMark x1="94435" y1="39008" x2="94435" y2="39008"/>
                        <a14:foregroundMark x1="90944" y1="36950" x2="90944" y2="36950"/>
                        <a14:foregroundMark x1="91871" y1="47802" x2="91871" y2="47802"/>
                        <a14:foregroundMark x1="92635" y1="44528" x2="92635" y2="44528"/>
                        <a14:foregroundMark x1="91598" y1="42657" x2="91598" y2="42657"/>
                        <a14:foregroundMark x1="90016" y1="47240" x2="90016" y2="47240"/>
                        <a14:foregroundMark x1="89689" y1="50702" x2="89689" y2="50702"/>
                        <a14:foregroundMark x1="88925" y1="48737" x2="88925" y2="48737"/>
                        <a14:foregroundMark x1="87452" y1="55472" x2="87452" y2="55472"/>
                        <a14:foregroundMark x1="86743" y1="64920" x2="86743" y2="64920"/>
                        <a14:foregroundMark x1="87125" y1="39663" x2="87125" y2="39663"/>
                        <a14:foregroundMark x1="89034" y1="42283" x2="89034" y2="42283"/>
                        <a14:foregroundMark x1="86470" y1="43779" x2="86470" y2="43779"/>
                        <a14:foregroundMark x1="84779" y1="49298" x2="84779" y2="49298"/>
                        <a14:foregroundMark x1="81342" y1="46305" x2="81342" y2="46305"/>
                        <a14:foregroundMark x1="80524" y1="42095" x2="80524" y2="42095"/>
                        <a14:foregroundMark x1="79924" y1="38821" x2="79924" y2="38821"/>
                        <a14:foregroundMark x1="77960" y1="40973" x2="77960" y2="40973"/>
                        <a14:foregroundMark x1="79487" y1="38821" x2="79487" y2="38821"/>
                        <a14:foregroundMark x1="72231" y1="33676" x2="72231" y2="33676"/>
                        <a14:foregroundMark x1="76323" y1="48924" x2="76323" y2="48924"/>
                        <a14:foregroundMark x1="76541" y1="51637" x2="76541" y2="51637"/>
                        <a14:foregroundMark x1="73377" y1="49298" x2="73377" y2="49298"/>
                        <a14:foregroundMark x1="70049" y1="44808" x2="70049" y2="44808"/>
                        <a14:foregroundMark x1="71795" y1="58466" x2="71795" y2="58466"/>
                        <a14:foregroundMark x1="70376" y1="45744" x2="70376" y2="45744"/>
                        <a14:foregroundMark x1="75396" y1="63050" x2="75396" y2="6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5" t="8535" r="1750" b="14000"/>
          <a:stretch/>
        </p:blipFill>
        <p:spPr>
          <a:xfrm>
            <a:off x="5610778" y="511163"/>
            <a:ext cx="5822655" cy="6249402"/>
          </a:xfrm>
          <a:prstGeom prst="rect">
            <a:avLst/>
          </a:prstGeom>
        </p:spPr>
      </p:pic>
      <p:pic>
        <p:nvPicPr>
          <p:cNvPr id="4" name="1">
            <a:hlinkClick r:id="" action="ppaction://noaction"/>
            <a:extLst>
              <a:ext uri="{FF2B5EF4-FFF2-40B4-BE49-F238E27FC236}">
                <a16:creationId xmlns:a16="http://schemas.microsoft.com/office/drawing/2014/main" id="{F7E9B6B9-B562-1C55-22BA-828827773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058" y="1333612"/>
            <a:ext cx="1615580" cy="1810669"/>
          </a:xfrm>
          <a:prstGeom prst="rect">
            <a:avLst/>
          </a:prstGeom>
        </p:spPr>
      </p:pic>
      <p:pic>
        <p:nvPicPr>
          <p:cNvPr id="5" name="3">
            <a:hlinkClick r:id="" action="ppaction://noaction"/>
            <a:extLst>
              <a:ext uri="{FF2B5EF4-FFF2-40B4-BE49-F238E27FC236}">
                <a16:creationId xmlns:a16="http://schemas.microsoft.com/office/drawing/2014/main" id="{0AA084A4-C17F-BA17-4E34-4E9FABC65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736" y="1356438"/>
            <a:ext cx="2133411" cy="2162939"/>
          </a:xfrm>
          <a:prstGeom prst="rect">
            <a:avLst/>
          </a:prstGeom>
        </p:spPr>
      </p:pic>
      <p:pic>
        <p:nvPicPr>
          <p:cNvPr id="6" name="2">
            <a:hlinkClick r:id="" action="ppaction://noaction"/>
            <a:extLst>
              <a:ext uri="{FF2B5EF4-FFF2-40B4-BE49-F238E27FC236}">
                <a16:creationId xmlns:a16="http://schemas.microsoft.com/office/drawing/2014/main" id="{39EE79DF-7757-611C-2035-741C26C12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336" y="3054745"/>
            <a:ext cx="1731414" cy="1707028"/>
          </a:xfrm>
          <a:prstGeom prst="rect">
            <a:avLst/>
          </a:prstGeom>
        </p:spPr>
      </p:pic>
      <p:sp>
        <p:nvSpPr>
          <p:cNvPr id="7" name="Arrow: Right 6">
            <a:hlinkClick r:id="" action="ppaction://noaction"/>
            <a:extLst>
              <a:ext uri="{FF2B5EF4-FFF2-40B4-BE49-F238E27FC236}">
                <a16:creationId xmlns:a16="http://schemas.microsoft.com/office/drawing/2014/main" id="{035725AB-6AA6-5EA0-02CD-093F51C21934}"/>
              </a:ext>
            </a:extLst>
          </p:cNvPr>
          <p:cNvSpPr/>
          <p:nvPr/>
        </p:nvSpPr>
        <p:spPr>
          <a:xfrm>
            <a:off x="308344" y="6315740"/>
            <a:ext cx="914400" cy="54384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appy Parents Day by Slidesgo">
  <a:themeElements>
    <a:clrScheme name="Simple Light">
      <a:dk1>
        <a:srgbClr val="070D0D"/>
      </a:dk1>
      <a:lt1>
        <a:srgbClr val="2B4F4D"/>
      </a:lt1>
      <a:dk2>
        <a:srgbClr val="437B78"/>
      </a:dk2>
      <a:lt2>
        <a:srgbClr val="9DBEAA"/>
      </a:lt2>
      <a:accent1>
        <a:srgbClr val="C05550"/>
      </a:accent1>
      <a:accent2>
        <a:srgbClr val="FF8966"/>
      </a:accent2>
      <a:accent3>
        <a:srgbClr val="FFD2B4"/>
      </a:accent3>
      <a:accent4>
        <a:srgbClr val="FFE8D4"/>
      </a:accent4>
      <a:accent5>
        <a:srgbClr val="FFD18D"/>
      </a:accent5>
      <a:accent6>
        <a:srgbClr val="FFFFFF"/>
      </a:accent6>
      <a:hlink>
        <a:srgbClr val="070D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5678</TotalTime>
  <Words>322</Words>
  <Application>Microsoft Office PowerPoint</Application>
  <PresentationFormat>Custom</PresentationFormat>
  <Paragraphs>23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32" baseType="lpstr">
      <vt:lpstr>等线</vt:lpstr>
      <vt:lpstr>等线 Light</vt:lpstr>
      <vt:lpstr>#9Slide05 VL Fadilla</vt:lpstr>
      <vt:lpstr>#9Slide07 SVNBango</vt:lpstr>
      <vt:lpstr>Arial</vt:lpstr>
      <vt:lpstr>Calibri</vt:lpstr>
      <vt:lpstr>Calibri Light</vt:lpstr>
      <vt:lpstr>Cambria</vt:lpstr>
      <vt:lpstr>Impact</vt:lpstr>
      <vt:lpstr>ITC Avant Garde Std Bk</vt:lpstr>
      <vt:lpstr>LiHei Pro</vt:lpstr>
      <vt:lpstr>Montserrat Medium</vt:lpstr>
      <vt:lpstr>Signika</vt:lpstr>
      <vt:lpstr>思源黑体 CN</vt:lpstr>
      <vt:lpstr>方正稚艺简体</vt:lpstr>
      <vt:lpstr>迷你简汉真广标</vt:lpstr>
      <vt:lpstr>Office 主题​​</vt:lpstr>
      <vt:lpstr>1_Office Theme</vt:lpstr>
      <vt:lpstr>Office Theme</vt:lpstr>
      <vt:lpstr>3_Office 主题</vt:lpstr>
      <vt:lpstr>9_Office Theme</vt:lpstr>
      <vt:lpstr>Happy Parents Day by Slidesgo</vt:lpstr>
      <vt:lpstr>1_Office 主题​​</vt:lpstr>
      <vt:lpstr>PowerPoint Presentation</vt:lpstr>
      <vt:lpstr>Tìm hiểu họ hàng hai bên nội ngoại</vt:lpstr>
      <vt:lpstr>PowerPoint Presentation</vt:lpstr>
      <vt:lpstr>Tìm hiểu cách xưng hô bên nội bên ngoại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Windows 10</cp:lastModifiedBy>
  <cp:revision>3274</cp:revision>
  <dcterms:created xsi:type="dcterms:W3CDTF">2015-12-01T09:06:39Z</dcterms:created>
  <dcterms:modified xsi:type="dcterms:W3CDTF">2025-09-22T07:56:27Z</dcterms:modified>
</cp:coreProperties>
</file>