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3" r:id="rId3"/>
    <p:sldMasterId id="2147483715" r:id="rId4"/>
    <p:sldMasterId id="2147483720" r:id="rId5"/>
    <p:sldMasterId id="2147483731" r:id="rId6"/>
    <p:sldMasterId id="2147483774" r:id="rId7"/>
    <p:sldMasterId id="2147483786" r:id="rId8"/>
  </p:sldMasterIdLst>
  <p:notesMasterIdLst>
    <p:notesMasterId r:id="rId14"/>
  </p:notesMasterIdLst>
  <p:sldIdLst>
    <p:sldId id="2007577150" r:id="rId9"/>
    <p:sldId id="348" r:id="rId10"/>
    <p:sldId id="2007577128" r:id="rId11"/>
    <p:sldId id="2007577103" r:id="rId12"/>
    <p:sldId id="20075771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FD5D-8662-4E46-B691-854BA79865B2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93CE6-34C6-4D59-8144-42A465EEA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6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1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3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7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5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4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0" y="6413501"/>
            <a:ext cx="12192000" cy="174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그림 8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3" y="2949576"/>
            <a:ext cx="2827867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그림 9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3708401"/>
            <a:ext cx="2389717" cy="176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그림 10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985" y="2722563"/>
            <a:ext cx="7548033" cy="349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fld id="{77DDF403-B60D-4F2B-B047-018E1BD1D8E6}" type="datetimeFigureOut">
              <a:rPr lang="ko-KR" altLang="en-US" smtClean="0"/>
              <a:pPr latinLnBrk="1">
                <a:defRPr/>
              </a:pPr>
              <a:t>2025-01-02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56901"/>
            <a:ext cx="10972800" cy="909603"/>
          </a:xfrm>
        </p:spPr>
        <p:txBody>
          <a:bodyPr>
            <a:normAutofit/>
          </a:bodyPr>
          <a:lstStyle>
            <a:lvl1pPr>
              <a:defRPr sz="3500" b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6" descr="나비.png"/>
          <p:cNvPicPr>
            <a:picLocks noChangeAspect="1"/>
          </p:cNvPicPr>
          <p:nvPr userDrawn="1"/>
        </p:nvPicPr>
        <p:blipFill>
          <a:blip r:embed="rId2"/>
          <a:srcRect l="53795" r="16418"/>
          <a:stretch>
            <a:fillRect/>
          </a:stretch>
        </p:blipFill>
        <p:spPr>
          <a:xfrm rot="565956">
            <a:off x="6074833" y="1982788"/>
            <a:ext cx="2116667" cy="132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atinLnBrk="1">
              <a:defRPr/>
            </a:pPr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9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1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6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3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8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68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2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09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5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3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1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97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5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19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798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9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0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8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64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11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77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9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820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3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36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2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9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8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1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6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theme" Target="../theme/theme4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 userDrawn="1">
            <p:ph type="title"/>
          </p:nvPr>
        </p:nvSpPr>
        <p:spPr>
          <a:xfrm>
            <a:off x="609600" y="0"/>
            <a:ext cx="10972800" cy="9096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 userDrawn="1"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>
              <a:defRPr/>
            </a:pPr>
            <a:fld id="{B25735D7-CE78-4F2F-A040-7D836B67C313}" type="datetimeFigureOut">
              <a:rPr lang="ko-KR" altLang="en-US" smtClean="0"/>
              <a:pPr latinLnBrk="1">
                <a:defRPr/>
              </a:pPr>
              <a:t>2025-01-02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fld id="{9A0DB2DC-4C9A-4742-B13C-FB6460FD3503}" type="slidenum">
              <a:rPr lang="ko-KR" altLang="en-US" sz="1200" dirty="0">
                <a:solidFill>
                  <a:srgbClr val="898989"/>
                </a:solidFill>
              </a:rPr>
              <a:t>‹#›</a:t>
            </a:fld>
            <a:endParaRPr lang="ko-KR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3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4038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2025/1/2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153400" y="6525479"/>
            <a:ext cx="37107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Hương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300" dirty="0" err="1">
                <a:solidFill>
                  <a:schemeClr val="bg1">
                    <a:lumMod val="65000"/>
                  </a:schemeClr>
                </a:solidFill>
              </a:rPr>
              <a:t>thảo</a:t>
            </a:r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312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2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95" y="1267037"/>
            <a:ext cx="8304027" cy="37566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15695" y="2407454"/>
            <a:ext cx="744732" cy="7194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AFA15D-6F68-492E-87B5-5ADF3225A59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96" y="4252575"/>
            <a:ext cx="3809620" cy="2857215"/>
          </a:xfrm>
          <a:prstGeom prst="rect">
            <a:avLst/>
          </a:prstGeom>
        </p:spPr>
      </p:pic>
      <p:pic>
        <p:nvPicPr>
          <p:cNvPr id="6" name="Picture 5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5DF4662E-7E97-4564-ACF2-38380959194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261FA46-BBB5-4764-8C5B-52CE8DBE1FE8}"/>
              </a:ext>
            </a:extLst>
          </p:cNvPr>
          <p:cNvSpPr/>
          <p:nvPr/>
        </p:nvSpPr>
        <p:spPr>
          <a:xfrm>
            <a:off x="4944330" y="2274733"/>
            <a:ext cx="3114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 </a:t>
            </a:r>
            <a:r>
              <a:rPr lang="vi-VN" sz="40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11 </a:t>
            </a:r>
            <a:r>
              <a:rPr lang="en-US" sz="40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– </a:t>
            </a:r>
            <a:r>
              <a:rPr lang="en-US" sz="4000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F27BAE-1A4D-44AB-A905-BEEA1C9B760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3211" y="1470869"/>
            <a:ext cx="1700931" cy="829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CC35B8-7D76-96BE-0FC3-B9B492756635}"/>
              </a:ext>
            </a:extLst>
          </p:cNvPr>
          <p:cNvSpPr txBox="1"/>
          <p:nvPr/>
        </p:nvSpPr>
        <p:spPr>
          <a:xfrm>
            <a:off x="3777082" y="2935720"/>
            <a:ext cx="5294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200" b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sử 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32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3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3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687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oogle Shape;1023;p13">
            <a:extLst>
              <a:ext uri="{FF2B5EF4-FFF2-40B4-BE49-F238E27FC236}">
                <a16:creationId xmlns:a16="http://schemas.microsoft.com/office/drawing/2014/main" id="{767B6976-4F88-41CA-BD53-EA4255504B8E}"/>
              </a:ext>
            </a:extLst>
          </p:cNvPr>
          <p:cNvGrpSpPr/>
          <p:nvPr/>
        </p:nvGrpSpPr>
        <p:grpSpPr>
          <a:xfrm>
            <a:off x="167994" y="1573132"/>
            <a:ext cx="4484624" cy="2528919"/>
            <a:chOff x="5876916" y="975793"/>
            <a:chExt cx="4684259" cy="2641495"/>
          </a:xfrm>
        </p:grpSpPr>
        <p:grpSp>
          <p:nvGrpSpPr>
            <p:cNvPr id="23" name="Google Shape;1024;p13">
              <a:extLst>
                <a:ext uri="{FF2B5EF4-FFF2-40B4-BE49-F238E27FC236}">
                  <a16:creationId xmlns:a16="http://schemas.microsoft.com/office/drawing/2014/main" id="{E0AE6488-3731-4B18-8D77-4C62C38326A9}"/>
                </a:ext>
              </a:extLst>
            </p:cNvPr>
            <p:cNvGrpSpPr/>
            <p:nvPr/>
          </p:nvGrpSpPr>
          <p:grpSpPr>
            <a:xfrm>
              <a:off x="5876916" y="975793"/>
              <a:ext cx="4684259" cy="2113916"/>
              <a:chOff x="2387762" y="551055"/>
              <a:chExt cx="7051289" cy="3182111"/>
            </a:xfrm>
          </p:grpSpPr>
          <p:pic>
            <p:nvPicPr>
              <p:cNvPr id="25" name="Google Shape;1025;p13" descr="2">
                <a:extLst>
                  <a:ext uri="{FF2B5EF4-FFF2-40B4-BE49-F238E27FC236}">
                    <a16:creationId xmlns:a16="http://schemas.microsoft.com/office/drawing/2014/main" id="{E0B4A787-9A83-4BBA-A581-688F46F5D7F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4238307" y="551055"/>
                <a:ext cx="3689350" cy="3127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1026;p13" descr="1">
                <a:extLst>
                  <a:ext uri="{FF2B5EF4-FFF2-40B4-BE49-F238E27FC236}">
                    <a16:creationId xmlns:a16="http://schemas.microsoft.com/office/drawing/2014/main" id="{6E6FC139-446A-45D7-A6B0-B8CA32DA92A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999058" y="790165"/>
                <a:ext cx="3439993" cy="29156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1027;p13" descr="3">
                <a:extLst>
                  <a:ext uri="{FF2B5EF4-FFF2-40B4-BE49-F238E27FC236}">
                    <a16:creationId xmlns:a16="http://schemas.microsoft.com/office/drawing/2014/main" id="{24DB04C9-A9B3-4900-AA71-85C4743F701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flipH="1">
                <a:off x="2387762" y="872971"/>
                <a:ext cx="3374585" cy="2860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" name="Google Shape;1028;p13">
              <a:extLst>
                <a:ext uri="{FF2B5EF4-FFF2-40B4-BE49-F238E27FC236}">
                  <a16:creationId xmlns:a16="http://schemas.microsoft.com/office/drawing/2014/main" id="{487ED9E4-8EE8-42D5-9974-5E2B270A691F}"/>
                </a:ext>
              </a:extLst>
            </p:cNvPr>
            <p:cNvSpPr/>
            <p:nvPr/>
          </p:nvSpPr>
          <p:spPr>
            <a:xfrm>
              <a:off x="6714251" y="2510908"/>
              <a:ext cx="3495263" cy="110638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 4</a:t>
              </a:r>
              <a:endParaRPr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9EA0B8-C189-41CB-9480-9AB0F6B3C4A8}"/>
              </a:ext>
            </a:extLst>
          </p:cNvPr>
          <p:cNvGrpSpPr/>
          <p:nvPr/>
        </p:nvGrpSpPr>
        <p:grpSpPr>
          <a:xfrm>
            <a:off x="437484" y="-108120"/>
            <a:ext cx="10923184" cy="1367529"/>
            <a:chOff x="2010732" y="677561"/>
            <a:chExt cx="16384776" cy="205129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D14799-E5C9-4F28-A94A-FFEA7A64A3BD}"/>
                </a:ext>
              </a:extLst>
            </p:cNvPr>
            <p:cNvSpPr/>
            <p:nvPr/>
          </p:nvSpPr>
          <p:spPr>
            <a:xfrm>
              <a:off x="4806316" y="997113"/>
              <a:ext cx="13589192" cy="1027099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9E43BAC-9C61-43BE-AEF5-6946A5B8F600}"/>
                </a:ext>
              </a:extLst>
            </p:cNvPr>
            <p:cNvGrpSpPr/>
            <p:nvPr/>
          </p:nvGrpSpPr>
          <p:grpSpPr>
            <a:xfrm>
              <a:off x="2010732" y="677561"/>
              <a:ext cx="2981469" cy="2051293"/>
              <a:chOff x="1928814" y="125280"/>
              <a:chExt cx="2981469" cy="2051293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F9DB42AE-D32D-4CDB-A53C-5D251DC43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15855" b="15342"/>
              <a:stretch>
                <a:fillRect/>
              </a:stretch>
            </p:blipFill>
            <p:spPr>
              <a:xfrm>
                <a:off x="1928814" y="125280"/>
                <a:ext cx="2981469" cy="2051293"/>
              </a:xfrm>
              <a:prstGeom prst="rect">
                <a:avLst/>
              </a:prstGeom>
            </p:spPr>
          </p:pic>
          <p:pic>
            <p:nvPicPr>
              <p:cNvPr id="33" name="Picture 10">
                <a:extLst>
                  <a:ext uri="{FF2B5EF4-FFF2-40B4-BE49-F238E27FC236}">
                    <a16:creationId xmlns:a16="http://schemas.microsoft.com/office/drawing/2014/main" id="{C13ABD8C-03CA-47EC-836F-8B317366F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92012" y="224239"/>
                <a:ext cx="2269232" cy="1577115"/>
              </a:xfrm>
              <a:prstGeom prst="rect">
                <a:avLst/>
              </a:prstGeom>
            </p:spPr>
          </p:pic>
        </p:grp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F3AFE118-39B8-4371-A4CB-E18036765493}"/>
                </a:ext>
              </a:extLst>
            </p:cNvPr>
            <p:cNvSpPr txBox="1"/>
            <p:nvPr/>
          </p:nvSpPr>
          <p:spPr>
            <a:xfrm>
              <a:off x="5691480" y="1195746"/>
              <a:ext cx="12131630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Quan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sát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các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hình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dưới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đây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thực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Roboto" panose="02000000000000000000" pitchFamily="2" charset="0"/>
                </a:rPr>
                <a:t>hiện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Speech Bubble: Rectangle with Corners Rounded 6">
            <a:extLst>
              <a:ext uri="{FF2B5EF4-FFF2-40B4-BE49-F238E27FC236}">
                <a16:creationId xmlns:a16="http://schemas.microsoft.com/office/drawing/2014/main" id="{5F55E283-05CE-4562-A606-535520D1291C}"/>
              </a:ext>
            </a:extLst>
          </p:cNvPr>
          <p:cNvSpPr/>
          <p:nvPr/>
        </p:nvSpPr>
        <p:spPr>
          <a:xfrm flipH="1">
            <a:off x="4739666" y="1189805"/>
            <a:ext cx="6681347" cy="924960"/>
          </a:xfrm>
          <a:prstGeom prst="wedgeRoundRectCallout">
            <a:avLst>
              <a:gd name="adj1" fmla="val 57459"/>
              <a:gd name="adj2" fmla="val 29358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endParaRPr lang="en-US" sz="3200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0CD458-D6E9-423E-B36E-A1C77D65DA44}"/>
              </a:ext>
            </a:extLst>
          </p:cNvPr>
          <p:cNvSpPr/>
          <p:nvPr/>
        </p:nvSpPr>
        <p:spPr>
          <a:xfrm>
            <a:off x="4635768" y="1131572"/>
            <a:ext cx="6889142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Chọn một trong các địa danh dưới đây và cho biết ở đó có những gì.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69D1CF-4681-1482-1B66-7E99ECE1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98" y="2315991"/>
            <a:ext cx="3259042" cy="431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E122B0-10B0-680E-82AC-1802993E4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78"/>
          <a:stretch/>
        </p:blipFill>
        <p:spPr bwMode="auto">
          <a:xfrm>
            <a:off x="8176359" y="3155531"/>
            <a:ext cx="3664767" cy="20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50874" y="170121"/>
            <a:ext cx="11536326" cy="65283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EA5272-24CF-4F88-A86D-7E882F8E2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418" y="2787393"/>
            <a:ext cx="2993343" cy="2505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AE8563-FA9B-4233-BAE0-A161ADD165BC}"/>
              </a:ext>
            </a:extLst>
          </p:cNvPr>
          <p:cNvSpPr txBox="1"/>
          <p:nvPr/>
        </p:nvSpPr>
        <p:spPr>
          <a:xfrm>
            <a:off x="-761263" y="468576"/>
            <a:ext cx="5794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093D0-F467-E1F8-66EA-8AA7C3C8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34" y="740498"/>
            <a:ext cx="3630957" cy="53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671339D-EA41-9A03-0EF3-A918E0555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7" b="-581"/>
          <a:stretch/>
        </p:blipFill>
        <p:spPr bwMode="auto">
          <a:xfrm>
            <a:off x="7616064" y="1478757"/>
            <a:ext cx="4014042" cy="420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6" y="568036"/>
            <a:ext cx="2366950" cy="184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1A18A-C253-524D-9A0F-CABEFB4DB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11" y="2563091"/>
            <a:ext cx="10618177" cy="3331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2654922-B509-4EFB-9100-0453E079FBEA}"/>
              </a:ext>
            </a:extLst>
          </p:cNvPr>
          <p:cNvGrpSpPr/>
          <p:nvPr/>
        </p:nvGrpSpPr>
        <p:grpSpPr>
          <a:xfrm>
            <a:off x="1553592" y="967667"/>
            <a:ext cx="8682361" cy="4026364"/>
            <a:chOff x="1175657" y="2190296"/>
            <a:chExt cx="4412343" cy="2828475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AEDCA78-B878-49CA-BD44-C977939E4B6A}"/>
                </a:ext>
              </a:extLst>
            </p:cNvPr>
            <p:cNvSpPr/>
            <p:nvPr/>
          </p:nvSpPr>
          <p:spPr>
            <a:xfrm>
              <a:off x="1175657" y="2943228"/>
              <a:ext cx="4412343" cy="2075543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 w="28575">
              <a:solidFill>
                <a:srgbClr val="FFA6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B5AD474-A2E1-431C-80A9-04C34E6C7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42" y="2190296"/>
              <a:ext cx="3258230" cy="123780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07E6FD5-F837-42BE-A93E-127D90FA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pic>
        <p:nvPicPr>
          <p:cNvPr id="7" name="Picture 6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631D8289-4EBB-4DC8-8740-BC9561322E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" y="4252575"/>
            <a:ext cx="3046876" cy="2605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D5340-B7A8-AD56-B07D-4B901C5D0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260" y="2548260"/>
            <a:ext cx="5739835" cy="21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56</Words>
  <Application>Microsoft Office PowerPoint</Application>
  <PresentationFormat>Widescreen</PresentationFormat>
  <Paragraphs>11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27" baseType="lpstr">
      <vt:lpstr>等线</vt:lpstr>
      <vt:lpstr>맑은 고딕</vt:lpstr>
      <vt:lpstr>Microsoft YaHei</vt:lpstr>
      <vt:lpstr>Arial</vt:lpstr>
      <vt:lpstr>Calibri</vt:lpstr>
      <vt:lpstr>Cambria</vt:lpstr>
      <vt:lpstr>Coiny</vt:lpstr>
      <vt:lpstr>HY견고딕</vt:lpstr>
      <vt:lpstr>inpin heiti</vt:lpstr>
      <vt:lpstr>Lato Hairline</vt:lpstr>
      <vt:lpstr>Lato Light</vt:lpstr>
      <vt:lpstr>Lato Regular</vt:lpstr>
      <vt:lpstr>Roboto</vt:lpstr>
      <vt:lpstr>Utm AVO</vt:lpstr>
      <vt:lpstr>2_Office 主题​​</vt:lpstr>
      <vt:lpstr>디자인 사용자 지정</vt:lpstr>
      <vt:lpstr>1_Office 主题​​</vt:lpstr>
      <vt:lpstr>包图主题2</vt:lpstr>
      <vt:lpstr>2_Office 主题</vt:lpstr>
      <vt:lpstr>5_Office Theme</vt:lpstr>
      <vt:lpstr>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48</cp:revision>
  <dcterms:created xsi:type="dcterms:W3CDTF">2022-07-09T23:00:05Z</dcterms:created>
  <dcterms:modified xsi:type="dcterms:W3CDTF">2025-01-02T12:57:46Z</dcterms:modified>
</cp:coreProperties>
</file>