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1"/>
  </p:notesMasterIdLst>
  <p:sldIdLst>
    <p:sldId id="265" r:id="rId3"/>
    <p:sldId id="267" r:id="rId4"/>
    <p:sldId id="277" r:id="rId5"/>
    <p:sldId id="273" r:id="rId6"/>
    <p:sldId id="313" r:id="rId7"/>
    <p:sldId id="291" r:id="rId8"/>
    <p:sldId id="317" r:id="rId9"/>
    <p:sldId id="3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9" autoAdjust="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57817" y="7248892"/>
            <a:ext cx="609600" cy="609600"/>
          </a:xfrm>
          <a:prstGeom prst="rect">
            <a:avLst/>
          </a:prstGeom>
        </p:spPr>
      </p:pic>
      <p:pic>
        <p:nvPicPr>
          <p:cNvPr id="9" name="Picture 8">
            <a:extLst>
              <a:ext uri="{FF2B5EF4-FFF2-40B4-BE49-F238E27FC236}">
                <a16:creationId xmlns:a16="http://schemas.microsoft.com/office/drawing/2014/main" id="{73340037-9FBF-49A0-AEEA-C09E013A7914}"/>
              </a:ext>
            </a:extLst>
          </p:cNvPr>
          <p:cNvPicPr>
            <a:picLocks noChangeAspect="1"/>
          </p:cNvPicPr>
          <p:nvPr/>
        </p:nvPicPr>
        <p:blipFill>
          <a:blip r:embed="rId6"/>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id="{11B16B1D-AD42-00A0-214C-B7DA0F70E813}"/>
              </a:ext>
            </a:extLst>
          </p:cNvPr>
          <p:cNvSpPr txBox="1"/>
          <p:nvPr/>
        </p:nvSpPr>
        <p:spPr>
          <a:xfrm>
            <a:off x="2304393" y="2979683"/>
            <a:ext cx="7583214"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rgbClr val="C00000"/>
                </a:solidFill>
                <a:latin typeface="Cambria" panose="02040503050406030204" pitchFamily="18" charset="0"/>
                <a:ea typeface="Cambria" panose="02040503050406030204" pitchFamily="18" charset="0"/>
              </a:rPr>
              <a:t>Bài 10: Hoạt động sản xuất thủ công và công nghiệp</a:t>
            </a:r>
            <a:endParaRPr lang="en-US" sz="4400" b="1" dirty="0">
              <a:ln/>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id="{E3BC8D61-8A33-313F-673A-4F0F24497DB7}"/>
              </a:ext>
            </a:extLst>
          </p:cNvPr>
          <p:cNvSpPr txBox="1"/>
          <p:nvPr/>
        </p:nvSpPr>
        <p:spPr>
          <a:xfrm>
            <a:off x="1911569" y="1932517"/>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id="{38A39088-09DE-4253-AE19-914569768F04}"/>
              </a:ext>
            </a:extLst>
          </p:cNvPr>
          <p:cNvGrpSpPr/>
          <p:nvPr/>
        </p:nvGrpSpPr>
        <p:grpSpPr>
          <a:xfrm>
            <a:off x="769710" y="2427890"/>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57867" y="4109156"/>
              <a:ext cx="3770489" cy="1527028"/>
            </a:xfrm>
            <a:custGeom>
              <a:avLst/>
              <a:gdLst>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09"/>
                  </a:moveTo>
                  <a:cubicBezTo>
                    <a:pt x="-6920" y="109118"/>
                    <a:pt x="134141" y="36840"/>
                    <a:pt x="254509" y="0"/>
                  </a:cubicBezTo>
                  <a:cubicBezTo>
                    <a:pt x="397443" y="-38614"/>
                    <a:pt x="441214" y="30329"/>
                    <a:pt x="628414" y="0"/>
                  </a:cubicBezTo>
                  <a:cubicBezTo>
                    <a:pt x="1067364" y="-242167"/>
                    <a:pt x="1208071" y="-328570"/>
                    <a:pt x="1621611" y="-411291"/>
                  </a:cubicBezTo>
                  <a:cubicBezTo>
                    <a:pt x="1597896" y="-295064"/>
                    <a:pt x="1580300" y="-174385"/>
                    <a:pt x="1571036" y="0"/>
                  </a:cubicBezTo>
                  <a:cubicBezTo>
                    <a:pt x="2306156" y="-151868"/>
                    <a:pt x="2786310" y="164963"/>
                    <a:pt x="3515978" y="0"/>
                  </a:cubicBezTo>
                  <a:cubicBezTo>
                    <a:pt x="3669887" y="-21598"/>
                    <a:pt x="3768464" y="133534"/>
                    <a:pt x="3770489" y="254509"/>
                  </a:cubicBezTo>
                  <a:cubicBezTo>
                    <a:pt x="3770488" y="254508"/>
                    <a:pt x="3770489" y="254507"/>
                    <a:pt x="3770489" y="254504"/>
                  </a:cubicBezTo>
                  <a:lnTo>
                    <a:pt x="3770489" y="254504"/>
                  </a:lnTo>
                  <a:cubicBezTo>
                    <a:pt x="3760773" y="339367"/>
                    <a:pt x="3739229" y="556001"/>
                    <a:pt x="3770489" y="636261"/>
                  </a:cubicBezTo>
                  <a:cubicBezTo>
                    <a:pt x="3788339" y="761606"/>
                    <a:pt x="3760563" y="978159"/>
                    <a:pt x="3770489" y="1272517"/>
                  </a:cubicBezTo>
                  <a:cubicBezTo>
                    <a:pt x="3750840" y="1418635"/>
                    <a:pt x="3681429" y="1505835"/>
                    <a:pt x="3515978" y="1527028"/>
                  </a:cubicBezTo>
                  <a:cubicBezTo>
                    <a:pt x="2739259" y="1670907"/>
                    <a:pt x="1881493" y="1539277"/>
                    <a:pt x="1571036" y="1527028"/>
                  </a:cubicBezTo>
                  <a:cubicBezTo>
                    <a:pt x="1418848" y="1448240"/>
                    <a:pt x="1138309" y="1568174"/>
                    <a:pt x="628414" y="1527028"/>
                  </a:cubicBezTo>
                  <a:lnTo>
                    <a:pt x="628414" y="1527028"/>
                  </a:lnTo>
                  <a:cubicBezTo>
                    <a:pt x="534852" y="1531491"/>
                    <a:pt x="444503" y="1533196"/>
                    <a:pt x="254509" y="1527028"/>
                  </a:cubicBezTo>
                  <a:cubicBezTo>
                    <a:pt x="118986" y="1519937"/>
                    <a:pt x="449" y="1438599"/>
                    <a:pt x="0" y="1272517"/>
                  </a:cubicBezTo>
                  <a:cubicBezTo>
                    <a:pt x="660" y="1125801"/>
                    <a:pt x="3773" y="915290"/>
                    <a:pt x="0" y="636261"/>
                  </a:cubicBezTo>
                  <a:cubicBezTo>
                    <a:pt x="-40598" y="541889"/>
                    <a:pt x="-5359" y="374137"/>
                    <a:pt x="0" y="254504"/>
                  </a:cubicBezTo>
                  <a:lnTo>
                    <a:pt x="0" y="254504"/>
                  </a:lnTo>
                  <a:cubicBezTo>
                    <a:pt x="-1" y="254507"/>
                    <a:pt x="-1" y="254507"/>
                    <a:pt x="0" y="254509"/>
                  </a:cubicBezTo>
                  <a:close/>
                </a:path>
                <a:path w="3770489" h="1527028" stroke="0" extrusionOk="0">
                  <a:moveTo>
                    <a:pt x="0" y="254509"/>
                  </a:moveTo>
                  <a:cubicBezTo>
                    <a:pt x="13852" y="136179"/>
                    <a:pt x="90744" y="-8650"/>
                    <a:pt x="254509" y="0"/>
                  </a:cubicBezTo>
                  <a:cubicBezTo>
                    <a:pt x="324014" y="16664"/>
                    <a:pt x="506468" y="-17148"/>
                    <a:pt x="628414" y="0"/>
                  </a:cubicBezTo>
                  <a:cubicBezTo>
                    <a:pt x="679244" y="-108832"/>
                    <a:pt x="1180438" y="-206919"/>
                    <a:pt x="1621611" y="-411291"/>
                  </a:cubicBezTo>
                  <a:cubicBezTo>
                    <a:pt x="1528978" y="-325815"/>
                    <a:pt x="1655226" y="-118768"/>
                    <a:pt x="1571036" y="0"/>
                  </a:cubicBezTo>
                  <a:cubicBezTo>
                    <a:pt x="2459002" y="29757"/>
                    <a:pt x="2784537" y="-226198"/>
                    <a:pt x="3515978" y="0"/>
                  </a:cubicBezTo>
                  <a:cubicBezTo>
                    <a:pt x="3651454" y="-3404"/>
                    <a:pt x="3776871" y="123043"/>
                    <a:pt x="3770489" y="254509"/>
                  </a:cubicBezTo>
                  <a:lnTo>
                    <a:pt x="3770489" y="254504"/>
                  </a:lnTo>
                  <a:lnTo>
                    <a:pt x="3770489" y="254504"/>
                  </a:lnTo>
                  <a:cubicBezTo>
                    <a:pt x="3775127" y="467412"/>
                    <a:pt x="3803679" y="530888"/>
                    <a:pt x="3770489" y="636261"/>
                  </a:cubicBezTo>
                  <a:cubicBezTo>
                    <a:pt x="3723812" y="745388"/>
                    <a:pt x="3774253" y="1169515"/>
                    <a:pt x="3770489" y="1272517"/>
                  </a:cubicBezTo>
                  <a:cubicBezTo>
                    <a:pt x="3757011" y="1453264"/>
                    <a:pt x="3667791" y="1524891"/>
                    <a:pt x="3515978" y="1527028"/>
                  </a:cubicBezTo>
                  <a:cubicBezTo>
                    <a:pt x="2947031" y="1447035"/>
                    <a:pt x="1940086" y="1617113"/>
                    <a:pt x="1571036" y="1527028"/>
                  </a:cubicBezTo>
                  <a:cubicBezTo>
                    <a:pt x="1246580" y="1624655"/>
                    <a:pt x="1012756" y="1639854"/>
                    <a:pt x="628414" y="1527028"/>
                  </a:cubicBezTo>
                  <a:lnTo>
                    <a:pt x="628414" y="1527028"/>
                  </a:lnTo>
                  <a:cubicBezTo>
                    <a:pt x="505123" y="1551064"/>
                    <a:pt x="372218" y="1494581"/>
                    <a:pt x="254509" y="1527028"/>
                  </a:cubicBezTo>
                  <a:cubicBezTo>
                    <a:pt x="78310" y="1524453"/>
                    <a:pt x="10174" y="1395090"/>
                    <a:pt x="0" y="1272517"/>
                  </a:cubicBezTo>
                  <a:cubicBezTo>
                    <a:pt x="-4969" y="1055583"/>
                    <a:pt x="-4941" y="799721"/>
                    <a:pt x="0" y="636261"/>
                  </a:cubicBezTo>
                  <a:cubicBezTo>
                    <a:pt x="29336" y="473528"/>
                    <a:pt x="-35840" y="346787"/>
                    <a:pt x="0" y="254504"/>
                  </a:cubicBezTo>
                  <a:lnTo>
                    <a:pt x="0" y="254504"/>
                  </a:lnTo>
                  <a:lnTo>
                    <a:pt x="0" y="254509"/>
                  </a:lnTo>
                  <a:close/>
                </a:path>
                <a:path w="3770489" h="1527028" fill="none" stroke="0" extrusionOk="0">
                  <a:moveTo>
                    <a:pt x="0" y="254509"/>
                  </a:moveTo>
                  <a:cubicBezTo>
                    <a:pt x="8899" y="121554"/>
                    <a:pt x="134460" y="-3330"/>
                    <a:pt x="254509" y="0"/>
                  </a:cubicBezTo>
                  <a:cubicBezTo>
                    <a:pt x="392076" y="-47901"/>
                    <a:pt x="429172" y="33083"/>
                    <a:pt x="628414" y="0"/>
                  </a:cubicBezTo>
                  <a:cubicBezTo>
                    <a:pt x="1086002" y="-246584"/>
                    <a:pt x="1200242" y="-363879"/>
                    <a:pt x="1621611" y="-411291"/>
                  </a:cubicBezTo>
                  <a:cubicBezTo>
                    <a:pt x="1601958" y="-293590"/>
                    <a:pt x="1537699" y="-144443"/>
                    <a:pt x="1571036" y="0"/>
                  </a:cubicBezTo>
                  <a:cubicBezTo>
                    <a:pt x="2007235" y="-197292"/>
                    <a:pt x="2882952" y="63190"/>
                    <a:pt x="3515978" y="0"/>
                  </a:cubicBezTo>
                  <a:cubicBezTo>
                    <a:pt x="3707839" y="-25068"/>
                    <a:pt x="3784343" y="118985"/>
                    <a:pt x="3770489" y="254509"/>
                  </a:cubicBezTo>
                  <a:cubicBezTo>
                    <a:pt x="3770490" y="254508"/>
                    <a:pt x="3770488" y="254507"/>
                    <a:pt x="3770489" y="254504"/>
                  </a:cubicBezTo>
                  <a:lnTo>
                    <a:pt x="3770489" y="254504"/>
                  </a:lnTo>
                  <a:cubicBezTo>
                    <a:pt x="3805931" y="343666"/>
                    <a:pt x="3730716" y="520460"/>
                    <a:pt x="3770489" y="636261"/>
                  </a:cubicBezTo>
                  <a:cubicBezTo>
                    <a:pt x="3783223" y="826269"/>
                    <a:pt x="3754832" y="1027714"/>
                    <a:pt x="3770489" y="1272517"/>
                  </a:cubicBezTo>
                  <a:cubicBezTo>
                    <a:pt x="3774230" y="1414034"/>
                    <a:pt x="3652491" y="1556805"/>
                    <a:pt x="3515978" y="1527028"/>
                  </a:cubicBezTo>
                  <a:cubicBezTo>
                    <a:pt x="2755786" y="1595022"/>
                    <a:pt x="1905264" y="1516923"/>
                    <a:pt x="1571036" y="1527028"/>
                  </a:cubicBezTo>
                  <a:cubicBezTo>
                    <a:pt x="1474678" y="1439233"/>
                    <a:pt x="1048328" y="1529349"/>
                    <a:pt x="628414" y="1527028"/>
                  </a:cubicBezTo>
                  <a:lnTo>
                    <a:pt x="628414" y="1527028"/>
                  </a:lnTo>
                  <a:cubicBezTo>
                    <a:pt x="538099" y="1548006"/>
                    <a:pt x="439953" y="1526612"/>
                    <a:pt x="254509" y="1527028"/>
                  </a:cubicBezTo>
                  <a:cubicBezTo>
                    <a:pt x="115274" y="1531326"/>
                    <a:pt x="3420" y="1378917"/>
                    <a:pt x="0" y="1272517"/>
                  </a:cubicBezTo>
                  <a:cubicBezTo>
                    <a:pt x="-65489" y="1222227"/>
                    <a:pt x="-72516" y="890277"/>
                    <a:pt x="0" y="636261"/>
                  </a:cubicBezTo>
                  <a:cubicBezTo>
                    <a:pt x="-23461" y="538712"/>
                    <a:pt x="-11072" y="362560"/>
                    <a:pt x="0" y="254504"/>
                  </a:cubicBezTo>
                  <a:lnTo>
                    <a:pt x="0" y="254504"/>
                  </a:lnTo>
                  <a:lnTo>
                    <a:pt x="0" y="254509"/>
                  </a:lnTo>
                  <a:close/>
                </a:path>
                <a:path w="3770489" h="1527028" fill="none" stroke="0" extrusionOk="0">
                  <a:moveTo>
                    <a:pt x="0" y="254509"/>
                  </a:moveTo>
                  <a:cubicBezTo>
                    <a:pt x="-5690" y="130960"/>
                    <a:pt x="139196" y="15143"/>
                    <a:pt x="254509" y="0"/>
                  </a:cubicBezTo>
                  <a:cubicBezTo>
                    <a:pt x="398432" y="-40314"/>
                    <a:pt x="446582" y="25686"/>
                    <a:pt x="628414" y="0"/>
                  </a:cubicBezTo>
                  <a:cubicBezTo>
                    <a:pt x="1077248" y="-215219"/>
                    <a:pt x="1218427" y="-336026"/>
                    <a:pt x="1621611" y="-411291"/>
                  </a:cubicBezTo>
                  <a:cubicBezTo>
                    <a:pt x="1590661" y="-303302"/>
                    <a:pt x="1564117" y="-162504"/>
                    <a:pt x="1571036" y="0"/>
                  </a:cubicBezTo>
                  <a:cubicBezTo>
                    <a:pt x="2163327" y="-163679"/>
                    <a:pt x="2861827" y="66287"/>
                    <a:pt x="3515978" y="0"/>
                  </a:cubicBezTo>
                  <a:cubicBezTo>
                    <a:pt x="3673227" y="-44555"/>
                    <a:pt x="3770453" y="126084"/>
                    <a:pt x="3770489" y="254509"/>
                  </a:cubicBezTo>
                  <a:cubicBezTo>
                    <a:pt x="3770489" y="254506"/>
                    <a:pt x="3770489" y="254507"/>
                    <a:pt x="3770489" y="254504"/>
                  </a:cubicBezTo>
                  <a:lnTo>
                    <a:pt x="3770489" y="254504"/>
                  </a:lnTo>
                  <a:cubicBezTo>
                    <a:pt x="3774501" y="338320"/>
                    <a:pt x="3733453" y="546209"/>
                    <a:pt x="3770489" y="636261"/>
                  </a:cubicBezTo>
                  <a:cubicBezTo>
                    <a:pt x="3800739" y="759939"/>
                    <a:pt x="3756869" y="1007474"/>
                    <a:pt x="3770489" y="1272517"/>
                  </a:cubicBezTo>
                  <a:cubicBezTo>
                    <a:pt x="3740094" y="1401832"/>
                    <a:pt x="3665659" y="1523687"/>
                    <a:pt x="3515978" y="1527028"/>
                  </a:cubicBezTo>
                  <a:cubicBezTo>
                    <a:pt x="2773745" y="1627683"/>
                    <a:pt x="1848215" y="1520069"/>
                    <a:pt x="1571036" y="1527028"/>
                  </a:cubicBezTo>
                  <a:cubicBezTo>
                    <a:pt x="1423165" y="1441974"/>
                    <a:pt x="1117711" y="1546135"/>
                    <a:pt x="628414" y="1527028"/>
                  </a:cubicBezTo>
                  <a:lnTo>
                    <a:pt x="628414" y="1527028"/>
                  </a:lnTo>
                  <a:cubicBezTo>
                    <a:pt x="538424" y="1546269"/>
                    <a:pt x="442063" y="1533246"/>
                    <a:pt x="254509" y="1527028"/>
                  </a:cubicBezTo>
                  <a:cubicBezTo>
                    <a:pt x="109273" y="1533235"/>
                    <a:pt x="-125" y="1434110"/>
                    <a:pt x="0" y="1272517"/>
                  </a:cubicBezTo>
                  <a:cubicBezTo>
                    <a:pt x="-40633" y="1162038"/>
                    <a:pt x="-44255" y="873264"/>
                    <a:pt x="0" y="636261"/>
                  </a:cubicBezTo>
                  <a:cubicBezTo>
                    <a:pt x="-25604" y="549600"/>
                    <a:pt x="-20894" y="377098"/>
                    <a:pt x="0" y="254504"/>
                  </a:cubicBezTo>
                  <a:lnTo>
                    <a:pt x="0" y="254504"/>
                  </a:lnTo>
                  <a:cubicBezTo>
                    <a:pt x="-1" y="254507"/>
                    <a:pt x="0" y="254506"/>
                    <a:pt x="0" y="254509"/>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2"/>
                  </a:moveTo>
                  <a:cubicBezTo>
                    <a:pt x="33718" y="96525"/>
                    <a:pt x="45018" y="13370"/>
                    <a:pt x="174742" y="0"/>
                  </a:cubicBezTo>
                  <a:cubicBezTo>
                    <a:pt x="279775" y="40855"/>
                    <a:pt x="495363" y="11957"/>
                    <a:pt x="569577" y="0"/>
                  </a:cubicBezTo>
                  <a:cubicBezTo>
                    <a:pt x="613737" y="-30234"/>
                    <a:pt x="1040478" y="-174232"/>
                    <a:pt x="1131113" y="-327543"/>
                  </a:cubicBezTo>
                  <a:cubicBezTo>
                    <a:pt x="1254326" y="-224201"/>
                    <a:pt x="1366408" y="-49692"/>
                    <a:pt x="1423944" y="0"/>
                  </a:cubicBezTo>
                  <a:cubicBezTo>
                    <a:pt x="1684019" y="130417"/>
                    <a:pt x="2461934" y="-17469"/>
                    <a:pt x="3242725" y="0"/>
                  </a:cubicBezTo>
                  <a:cubicBezTo>
                    <a:pt x="3384140" y="-6339"/>
                    <a:pt x="3430384" y="60985"/>
                    <a:pt x="3417469" y="174742"/>
                  </a:cubicBezTo>
                  <a:lnTo>
                    <a:pt x="3417469" y="174739"/>
                  </a:lnTo>
                  <a:lnTo>
                    <a:pt x="3417469" y="174739"/>
                  </a:lnTo>
                  <a:cubicBezTo>
                    <a:pt x="3458918" y="245300"/>
                    <a:pt x="3416513" y="351967"/>
                    <a:pt x="3417469" y="436848"/>
                  </a:cubicBezTo>
                  <a:cubicBezTo>
                    <a:pt x="3409528" y="632114"/>
                    <a:pt x="3399738" y="666377"/>
                    <a:pt x="3417469" y="873693"/>
                  </a:cubicBezTo>
                  <a:cubicBezTo>
                    <a:pt x="3407905" y="1013487"/>
                    <a:pt x="3357157" y="1090670"/>
                    <a:pt x="3242725" y="1048437"/>
                  </a:cubicBezTo>
                  <a:cubicBezTo>
                    <a:pt x="2702096" y="1126489"/>
                    <a:pt x="2257951" y="1245549"/>
                    <a:pt x="1423944" y="1048437"/>
                  </a:cubicBezTo>
                  <a:cubicBezTo>
                    <a:pt x="1206516" y="958263"/>
                    <a:pt x="788346" y="940617"/>
                    <a:pt x="569577" y="1048437"/>
                  </a:cubicBezTo>
                  <a:lnTo>
                    <a:pt x="569577" y="1048437"/>
                  </a:lnTo>
                  <a:cubicBezTo>
                    <a:pt x="372157" y="1075543"/>
                    <a:pt x="308580" y="1053184"/>
                    <a:pt x="174742" y="1048437"/>
                  </a:cubicBezTo>
                  <a:cubicBezTo>
                    <a:pt x="76731" y="1069641"/>
                    <a:pt x="-7775" y="978592"/>
                    <a:pt x="0" y="873693"/>
                  </a:cubicBezTo>
                  <a:cubicBezTo>
                    <a:pt x="-56490" y="764077"/>
                    <a:pt x="48198" y="658858"/>
                    <a:pt x="0" y="436848"/>
                  </a:cubicBezTo>
                  <a:cubicBezTo>
                    <a:pt x="14837" y="383527"/>
                    <a:pt x="12204" y="241838"/>
                    <a:pt x="0" y="174739"/>
                  </a:cubicBezTo>
                  <a:lnTo>
                    <a:pt x="0" y="174739"/>
                  </a:lnTo>
                  <a:lnTo>
                    <a:pt x="0" y="174742"/>
                  </a:lnTo>
                  <a:close/>
                </a:path>
                <a:path w="3417469" h="1048437" stroke="0" extrusionOk="0">
                  <a:moveTo>
                    <a:pt x="0" y="174742"/>
                  </a:moveTo>
                  <a:cubicBezTo>
                    <a:pt x="3038" y="63165"/>
                    <a:pt x="89180" y="14033"/>
                    <a:pt x="174742" y="0"/>
                  </a:cubicBezTo>
                  <a:cubicBezTo>
                    <a:pt x="250370" y="-21742"/>
                    <a:pt x="499280" y="-7441"/>
                    <a:pt x="569577" y="0"/>
                  </a:cubicBezTo>
                  <a:cubicBezTo>
                    <a:pt x="673964" y="-170147"/>
                    <a:pt x="849256" y="-191868"/>
                    <a:pt x="1131113" y="-327543"/>
                  </a:cubicBezTo>
                  <a:cubicBezTo>
                    <a:pt x="1201533" y="-206729"/>
                    <a:pt x="1370656" y="-135493"/>
                    <a:pt x="1423944" y="0"/>
                  </a:cubicBezTo>
                  <a:cubicBezTo>
                    <a:pt x="2232387" y="-68320"/>
                    <a:pt x="3002925" y="-35786"/>
                    <a:pt x="3242725" y="0"/>
                  </a:cubicBezTo>
                  <a:cubicBezTo>
                    <a:pt x="3351279" y="8261"/>
                    <a:pt x="3417501" y="79592"/>
                    <a:pt x="3417469" y="174742"/>
                  </a:cubicBezTo>
                  <a:lnTo>
                    <a:pt x="3417469" y="174739"/>
                  </a:lnTo>
                  <a:lnTo>
                    <a:pt x="3417469" y="174739"/>
                  </a:lnTo>
                  <a:cubicBezTo>
                    <a:pt x="3378951" y="224463"/>
                    <a:pt x="3443353" y="341761"/>
                    <a:pt x="3417469" y="436848"/>
                  </a:cubicBezTo>
                  <a:cubicBezTo>
                    <a:pt x="3367802" y="489186"/>
                    <a:pt x="3408831" y="806096"/>
                    <a:pt x="3417469" y="873693"/>
                  </a:cubicBezTo>
                  <a:cubicBezTo>
                    <a:pt x="3426076" y="969824"/>
                    <a:pt x="3340550" y="1030469"/>
                    <a:pt x="3242725" y="1048437"/>
                  </a:cubicBezTo>
                  <a:cubicBezTo>
                    <a:pt x="2424620" y="1028868"/>
                    <a:pt x="2327120" y="899385"/>
                    <a:pt x="1423944" y="1048437"/>
                  </a:cubicBezTo>
                  <a:cubicBezTo>
                    <a:pt x="1034258" y="1074639"/>
                    <a:pt x="853396" y="1143287"/>
                    <a:pt x="569577" y="1048437"/>
                  </a:cubicBezTo>
                  <a:lnTo>
                    <a:pt x="569577" y="1048437"/>
                  </a:lnTo>
                  <a:cubicBezTo>
                    <a:pt x="481758" y="1052493"/>
                    <a:pt x="362509" y="1072008"/>
                    <a:pt x="174742" y="1048437"/>
                  </a:cubicBezTo>
                  <a:cubicBezTo>
                    <a:pt x="67980" y="1065171"/>
                    <a:pt x="20818" y="949541"/>
                    <a:pt x="0" y="873693"/>
                  </a:cubicBezTo>
                  <a:cubicBezTo>
                    <a:pt x="-1043" y="709522"/>
                    <a:pt x="37001" y="611925"/>
                    <a:pt x="0" y="436848"/>
                  </a:cubicBezTo>
                  <a:cubicBezTo>
                    <a:pt x="13872" y="315801"/>
                    <a:pt x="-5361" y="310762"/>
                    <a:pt x="0" y="174739"/>
                  </a:cubicBezTo>
                  <a:lnTo>
                    <a:pt x="0" y="174739"/>
                  </a:lnTo>
                  <a:lnTo>
                    <a:pt x="0" y="174742"/>
                  </a:lnTo>
                  <a:close/>
                </a:path>
                <a:path w="3417469" h="1048437" fill="none" stroke="0" extrusionOk="0">
                  <a:moveTo>
                    <a:pt x="0" y="174742"/>
                  </a:moveTo>
                  <a:cubicBezTo>
                    <a:pt x="85" y="107633"/>
                    <a:pt x="66197" y="7962"/>
                    <a:pt x="174742" y="0"/>
                  </a:cubicBezTo>
                  <a:cubicBezTo>
                    <a:pt x="289287" y="16747"/>
                    <a:pt x="475193" y="33200"/>
                    <a:pt x="569577" y="0"/>
                  </a:cubicBezTo>
                  <a:cubicBezTo>
                    <a:pt x="629125" y="14968"/>
                    <a:pt x="998962" y="-218895"/>
                    <a:pt x="1131113" y="-327543"/>
                  </a:cubicBezTo>
                  <a:cubicBezTo>
                    <a:pt x="1245573" y="-226783"/>
                    <a:pt x="1357946" y="-62472"/>
                    <a:pt x="1423944" y="0"/>
                  </a:cubicBezTo>
                  <a:cubicBezTo>
                    <a:pt x="1622985" y="-8729"/>
                    <a:pt x="2701541" y="-24939"/>
                    <a:pt x="3242725" y="0"/>
                  </a:cubicBezTo>
                  <a:cubicBezTo>
                    <a:pt x="3354689" y="-18643"/>
                    <a:pt x="3401153" y="88181"/>
                    <a:pt x="3417469" y="174742"/>
                  </a:cubicBezTo>
                  <a:lnTo>
                    <a:pt x="3417469" y="174739"/>
                  </a:lnTo>
                  <a:lnTo>
                    <a:pt x="3417469" y="174739"/>
                  </a:lnTo>
                  <a:cubicBezTo>
                    <a:pt x="3437420" y="249142"/>
                    <a:pt x="3409721" y="341658"/>
                    <a:pt x="3417469" y="436848"/>
                  </a:cubicBezTo>
                  <a:cubicBezTo>
                    <a:pt x="3416976" y="638624"/>
                    <a:pt x="3390240" y="665307"/>
                    <a:pt x="3417469" y="873693"/>
                  </a:cubicBezTo>
                  <a:cubicBezTo>
                    <a:pt x="3407654" y="940778"/>
                    <a:pt x="3352897" y="1077986"/>
                    <a:pt x="3242725" y="1048437"/>
                  </a:cubicBezTo>
                  <a:cubicBezTo>
                    <a:pt x="2799886" y="1073206"/>
                    <a:pt x="2316892" y="1155121"/>
                    <a:pt x="1423944" y="1048437"/>
                  </a:cubicBezTo>
                  <a:cubicBezTo>
                    <a:pt x="1271837" y="994696"/>
                    <a:pt x="718312" y="996427"/>
                    <a:pt x="569577" y="1048437"/>
                  </a:cubicBezTo>
                  <a:lnTo>
                    <a:pt x="569577" y="1048437"/>
                  </a:lnTo>
                  <a:cubicBezTo>
                    <a:pt x="381432" y="1067757"/>
                    <a:pt x="298804" y="1055642"/>
                    <a:pt x="174742" y="1048437"/>
                  </a:cubicBezTo>
                  <a:cubicBezTo>
                    <a:pt x="71560" y="1054412"/>
                    <a:pt x="13415" y="979673"/>
                    <a:pt x="0" y="873693"/>
                  </a:cubicBezTo>
                  <a:cubicBezTo>
                    <a:pt x="-18102" y="772995"/>
                    <a:pt x="30847" y="637514"/>
                    <a:pt x="0" y="436848"/>
                  </a:cubicBezTo>
                  <a:cubicBezTo>
                    <a:pt x="13069" y="399046"/>
                    <a:pt x="12340" y="246570"/>
                    <a:pt x="0" y="174739"/>
                  </a:cubicBezTo>
                  <a:lnTo>
                    <a:pt x="0" y="174739"/>
                  </a:lnTo>
                  <a:lnTo>
                    <a:pt x="0" y="174742"/>
                  </a:lnTo>
                  <a:close/>
                </a:path>
                <a:path w="3417469" h="1048437" fill="none" stroke="0" extrusionOk="0">
                  <a:moveTo>
                    <a:pt x="0" y="174742"/>
                  </a:moveTo>
                  <a:cubicBezTo>
                    <a:pt x="11938" y="100693"/>
                    <a:pt x="71922" y="-1263"/>
                    <a:pt x="174742" y="0"/>
                  </a:cubicBezTo>
                  <a:cubicBezTo>
                    <a:pt x="293498" y="31818"/>
                    <a:pt x="476466" y="37567"/>
                    <a:pt x="569577" y="0"/>
                  </a:cubicBezTo>
                  <a:cubicBezTo>
                    <a:pt x="644140" y="1176"/>
                    <a:pt x="1020238" y="-213568"/>
                    <a:pt x="1131113" y="-327543"/>
                  </a:cubicBezTo>
                  <a:cubicBezTo>
                    <a:pt x="1253608" y="-225327"/>
                    <a:pt x="1363220" y="-54731"/>
                    <a:pt x="1423944" y="0"/>
                  </a:cubicBezTo>
                  <a:cubicBezTo>
                    <a:pt x="1630071" y="21341"/>
                    <a:pt x="2576540" y="-58765"/>
                    <a:pt x="3242725" y="0"/>
                  </a:cubicBezTo>
                  <a:cubicBezTo>
                    <a:pt x="3369463" y="-8703"/>
                    <a:pt x="3418279" y="83450"/>
                    <a:pt x="3417469" y="174742"/>
                  </a:cubicBezTo>
                  <a:lnTo>
                    <a:pt x="3417469" y="174739"/>
                  </a:lnTo>
                  <a:lnTo>
                    <a:pt x="3417469" y="174739"/>
                  </a:lnTo>
                  <a:cubicBezTo>
                    <a:pt x="3458342" y="239383"/>
                    <a:pt x="3417261" y="347727"/>
                    <a:pt x="3417469" y="436848"/>
                  </a:cubicBezTo>
                  <a:cubicBezTo>
                    <a:pt x="3417302" y="634248"/>
                    <a:pt x="3394801" y="665641"/>
                    <a:pt x="3417469" y="873693"/>
                  </a:cubicBezTo>
                  <a:cubicBezTo>
                    <a:pt x="3413667" y="981050"/>
                    <a:pt x="3355970" y="1074595"/>
                    <a:pt x="3242725" y="1048437"/>
                  </a:cubicBezTo>
                  <a:cubicBezTo>
                    <a:pt x="2753061" y="1126699"/>
                    <a:pt x="2245838" y="1232730"/>
                    <a:pt x="1423944" y="1048437"/>
                  </a:cubicBezTo>
                  <a:cubicBezTo>
                    <a:pt x="1237020" y="982559"/>
                    <a:pt x="737469" y="958908"/>
                    <a:pt x="569577" y="1048437"/>
                  </a:cubicBezTo>
                  <a:lnTo>
                    <a:pt x="569577" y="1048437"/>
                  </a:lnTo>
                  <a:cubicBezTo>
                    <a:pt x="378643" y="1067229"/>
                    <a:pt x="314608" y="1063842"/>
                    <a:pt x="174742" y="1048437"/>
                  </a:cubicBezTo>
                  <a:cubicBezTo>
                    <a:pt x="65215" y="1069908"/>
                    <a:pt x="-381" y="971548"/>
                    <a:pt x="0" y="873693"/>
                  </a:cubicBezTo>
                  <a:cubicBezTo>
                    <a:pt x="-75059" y="749593"/>
                    <a:pt x="27409" y="633609"/>
                    <a:pt x="0" y="436848"/>
                  </a:cubicBezTo>
                  <a:cubicBezTo>
                    <a:pt x="5988" y="388667"/>
                    <a:pt x="7834" y="241616"/>
                    <a:pt x="0" y="174739"/>
                  </a:cubicBezTo>
                  <a:lnTo>
                    <a:pt x="0" y="174739"/>
                  </a:lnTo>
                  <a:lnTo>
                    <a:pt x="0" y="174742"/>
                  </a:lnTo>
                  <a:close/>
                </a:path>
              </a:pathLst>
            </a:custGeom>
            <a:solidFill>
              <a:schemeClr val="bg1"/>
            </a:solidFill>
            <a:ln w="19050">
              <a:solidFill>
                <a:schemeClr val="tx1"/>
              </a:solidFill>
              <a:extLst>
                <a:ext uri="{C807C97D-BFC1-408E-A445-0C87EB9F89A2}">
                  <ask:lineSketchStyleProps xmlns:ask="http://schemas.microsoft.com/office/drawing/2018/sketchyshape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1710851" y="3375389"/>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id="{44455805-FA80-4B0C-B4E5-E253858194FB}"/>
                </a:ext>
              </a:extLst>
            </p:cNvPr>
            <p:cNvSpPr/>
            <p:nvPr/>
          </p:nvSpPr>
          <p:spPr>
            <a:xfrm>
              <a:off x="1557867" y="4109156"/>
              <a:ext cx="3770489" cy="1527028"/>
            </a:xfrm>
            <a:custGeom>
              <a:avLst/>
              <a:gdLst>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 name="connsiteX0" fmla="*/ 0 w 3770489"/>
                <a:gd name="connsiteY0" fmla="*/ 254509 h 1527028"/>
                <a:gd name="connsiteX1" fmla="*/ 254509 w 3770489"/>
                <a:gd name="connsiteY1" fmla="*/ 0 h 1527028"/>
                <a:gd name="connsiteX2" fmla="*/ 628414 w 3770489"/>
                <a:gd name="connsiteY2" fmla="*/ 0 h 1527028"/>
                <a:gd name="connsiteX3" fmla="*/ 1621611 w 3770489"/>
                <a:gd name="connsiteY3" fmla="*/ -411291 h 1527028"/>
                <a:gd name="connsiteX4" fmla="*/ 1571036 w 3770489"/>
                <a:gd name="connsiteY4" fmla="*/ 0 h 1527028"/>
                <a:gd name="connsiteX5" fmla="*/ 3515978 w 3770489"/>
                <a:gd name="connsiteY5" fmla="*/ 0 h 1527028"/>
                <a:gd name="connsiteX6" fmla="*/ 3770489 w 3770489"/>
                <a:gd name="connsiteY6" fmla="*/ 254509 h 1527028"/>
                <a:gd name="connsiteX7" fmla="*/ 3770489 w 3770489"/>
                <a:gd name="connsiteY7" fmla="*/ 254504 h 1527028"/>
                <a:gd name="connsiteX8" fmla="*/ 3770489 w 3770489"/>
                <a:gd name="connsiteY8" fmla="*/ 254504 h 1527028"/>
                <a:gd name="connsiteX9" fmla="*/ 3770489 w 3770489"/>
                <a:gd name="connsiteY9" fmla="*/ 636261 h 1527028"/>
                <a:gd name="connsiteX10" fmla="*/ 3770489 w 3770489"/>
                <a:gd name="connsiteY10" fmla="*/ 1272517 h 1527028"/>
                <a:gd name="connsiteX11" fmla="*/ 3515978 w 3770489"/>
                <a:gd name="connsiteY11" fmla="*/ 1527028 h 1527028"/>
                <a:gd name="connsiteX12" fmla="*/ 1571036 w 3770489"/>
                <a:gd name="connsiteY12" fmla="*/ 1527028 h 1527028"/>
                <a:gd name="connsiteX13" fmla="*/ 628414 w 3770489"/>
                <a:gd name="connsiteY13" fmla="*/ 1527028 h 1527028"/>
                <a:gd name="connsiteX14" fmla="*/ 628414 w 3770489"/>
                <a:gd name="connsiteY14" fmla="*/ 1527028 h 1527028"/>
                <a:gd name="connsiteX15" fmla="*/ 254509 w 3770489"/>
                <a:gd name="connsiteY15" fmla="*/ 1527028 h 1527028"/>
                <a:gd name="connsiteX16" fmla="*/ 0 w 3770489"/>
                <a:gd name="connsiteY16" fmla="*/ 1272517 h 1527028"/>
                <a:gd name="connsiteX17" fmla="*/ 0 w 3770489"/>
                <a:gd name="connsiteY17" fmla="*/ 636261 h 1527028"/>
                <a:gd name="connsiteX18" fmla="*/ 0 w 3770489"/>
                <a:gd name="connsiteY18" fmla="*/ 254504 h 1527028"/>
                <a:gd name="connsiteX19" fmla="*/ 0 w 3770489"/>
                <a:gd name="connsiteY19" fmla="*/ 254504 h 1527028"/>
                <a:gd name="connsiteX20" fmla="*/ 0 w 3770489"/>
                <a:gd name="connsiteY20" fmla="*/ 254509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09"/>
                  </a:moveTo>
                  <a:cubicBezTo>
                    <a:pt x="-11809" y="107563"/>
                    <a:pt x="136115" y="36452"/>
                    <a:pt x="254509" y="0"/>
                  </a:cubicBezTo>
                  <a:cubicBezTo>
                    <a:pt x="392401" y="-35113"/>
                    <a:pt x="439655" y="30551"/>
                    <a:pt x="628414" y="0"/>
                  </a:cubicBezTo>
                  <a:cubicBezTo>
                    <a:pt x="1059148" y="-256347"/>
                    <a:pt x="1201810" y="-327893"/>
                    <a:pt x="1621611" y="-411291"/>
                  </a:cubicBezTo>
                  <a:cubicBezTo>
                    <a:pt x="1601576" y="-295176"/>
                    <a:pt x="1583542" y="-175313"/>
                    <a:pt x="1571036" y="0"/>
                  </a:cubicBezTo>
                  <a:cubicBezTo>
                    <a:pt x="2158165" y="-113883"/>
                    <a:pt x="2786727" y="99981"/>
                    <a:pt x="3515978" y="0"/>
                  </a:cubicBezTo>
                  <a:cubicBezTo>
                    <a:pt x="3662729" y="-29592"/>
                    <a:pt x="3767293" y="135419"/>
                    <a:pt x="3770489" y="254509"/>
                  </a:cubicBezTo>
                  <a:cubicBezTo>
                    <a:pt x="3770488" y="254510"/>
                    <a:pt x="3770489" y="254507"/>
                    <a:pt x="3770489" y="254504"/>
                  </a:cubicBezTo>
                  <a:lnTo>
                    <a:pt x="3770489" y="254504"/>
                  </a:lnTo>
                  <a:cubicBezTo>
                    <a:pt x="3757162" y="339276"/>
                    <a:pt x="3747775" y="540708"/>
                    <a:pt x="3770489" y="636261"/>
                  </a:cubicBezTo>
                  <a:cubicBezTo>
                    <a:pt x="3791313" y="773048"/>
                    <a:pt x="3752659" y="990254"/>
                    <a:pt x="3770489" y="1272517"/>
                  </a:cubicBezTo>
                  <a:cubicBezTo>
                    <a:pt x="3742303" y="1418601"/>
                    <a:pt x="3680513" y="1511228"/>
                    <a:pt x="3515978" y="1527028"/>
                  </a:cubicBezTo>
                  <a:cubicBezTo>
                    <a:pt x="2742268" y="1624793"/>
                    <a:pt x="1885361" y="1531575"/>
                    <a:pt x="1571036" y="1527028"/>
                  </a:cubicBezTo>
                  <a:cubicBezTo>
                    <a:pt x="1369065" y="1440309"/>
                    <a:pt x="1099748" y="1553986"/>
                    <a:pt x="628414" y="1527028"/>
                  </a:cubicBezTo>
                  <a:lnTo>
                    <a:pt x="628414" y="1527028"/>
                  </a:lnTo>
                  <a:cubicBezTo>
                    <a:pt x="531958" y="1531101"/>
                    <a:pt x="457863" y="1528336"/>
                    <a:pt x="254509" y="1527028"/>
                  </a:cubicBezTo>
                  <a:cubicBezTo>
                    <a:pt x="120308" y="1515170"/>
                    <a:pt x="3387" y="1442447"/>
                    <a:pt x="0" y="1272517"/>
                  </a:cubicBezTo>
                  <a:cubicBezTo>
                    <a:pt x="-22528" y="1151150"/>
                    <a:pt x="15911" y="918085"/>
                    <a:pt x="0" y="636261"/>
                  </a:cubicBezTo>
                  <a:cubicBezTo>
                    <a:pt x="-67967" y="534141"/>
                    <a:pt x="-5553" y="384170"/>
                    <a:pt x="0" y="254504"/>
                  </a:cubicBezTo>
                  <a:lnTo>
                    <a:pt x="0" y="254504"/>
                  </a:lnTo>
                  <a:cubicBezTo>
                    <a:pt x="-2" y="254507"/>
                    <a:pt x="0" y="254508"/>
                    <a:pt x="0" y="254509"/>
                  </a:cubicBezTo>
                  <a:close/>
                </a:path>
                <a:path w="3770489" h="1527028" stroke="0" extrusionOk="0">
                  <a:moveTo>
                    <a:pt x="0" y="254509"/>
                  </a:moveTo>
                  <a:cubicBezTo>
                    <a:pt x="40403" y="151474"/>
                    <a:pt x="92600" y="-7815"/>
                    <a:pt x="254509" y="0"/>
                  </a:cubicBezTo>
                  <a:cubicBezTo>
                    <a:pt x="319071" y="11480"/>
                    <a:pt x="495383" y="10725"/>
                    <a:pt x="628414" y="0"/>
                  </a:cubicBezTo>
                  <a:cubicBezTo>
                    <a:pt x="722063" y="-59714"/>
                    <a:pt x="1232029" y="-165790"/>
                    <a:pt x="1621611" y="-411291"/>
                  </a:cubicBezTo>
                  <a:cubicBezTo>
                    <a:pt x="1556971" y="-335914"/>
                    <a:pt x="1654736" y="-121347"/>
                    <a:pt x="1571036" y="0"/>
                  </a:cubicBezTo>
                  <a:cubicBezTo>
                    <a:pt x="2462489" y="32675"/>
                    <a:pt x="2785553" y="-210672"/>
                    <a:pt x="3515978" y="0"/>
                  </a:cubicBezTo>
                  <a:cubicBezTo>
                    <a:pt x="3646617" y="6079"/>
                    <a:pt x="3803495" y="127672"/>
                    <a:pt x="3770489" y="254509"/>
                  </a:cubicBezTo>
                  <a:lnTo>
                    <a:pt x="3770489" y="254504"/>
                  </a:lnTo>
                  <a:lnTo>
                    <a:pt x="3770489" y="254504"/>
                  </a:lnTo>
                  <a:cubicBezTo>
                    <a:pt x="3771849" y="452199"/>
                    <a:pt x="3806492" y="531217"/>
                    <a:pt x="3770489" y="636261"/>
                  </a:cubicBezTo>
                  <a:cubicBezTo>
                    <a:pt x="3729645" y="730869"/>
                    <a:pt x="3775397" y="1163657"/>
                    <a:pt x="3770489" y="1272517"/>
                  </a:cubicBezTo>
                  <a:cubicBezTo>
                    <a:pt x="3760778" y="1436383"/>
                    <a:pt x="3676309" y="1519127"/>
                    <a:pt x="3515978" y="1527028"/>
                  </a:cubicBezTo>
                  <a:cubicBezTo>
                    <a:pt x="2946125" y="1444370"/>
                    <a:pt x="1933724" y="1632089"/>
                    <a:pt x="1571036" y="1527028"/>
                  </a:cubicBezTo>
                  <a:cubicBezTo>
                    <a:pt x="1234715" y="1651917"/>
                    <a:pt x="991781" y="1609590"/>
                    <a:pt x="628414" y="1527028"/>
                  </a:cubicBezTo>
                  <a:lnTo>
                    <a:pt x="628414" y="1527028"/>
                  </a:lnTo>
                  <a:cubicBezTo>
                    <a:pt x="490716" y="1549284"/>
                    <a:pt x="373534" y="1494976"/>
                    <a:pt x="254509" y="1527028"/>
                  </a:cubicBezTo>
                  <a:cubicBezTo>
                    <a:pt x="72741" y="1535805"/>
                    <a:pt x="2070" y="1396028"/>
                    <a:pt x="0" y="1272517"/>
                  </a:cubicBezTo>
                  <a:cubicBezTo>
                    <a:pt x="-23176" y="1049773"/>
                    <a:pt x="8763" y="800668"/>
                    <a:pt x="0" y="636261"/>
                  </a:cubicBezTo>
                  <a:cubicBezTo>
                    <a:pt x="19989" y="484060"/>
                    <a:pt x="-24064" y="354508"/>
                    <a:pt x="0" y="254504"/>
                  </a:cubicBezTo>
                  <a:lnTo>
                    <a:pt x="0" y="254504"/>
                  </a:lnTo>
                  <a:lnTo>
                    <a:pt x="0" y="254509"/>
                  </a:lnTo>
                  <a:close/>
                </a:path>
                <a:path w="3770489" h="1527028" fill="none" stroke="0" extrusionOk="0">
                  <a:moveTo>
                    <a:pt x="0" y="254509"/>
                  </a:moveTo>
                  <a:cubicBezTo>
                    <a:pt x="1577" y="133221"/>
                    <a:pt x="139868" y="6798"/>
                    <a:pt x="254509" y="0"/>
                  </a:cubicBezTo>
                  <a:cubicBezTo>
                    <a:pt x="392220" y="-42447"/>
                    <a:pt x="446412" y="21331"/>
                    <a:pt x="628414" y="0"/>
                  </a:cubicBezTo>
                  <a:cubicBezTo>
                    <a:pt x="1083440" y="-274974"/>
                    <a:pt x="1214039" y="-352543"/>
                    <a:pt x="1621611" y="-411291"/>
                  </a:cubicBezTo>
                  <a:cubicBezTo>
                    <a:pt x="1609663" y="-281780"/>
                    <a:pt x="1522217" y="-149996"/>
                    <a:pt x="1571036" y="0"/>
                  </a:cubicBezTo>
                  <a:cubicBezTo>
                    <a:pt x="1985966" y="-233031"/>
                    <a:pt x="2858804" y="-21956"/>
                    <a:pt x="3515978" y="0"/>
                  </a:cubicBezTo>
                  <a:cubicBezTo>
                    <a:pt x="3699902" y="-20550"/>
                    <a:pt x="3787575" y="109600"/>
                    <a:pt x="3770489" y="254509"/>
                  </a:cubicBezTo>
                  <a:lnTo>
                    <a:pt x="3770489" y="254504"/>
                  </a:lnTo>
                  <a:lnTo>
                    <a:pt x="3770489" y="254504"/>
                  </a:lnTo>
                  <a:cubicBezTo>
                    <a:pt x="3799445" y="337268"/>
                    <a:pt x="3740087" y="548720"/>
                    <a:pt x="3770489" y="636261"/>
                  </a:cubicBezTo>
                  <a:cubicBezTo>
                    <a:pt x="3819123" y="801419"/>
                    <a:pt x="3711521" y="990031"/>
                    <a:pt x="3770489" y="1272517"/>
                  </a:cubicBezTo>
                  <a:cubicBezTo>
                    <a:pt x="3733355" y="1410165"/>
                    <a:pt x="3652124" y="1550714"/>
                    <a:pt x="3515978" y="1527028"/>
                  </a:cubicBezTo>
                  <a:cubicBezTo>
                    <a:pt x="2829669" y="1585079"/>
                    <a:pt x="1860395" y="1489861"/>
                    <a:pt x="1571036" y="1527028"/>
                  </a:cubicBezTo>
                  <a:cubicBezTo>
                    <a:pt x="1401018" y="1479163"/>
                    <a:pt x="1094086" y="1548694"/>
                    <a:pt x="628414" y="1527028"/>
                  </a:cubicBezTo>
                  <a:lnTo>
                    <a:pt x="628414" y="1527028"/>
                  </a:lnTo>
                  <a:cubicBezTo>
                    <a:pt x="544956" y="1548293"/>
                    <a:pt x="459524" y="1530520"/>
                    <a:pt x="254509" y="1527028"/>
                  </a:cubicBezTo>
                  <a:cubicBezTo>
                    <a:pt x="64266" y="1525170"/>
                    <a:pt x="-22233" y="1390447"/>
                    <a:pt x="0" y="1272517"/>
                  </a:cubicBezTo>
                  <a:cubicBezTo>
                    <a:pt x="-88710" y="1189948"/>
                    <a:pt x="-52814" y="842943"/>
                    <a:pt x="0" y="636261"/>
                  </a:cubicBezTo>
                  <a:cubicBezTo>
                    <a:pt x="-21101" y="553047"/>
                    <a:pt x="-27839" y="378651"/>
                    <a:pt x="0" y="254504"/>
                  </a:cubicBezTo>
                  <a:lnTo>
                    <a:pt x="0" y="254504"/>
                  </a:lnTo>
                  <a:cubicBezTo>
                    <a:pt x="-1" y="254506"/>
                    <a:pt x="1" y="254509"/>
                    <a:pt x="0" y="254509"/>
                  </a:cubicBezTo>
                  <a:close/>
                </a:path>
                <a:path w="3770489" h="1527028" fill="none" stroke="0" extrusionOk="0">
                  <a:moveTo>
                    <a:pt x="0" y="254509"/>
                  </a:moveTo>
                  <a:cubicBezTo>
                    <a:pt x="-15304" y="122278"/>
                    <a:pt x="134845" y="15250"/>
                    <a:pt x="254509" y="0"/>
                  </a:cubicBezTo>
                  <a:cubicBezTo>
                    <a:pt x="393977" y="-36740"/>
                    <a:pt x="440056" y="32086"/>
                    <a:pt x="628414" y="0"/>
                  </a:cubicBezTo>
                  <a:cubicBezTo>
                    <a:pt x="1058334" y="-253148"/>
                    <a:pt x="1216836" y="-333390"/>
                    <a:pt x="1621611" y="-411291"/>
                  </a:cubicBezTo>
                  <a:cubicBezTo>
                    <a:pt x="1607873" y="-304418"/>
                    <a:pt x="1562286" y="-171589"/>
                    <a:pt x="1571036" y="0"/>
                  </a:cubicBezTo>
                  <a:cubicBezTo>
                    <a:pt x="2120311" y="-123867"/>
                    <a:pt x="2818052" y="52174"/>
                    <a:pt x="3515978" y="0"/>
                  </a:cubicBezTo>
                  <a:cubicBezTo>
                    <a:pt x="3679270" y="-15632"/>
                    <a:pt x="3764588" y="141915"/>
                    <a:pt x="3770489" y="254509"/>
                  </a:cubicBezTo>
                  <a:cubicBezTo>
                    <a:pt x="3770489" y="254509"/>
                    <a:pt x="3770489" y="254507"/>
                    <a:pt x="3770489" y="254504"/>
                  </a:cubicBezTo>
                  <a:lnTo>
                    <a:pt x="3770489" y="254504"/>
                  </a:lnTo>
                  <a:cubicBezTo>
                    <a:pt x="3779029" y="338357"/>
                    <a:pt x="3735956" y="537730"/>
                    <a:pt x="3770489" y="636261"/>
                  </a:cubicBezTo>
                  <a:cubicBezTo>
                    <a:pt x="3805259" y="768076"/>
                    <a:pt x="3750375" y="1003928"/>
                    <a:pt x="3770489" y="1272517"/>
                  </a:cubicBezTo>
                  <a:cubicBezTo>
                    <a:pt x="3757045" y="1407921"/>
                    <a:pt x="3652625" y="1530474"/>
                    <a:pt x="3515978" y="1527028"/>
                  </a:cubicBezTo>
                  <a:cubicBezTo>
                    <a:pt x="2753419" y="1597776"/>
                    <a:pt x="1835927" y="1503302"/>
                    <a:pt x="1571036" y="1527028"/>
                  </a:cubicBezTo>
                  <a:cubicBezTo>
                    <a:pt x="1417453" y="1444966"/>
                    <a:pt x="1070066" y="1524242"/>
                    <a:pt x="628414" y="1527028"/>
                  </a:cubicBezTo>
                  <a:lnTo>
                    <a:pt x="628414" y="1527028"/>
                  </a:lnTo>
                  <a:cubicBezTo>
                    <a:pt x="530975" y="1537986"/>
                    <a:pt x="462196" y="1524049"/>
                    <a:pt x="254509" y="1527028"/>
                  </a:cubicBezTo>
                  <a:cubicBezTo>
                    <a:pt x="97720" y="1531908"/>
                    <a:pt x="3950" y="1409718"/>
                    <a:pt x="0" y="1272517"/>
                  </a:cubicBezTo>
                  <a:cubicBezTo>
                    <a:pt x="-48164" y="1166968"/>
                    <a:pt x="-27397" y="884841"/>
                    <a:pt x="0" y="636261"/>
                  </a:cubicBezTo>
                  <a:cubicBezTo>
                    <a:pt x="-52259" y="539945"/>
                    <a:pt x="-25139" y="390106"/>
                    <a:pt x="0" y="254504"/>
                  </a:cubicBezTo>
                  <a:lnTo>
                    <a:pt x="0" y="254504"/>
                  </a:lnTo>
                  <a:cubicBezTo>
                    <a:pt x="-2" y="254507"/>
                    <a:pt x="1" y="254507"/>
                    <a:pt x="0" y="254509"/>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id="{19B53C2A-15D5-4DF2-8A3E-A08BFC923D2B}"/>
                </a:ext>
              </a:extLst>
            </p:cNvPr>
            <p:cNvSpPr/>
            <p:nvPr/>
          </p:nvSpPr>
          <p:spPr>
            <a:xfrm>
              <a:off x="1745995" y="4347009"/>
              <a:ext cx="3417469" cy="1048437"/>
            </a:xfrm>
            <a:custGeom>
              <a:avLst/>
              <a:gdLst>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 name="connsiteX0" fmla="*/ 0 w 3417469"/>
                <a:gd name="connsiteY0" fmla="*/ 174742 h 1048437"/>
                <a:gd name="connsiteX1" fmla="*/ 174742 w 3417469"/>
                <a:gd name="connsiteY1" fmla="*/ 0 h 1048437"/>
                <a:gd name="connsiteX2" fmla="*/ 569577 w 3417469"/>
                <a:gd name="connsiteY2" fmla="*/ 0 h 1048437"/>
                <a:gd name="connsiteX3" fmla="*/ 1131113 w 3417469"/>
                <a:gd name="connsiteY3" fmla="*/ -327543 h 1048437"/>
                <a:gd name="connsiteX4" fmla="*/ 1423944 w 3417469"/>
                <a:gd name="connsiteY4" fmla="*/ 0 h 1048437"/>
                <a:gd name="connsiteX5" fmla="*/ 3242725 w 3417469"/>
                <a:gd name="connsiteY5" fmla="*/ 0 h 1048437"/>
                <a:gd name="connsiteX6" fmla="*/ 3417469 w 3417469"/>
                <a:gd name="connsiteY6" fmla="*/ 174742 h 1048437"/>
                <a:gd name="connsiteX7" fmla="*/ 3417469 w 3417469"/>
                <a:gd name="connsiteY7" fmla="*/ 174739 h 1048437"/>
                <a:gd name="connsiteX8" fmla="*/ 3417469 w 3417469"/>
                <a:gd name="connsiteY8" fmla="*/ 174739 h 1048437"/>
                <a:gd name="connsiteX9" fmla="*/ 3417469 w 3417469"/>
                <a:gd name="connsiteY9" fmla="*/ 436848 h 1048437"/>
                <a:gd name="connsiteX10" fmla="*/ 3417469 w 3417469"/>
                <a:gd name="connsiteY10" fmla="*/ 873693 h 1048437"/>
                <a:gd name="connsiteX11" fmla="*/ 3242725 w 3417469"/>
                <a:gd name="connsiteY11" fmla="*/ 1048437 h 1048437"/>
                <a:gd name="connsiteX12" fmla="*/ 1423944 w 3417469"/>
                <a:gd name="connsiteY12" fmla="*/ 1048437 h 1048437"/>
                <a:gd name="connsiteX13" fmla="*/ 569577 w 3417469"/>
                <a:gd name="connsiteY13" fmla="*/ 1048437 h 1048437"/>
                <a:gd name="connsiteX14" fmla="*/ 569577 w 3417469"/>
                <a:gd name="connsiteY14" fmla="*/ 1048437 h 1048437"/>
                <a:gd name="connsiteX15" fmla="*/ 174742 w 3417469"/>
                <a:gd name="connsiteY15" fmla="*/ 1048437 h 1048437"/>
                <a:gd name="connsiteX16" fmla="*/ 0 w 3417469"/>
                <a:gd name="connsiteY16" fmla="*/ 873693 h 1048437"/>
                <a:gd name="connsiteX17" fmla="*/ 0 w 3417469"/>
                <a:gd name="connsiteY17" fmla="*/ 436848 h 1048437"/>
                <a:gd name="connsiteX18" fmla="*/ 0 w 3417469"/>
                <a:gd name="connsiteY18" fmla="*/ 174739 h 1048437"/>
                <a:gd name="connsiteX19" fmla="*/ 0 w 3417469"/>
                <a:gd name="connsiteY19" fmla="*/ 174739 h 1048437"/>
                <a:gd name="connsiteX20" fmla="*/ 0 w 3417469"/>
                <a:gd name="connsiteY20" fmla="*/ 174742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2"/>
                  </a:moveTo>
                  <a:cubicBezTo>
                    <a:pt x="30967" y="94105"/>
                    <a:pt x="31706" y="17639"/>
                    <a:pt x="174742" y="0"/>
                  </a:cubicBezTo>
                  <a:cubicBezTo>
                    <a:pt x="278216" y="40712"/>
                    <a:pt x="494692" y="13601"/>
                    <a:pt x="569577" y="0"/>
                  </a:cubicBezTo>
                  <a:cubicBezTo>
                    <a:pt x="608879" y="-32043"/>
                    <a:pt x="1032010" y="-189827"/>
                    <a:pt x="1131113" y="-327543"/>
                  </a:cubicBezTo>
                  <a:cubicBezTo>
                    <a:pt x="1255659" y="-224194"/>
                    <a:pt x="1360491" y="-44415"/>
                    <a:pt x="1423944" y="0"/>
                  </a:cubicBezTo>
                  <a:cubicBezTo>
                    <a:pt x="1698868" y="143811"/>
                    <a:pt x="2491448" y="-22826"/>
                    <a:pt x="3242725" y="0"/>
                  </a:cubicBezTo>
                  <a:cubicBezTo>
                    <a:pt x="3382263" y="-5651"/>
                    <a:pt x="3428187" y="64978"/>
                    <a:pt x="3417469" y="174742"/>
                  </a:cubicBezTo>
                  <a:lnTo>
                    <a:pt x="3417469" y="174739"/>
                  </a:lnTo>
                  <a:lnTo>
                    <a:pt x="3417469" y="174739"/>
                  </a:lnTo>
                  <a:cubicBezTo>
                    <a:pt x="3442892" y="249340"/>
                    <a:pt x="3416406" y="362305"/>
                    <a:pt x="3417469" y="436848"/>
                  </a:cubicBezTo>
                  <a:cubicBezTo>
                    <a:pt x="3407364" y="629829"/>
                    <a:pt x="3399052" y="668166"/>
                    <a:pt x="3417469" y="873693"/>
                  </a:cubicBezTo>
                  <a:cubicBezTo>
                    <a:pt x="3410773" y="997854"/>
                    <a:pt x="3349674" y="1072382"/>
                    <a:pt x="3242725" y="1048437"/>
                  </a:cubicBezTo>
                  <a:cubicBezTo>
                    <a:pt x="2740939" y="1134141"/>
                    <a:pt x="2241519" y="1269167"/>
                    <a:pt x="1423944" y="1048437"/>
                  </a:cubicBezTo>
                  <a:cubicBezTo>
                    <a:pt x="1212676" y="976562"/>
                    <a:pt x="764064" y="969394"/>
                    <a:pt x="569577" y="1048437"/>
                  </a:cubicBezTo>
                  <a:lnTo>
                    <a:pt x="569577" y="1048437"/>
                  </a:lnTo>
                  <a:cubicBezTo>
                    <a:pt x="368965" y="1075538"/>
                    <a:pt x="307734" y="1055466"/>
                    <a:pt x="174742" y="1048437"/>
                  </a:cubicBezTo>
                  <a:cubicBezTo>
                    <a:pt x="76079" y="1076506"/>
                    <a:pt x="-21947" y="992690"/>
                    <a:pt x="0" y="873693"/>
                  </a:cubicBezTo>
                  <a:cubicBezTo>
                    <a:pt x="-76052" y="760927"/>
                    <a:pt x="35367" y="653713"/>
                    <a:pt x="0" y="436848"/>
                  </a:cubicBezTo>
                  <a:cubicBezTo>
                    <a:pt x="3730" y="377446"/>
                    <a:pt x="20451" y="238785"/>
                    <a:pt x="0" y="174739"/>
                  </a:cubicBezTo>
                  <a:lnTo>
                    <a:pt x="0" y="174739"/>
                  </a:lnTo>
                  <a:lnTo>
                    <a:pt x="0" y="174742"/>
                  </a:lnTo>
                  <a:close/>
                </a:path>
                <a:path w="3417469" h="1048437" stroke="0" extrusionOk="0">
                  <a:moveTo>
                    <a:pt x="0" y="174742"/>
                  </a:moveTo>
                  <a:cubicBezTo>
                    <a:pt x="6183" y="52878"/>
                    <a:pt x="84684" y="4900"/>
                    <a:pt x="174742" y="0"/>
                  </a:cubicBezTo>
                  <a:cubicBezTo>
                    <a:pt x="249112" y="-20174"/>
                    <a:pt x="502272" y="-6853"/>
                    <a:pt x="569577" y="0"/>
                  </a:cubicBezTo>
                  <a:cubicBezTo>
                    <a:pt x="686820" y="-165368"/>
                    <a:pt x="849561" y="-213876"/>
                    <a:pt x="1131113" y="-327543"/>
                  </a:cubicBezTo>
                  <a:cubicBezTo>
                    <a:pt x="1215873" y="-200564"/>
                    <a:pt x="1372929" y="-135376"/>
                    <a:pt x="1423944" y="0"/>
                  </a:cubicBezTo>
                  <a:cubicBezTo>
                    <a:pt x="2259848" y="-53305"/>
                    <a:pt x="3017402" y="-32793"/>
                    <a:pt x="3242725" y="0"/>
                  </a:cubicBezTo>
                  <a:cubicBezTo>
                    <a:pt x="3345641" y="2880"/>
                    <a:pt x="3427725" y="58563"/>
                    <a:pt x="3417469" y="174742"/>
                  </a:cubicBezTo>
                  <a:lnTo>
                    <a:pt x="3417469" y="174739"/>
                  </a:lnTo>
                  <a:lnTo>
                    <a:pt x="3417469" y="174739"/>
                  </a:lnTo>
                  <a:cubicBezTo>
                    <a:pt x="3379469" y="226477"/>
                    <a:pt x="3436186" y="334475"/>
                    <a:pt x="3417469" y="436848"/>
                  </a:cubicBezTo>
                  <a:cubicBezTo>
                    <a:pt x="3372136" y="487017"/>
                    <a:pt x="3415046" y="809884"/>
                    <a:pt x="3417469" y="873693"/>
                  </a:cubicBezTo>
                  <a:cubicBezTo>
                    <a:pt x="3431537" y="981073"/>
                    <a:pt x="3339719" y="1023115"/>
                    <a:pt x="3242725" y="1048437"/>
                  </a:cubicBezTo>
                  <a:cubicBezTo>
                    <a:pt x="2415960" y="1046583"/>
                    <a:pt x="2354978" y="904341"/>
                    <a:pt x="1423944" y="1048437"/>
                  </a:cubicBezTo>
                  <a:cubicBezTo>
                    <a:pt x="1037572" y="1094058"/>
                    <a:pt x="853235" y="1142875"/>
                    <a:pt x="569577" y="1048437"/>
                  </a:cubicBezTo>
                  <a:lnTo>
                    <a:pt x="569577" y="1048437"/>
                  </a:lnTo>
                  <a:cubicBezTo>
                    <a:pt x="479352" y="1041113"/>
                    <a:pt x="373042" y="1069727"/>
                    <a:pt x="174742" y="1048437"/>
                  </a:cubicBezTo>
                  <a:cubicBezTo>
                    <a:pt x="66687" y="1066686"/>
                    <a:pt x="24212" y="947222"/>
                    <a:pt x="0" y="873693"/>
                  </a:cubicBezTo>
                  <a:cubicBezTo>
                    <a:pt x="-3649" y="717578"/>
                    <a:pt x="36421" y="619478"/>
                    <a:pt x="0" y="436848"/>
                  </a:cubicBezTo>
                  <a:cubicBezTo>
                    <a:pt x="14773" y="311851"/>
                    <a:pt x="-6844" y="308080"/>
                    <a:pt x="0" y="174739"/>
                  </a:cubicBezTo>
                  <a:lnTo>
                    <a:pt x="0" y="174739"/>
                  </a:lnTo>
                  <a:lnTo>
                    <a:pt x="0" y="174742"/>
                  </a:lnTo>
                  <a:close/>
                </a:path>
                <a:path w="3417469" h="1048437" fill="none" stroke="0" extrusionOk="0">
                  <a:moveTo>
                    <a:pt x="0" y="174742"/>
                  </a:moveTo>
                  <a:cubicBezTo>
                    <a:pt x="1209" y="100159"/>
                    <a:pt x="71284" y="7182"/>
                    <a:pt x="174742" y="0"/>
                  </a:cubicBezTo>
                  <a:cubicBezTo>
                    <a:pt x="302602" y="21035"/>
                    <a:pt x="475384" y="31208"/>
                    <a:pt x="569577" y="0"/>
                  </a:cubicBezTo>
                  <a:cubicBezTo>
                    <a:pt x="641345" y="5237"/>
                    <a:pt x="986629" y="-219980"/>
                    <a:pt x="1131113" y="-327543"/>
                  </a:cubicBezTo>
                  <a:cubicBezTo>
                    <a:pt x="1246644" y="-225025"/>
                    <a:pt x="1353819" y="-64004"/>
                    <a:pt x="1423944" y="0"/>
                  </a:cubicBezTo>
                  <a:cubicBezTo>
                    <a:pt x="1594927" y="-90667"/>
                    <a:pt x="2637802" y="-46026"/>
                    <a:pt x="3242725" y="0"/>
                  </a:cubicBezTo>
                  <a:cubicBezTo>
                    <a:pt x="3354655" y="-25624"/>
                    <a:pt x="3405587" y="89326"/>
                    <a:pt x="3417469" y="174742"/>
                  </a:cubicBezTo>
                  <a:lnTo>
                    <a:pt x="3417469" y="174739"/>
                  </a:lnTo>
                  <a:lnTo>
                    <a:pt x="3417469" y="174739"/>
                  </a:lnTo>
                  <a:cubicBezTo>
                    <a:pt x="3452019" y="245230"/>
                    <a:pt x="3416481" y="347870"/>
                    <a:pt x="3417469" y="436848"/>
                  </a:cubicBezTo>
                  <a:cubicBezTo>
                    <a:pt x="3420055" y="637030"/>
                    <a:pt x="3397154" y="663560"/>
                    <a:pt x="3417469" y="873693"/>
                  </a:cubicBezTo>
                  <a:cubicBezTo>
                    <a:pt x="3412366" y="952577"/>
                    <a:pt x="3363406" y="1079814"/>
                    <a:pt x="3242725" y="1048437"/>
                  </a:cubicBezTo>
                  <a:cubicBezTo>
                    <a:pt x="2928878" y="1113330"/>
                    <a:pt x="2343658" y="1144939"/>
                    <a:pt x="1423944" y="1048437"/>
                  </a:cubicBezTo>
                  <a:cubicBezTo>
                    <a:pt x="1255237" y="996460"/>
                    <a:pt x="711964" y="1006362"/>
                    <a:pt x="569577" y="1048437"/>
                  </a:cubicBezTo>
                  <a:lnTo>
                    <a:pt x="569577" y="1048437"/>
                  </a:lnTo>
                  <a:cubicBezTo>
                    <a:pt x="386357" y="1073642"/>
                    <a:pt x="304380" y="1060877"/>
                    <a:pt x="174742" y="1048437"/>
                  </a:cubicBezTo>
                  <a:cubicBezTo>
                    <a:pt x="63487" y="1056531"/>
                    <a:pt x="11946" y="968345"/>
                    <a:pt x="0" y="873693"/>
                  </a:cubicBezTo>
                  <a:cubicBezTo>
                    <a:pt x="-35110" y="766571"/>
                    <a:pt x="17390" y="645695"/>
                    <a:pt x="0" y="436848"/>
                  </a:cubicBezTo>
                  <a:cubicBezTo>
                    <a:pt x="15638" y="393616"/>
                    <a:pt x="13524" y="245956"/>
                    <a:pt x="0" y="174739"/>
                  </a:cubicBezTo>
                  <a:lnTo>
                    <a:pt x="0" y="174739"/>
                  </a:lnTo>
                  <a:lnTo>
                    <a:pt x="0" y="174742"/>
                  </a:lnTo>
                  <a:close/>
                </a:path>
                <a:path w="3417469" h="1048437" fill="none" stroke="0" extrusionOk="0">
                  <a:moveTo>
                    <a:pt x="0" y="174742"/>
                  </a:moveTo>
                  <a:cubicBezTo>
                    <a:pt x="17479" y="96086"/>
                    <a:pt x="55168" y="4907"/>
                    <a:pt x="174742" y="0"/>
                  </a:cubicBezTo>
                  <a:cubicBezTo>
                    <a:pt x="290370" y="32527"/>
                    <a:pt x="480305" y="34099"/>
                    <a:pt x="569577" y="0"/>
                  </a:cubicBezTo>
                  <a:cubicBezTo>
                    <a:pt x="631798" y="-9914"/>
                    <a:pt x="1022378" y="-209033"/>
                    <a:pt x="1131113" y="-327543"/>
                  </a:cubicBezTo>
                  <a:cubicBezTo>
                    <a:pt x="1252685" y="-224778"/>
                    <a:pt x="1357736" y="-49970"/>
                    <a:pt x="1423944" y="0"/>
                  </a:cubicBezTo>
                  <a:cubicBezTo>
                    <a:pt x="1644662" y="43943"/>
                    <a:pt x="2597680" y="-95801"/>
                    <a:pt x="3242725" y="0"/>
                  </a:cubicBezTo>
                  <a:cubicBezTo>
                    <a:pt x="3375414" y="-20189"/>
                    <a:pt x="3425043" y="71785"/>
                    <a:pt x="3417469" y="174742"/>
                  </a:cubicBezTo>
                  <a:lnTo>
                    <a:pt x="3417469" y="174739"/>
                  </a:lnTo>
                  <a:lnTo>
                    <a:pt x="3417469" y="174739"/>
                  </a:lnTo>
                  <a:cubicBezTo>
                    <a:pt x="3445501" y="244612"/>
                    <a:pt x="3416829" y="352119"/>
                    <a:pt x="3417469" y="436848"/>
                  </a:cubicBezTo>
                  <a:cubicBezTo>
                    <a:pt x="3414476" y="634566"/>
                    <a:pt x="3393927" y="667300"/>
                    <a:pt x="3417469" y="873693"/>
                  </a:cubicBezTo>
                  <a:cubicBezTo>
                    <a:pt x="3412285" y="990145"/>
                    <a:pt x="3368085" y="1068694"/>
                    <a:pt x="3242725" y="1048437"/>
                  </a:cubicBezTo>
                  <a:cubicBezTo>
                    <a:pt x="2751448" y="1118657"/>
                    <a:pt x="2245115" y="1211341"/>
                    <a:pt x="1423944" y="1048437"/>
                  </a:cubicBezTo>
                  <a:cubicBezTo>
                    <a:pt x="1242685" y="992085"/>
                    <a:pt x="744040" y="970455"/>
                    <a:pt x="569577" y="1048437"/>
                  </a:cubicBezTo>
                  <a:lnTo>
                    <a:pt x="569577" y="1048437"/>
                  </a:lnTo>
                  <a:cubicBezTo>
                    <a:pt x="372091" y="1073081"/>
                    <a:pt x="305440" y="1064113"/>
                    <a:pt x="174742" y="1048437"/>
                  </a:cubicBezTo>
                  <a:cubicBezTo>
                    <a:pt x="62110" y="1068774"/>
                    <a:pt x="-4533" y="975087"/>
                    <a:pt x="0" y="873693"/>
                  </a:cubicBezTo>
                  <a:cubicBezTo>
                    <a:pt x="-71724" y="751750"/>
                    <a:pt x="27499" y="624839"/>
                    <a:pt x="0" y="436848"/>
                  </a:cubicBezTo>
                  <a:cubicBezTo>
                    <a:pt x="5788" y="381795"/>
                    <a:pt x="15785" y="230982"/>
                    <a:pt x="0" y="174739"/>
                  </a:cubicBezTo>
                  <a:lnTo>
                    <a:pt x="0" y="174739"/>
                  </a:lnTo>
                  <a:lnTo>
                    <a:pt x="0" y="174742"/>
                  </a:lnTo>
                  <a:close/>
                </a:path>
              </a:pathLst>
            </a:custGeom>
            <a:solidFill>
              <a:schemeClr val="bg1"/>
            </a:solidFill>
            <a:ln w="19050">
              <a:solidFill>
                <a:schemeClr val="tx1"/>
              </a:solidFill>
              <a:extLst>
                <a:ext uri="{C807C97D-BFC1-408E-A445-0C87EB9F89A2}">
                  <ask:lineSketchStyleProps xmlns:ask="http://schemas.microsoft.com/office/drawing/2018/sketchyshape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id="{CEF792AF-DBED-30E4-E0FB-AF54B99BADFA}"/>
              </a:ext>
            </a:extLst>
          </p:cNvPr>
          <p:cNvSpPr txBox="1"/>
          <p:nvPr/>
        </p:nvSpPr>
        <p:spPr>
          <a:xfrm>
            <a:off x="5517930" y="2134082"/>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376</Words>
  <Application>Microsoft Office PowerPoint</Application>
  <PresentationFormat>Widescreen</PresentationFormat>
  <Paragraphs>19</Paragraphs>
  <Slides>8</Slides>
  <Notes>7</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Arial</vt:lpstr>
      <vt:lpstr>Arial</vt:lpstr>
      <vt:lpstr>Bebas Neue</vt:lpstr>
      <vt:lpstr>Calibri</vt:lpstr>
      <vt:lpstr>Cambria</vt:lpstr>
      <vt:lpstr>Chau Philomene One</vt:lpstr>
      <vt:lpstr>Didact Gothic</vt:lpstr>
      <vt:lpstr>Roboto Condensed Light</vt:lpstr>
      <vt:lpstr>字魂70号-灵悦黑体</vt:lpstr>
      <vt:lpstr>千图网海量PPT模板www.58pic.com​​</vt:lpstr>
      <vt:lpstr>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21</cp:revision>
  <dcterms:created xsi:type="dcterms:W3CDTF">2022-07-18T01:25:07Z</dcterms:created>
  <dcterms:modified xsi:type="dcterms:W3CDTF">2025-01-02T12:59:51Z</dcterms:modified>
</cp:coreProperties>
</file>