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86" r:id="rId2"/>
  </p:sldMasterIdLst>
  <p:notesMasterIdLst>
    <p:notesMasterId r:id="rId11"/>
  </p:notesMasterIdLst>
  <p:sldIdLst>
    <p:sldId id="303" r:id="rId3"/>
    <p:sldId id="282" r:id="rId4"/>
    <p:sldId id="283" r:id="rId5"/>
    <p:sldId id="304" r:id="rId6"/>
    <p:sldId id="293" r:id="rId7"/>
    <p:sldId id="286" r:id="rId8"/>
    <p:sldId id="294" r:id="rId9"/>
    <p:sldId id="310" r:id="rId10"/>
  </p:sldIdLst>
  <p:sldSz cx="9144000" cy="5143500" type="screen16x9"/>
  <p:notesSz cx="6858000" cy="9144000"/>
  <p:embeddedFontLst>
    <p:embeddedFont>
      <p:font typeface="DFPOP1-W9" panose="020B0604020202020204" charset="-128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Arial-SGK-TV" pitchFamily="2" charset="0"/>
      <p:regular r:id="rId17"/>
      <p:bold r:id="rId18"/>
      <p:italic r:id="rId19"/>
    </p:embeddedFont>
    <p:embeddedFont>
      <p:font typeface="Arial-Rounded" panose="020B0500000000000000" charset="0"/>
      <p:regular r:id="rId20"/>
    </p:embeddedFont>
    <p:embeddedFont>
      <p:font typeface="宋体" panose="02010600030101010101" pitchFamily="2" charset="-122"/>
      <p:regular r:id="rId21"/>
    </p:embeddedFont>
  </p:embeddedFontLst>
  <p:custDataLst>
    <p:tags r:id="rId22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A420"/>
    <a:srgbClr val="F14420"/>
    <a:srgbClr val="679C31"/>
    <a:srgbClr val="920000"/>
    <a:srgbClr val="F56636"/>
    <a:srgbClr val="EF2A19"/>
    <a:srgbClr val="A9250B"/>
    <a:srgbClr val="FF6600"/>
    <a:srgbClr val="8CB823"/>
    <a:srgbClr val="C4D8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584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10.fntdata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62ACC-35BD-4150-8E45-CFF6493109C7}" type="datetimeFigureOut">
              <a:rPr lang="zh-CN" altLang="en-US" smtClean="0"/>
              <a:t>2025/2/12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C845-2BE2-4423-97B3-49F88020EF3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更多模板请关注：https://haosc.taobao.com</a:t>
            </a:r>
            <a:endParaRPr/>
          </a:p>
        </p:txBody>
      </p:sp>
      <p:sp>
        <p:nvSpPr>
          <p:cNvPr id="114" name="Google Shape;114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37827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0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2025/2/12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2025/2/12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2025/2/12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2025/2/12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2025/2/12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标题幻灯片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6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6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8" name="Google Shape;18;p2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566090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空白" type="blank">
  <p:cSld name="1_空白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7"/>
          <p:cNvSpPr/>
          <p:nvPr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27"/>
          <p:cNvPicPr preferRelativeResize="0"/>
          <p:nvPr/>
        </p:nvPicPr>
        <p:blipFill rotWithShape="1">
          <a:blip r:embed="rId2">
            <a:alphaModFix/>
          </a:blip>
          <a:srcRect l="136" t="73054" r="17724" b="-1"/>
          <a:stretch/>
        </p:blipFill>
        <p:spPr>
          <a:xfrm>
            <a:off x="0" y="0"/>
            <a:ext cx="9144000" cy="1852858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2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7" name="Google Shape;27;p27"/>
          <p:cNvPicPr preferRelativeResize="0"/>
          <p:nvPr/>
        </p:nvPicPr>
        <p:blipFill rotWithShape="1">
          <a:blip r:embed="rId3">
            <a:alphaModFix/>
          </a:blip>
          <a:srcRect l="30888" t="27748" r="21866"/>
          <a:stretch/>
        </p:blipFill>
        <p:spPr>
          <a:xfrm>
            <a:off x="6598507" y="-24714"/>
            <a:ext cx="2545493" cy="2463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" y="3392537"/>
            <a:ext cx="9613558" cy="1508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27"/>
          <p:cNvPicPr preferRelativeResize="0"/>
          <p:nvPr/>
        </p:nvPicPr>
        <p:blipFill rotWithShape="1">
          <a:blip r:embed="rId5">
            <a:alphaModFix/>
          </a:blip>
          <a:srcRect l="1" r="152"/>
          <a:stretch/>
        </p:blipFill>
        <p:spPr>
          <a:xfrm>
            <a:off x="-12107" y="3505218"/>
            <a:ext cx="9130145" cy="1215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2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3904583"/>
            <a:ext cx="9144000" cy="1238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27"/>
          <p:cNvPicPr preferRelativeResize="0"/>
          <p:nvPr/>
        </p:nvPicPr>
        <p:blipFill rotWithShape="1">
          <a:blip r:embed="rId7">
            <a:alphaModFix/>
          </a:blip>
          <a:srcRect r="45910"/>
          <a:stretch/>
        </p:blipFill>
        <p:spPr>
          <a:xfrm>
            <a:off x="8460597" y="3435861"/>
            <a:ext cx="618427" cy="959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33542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>
  <p:cSld name="空白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8"/>
          <p:cNvSpPr/>
          <p:nvPr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" name="Google Shape;34;p28"/>
          <p:cNvPicPr preferRelativeResize="0"/>
          <p:nvPr/>
        </p:nvPicPr>
        <p:blipFill rotWithShape="1">
          <a:blip r:embed="rId2">
            <a:alphaModFix/>
          </a:blip>
          <a:srcRect l="136" t="73054" r="17724" b="-1"/>
          <a:stretch/>
        </p:blipFill>
        <p:spPr>
          <a:xfrm>
            <a:off x="0" y="0"/>
            <a:ext cx="9144000" cy="1852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28"/>
          <p:cNvPicPr preferRelativeResize="0"/>
          <p:nvPr/>
        </p:nvPicPr>
        <p:blipFill rotWithShape="1">
          <a:blip r:embed="rId3">
            <a:alphaModFix/>
          </a:blip>
          <a:srcRect l="30888" t="27748" r="21866"/>
          <a:stretch/>
        </p:blipFill>
        <p:spPr>
          <a:xfrm>
            <a:off x="6598507" y="-24714"/>
            <a:ext cx="2545493" cy="2463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28"/>
          <p:cNvPicPr preferRelativeResize="0"/>
          <p:nvPr/>
        </p:nvPicPr>
        <p:blipFill rotWithShape="1">
          <a:blip r:embed="rId4">
            <a:alphaModFix/>
          </a:blip>
          <a:srcRect b="43227"/>
          <a:stretch/>
        </p:blipFill>
        <p:spPr>
          <a:xfrm>
            <a:off x="-13856" y="4178075"/>
            <a:ext cx="9613558" cy="85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28"/>
          <p:cNvPicPr preferRelativeResize="0"/>
          <p:nvPr/>
        </p:nvPicPr>
        <p:blipFill rotWithShape="1">
          <a:blip r:embed="rId5">
            <a:alphaModFix/>
          </a:blip>
          <a:srcRect l="1" r="152" b="8109"/>
          <a:stretch/>
        </p:blipFill>
        <p:spPr>
          <a:xfrm>
            <a:off x="7455" y="3987533"/>
            <a:ext cx="9130145" cy="1117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2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13856" y="4642338"/>
            <a:ext cx="9155017" cy="5011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84642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空白">
  <p:cSld name="2_空白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9"/>
          <p:cNvSpPr/>
          <p:nvPr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" name="Google Shape;41;p29"/>
          <p:cNvPicPr preferRelativeResize="0"/>
          <p:nvPr/>
        </p:nvPicPr>
        <p:blipFill rotWithShape="1">
          <a:blip r:embed="rId2">
            <a:alphaModFix/>
          </a:blip>
          <a:srcRect l="136" t="73054" r="17724" b="-1"/>
          <a:stretch/>
        </p:blipFill>
        <p:spPr>
          <a:xfrm>
            <a:off x="0" y="0"/>
            <a:ext cx="9144000" cy="1852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29"/>
          <p:cNvPicPr preferRelativeResize="0"/>
          <p:nvPr/>
        </p:nvPicPr>
        <p:blipFill rotWithShape="1">
          <a:blip r:embed="rId3">
            <a:alphaModFix/>
          </a:blip>
          <a:srcRect l="30888" t="27748" r="21866"/>
          <a:stretch/>
        </p:blipFill>
        <p:spPr>
          <a:xfrm>
            <a:off x="6598507" y="-24714"/>
            <a:ext cx="2545493" cy="24637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7262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标题和内容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0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3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08276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节标题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1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143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2025/2/12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两栏内容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32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3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726564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比较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3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65" name="Google Shape;65;p33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33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67" name="Google Shape;67;p33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3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63627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仅标题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34"/>
          <p:cNvPicPr preferRelativeResize="0"/>
          <p:nvPr/>
        </p:nvPicPr>
        <p:blipFill rotWithShape="1">
          <a:blip r:embed="rId2">
            <a:alphaModFix/>
          </a:blip>
          <a:srcRect l="135" t="36970" r="-1"/>
          <a:stretch/>
        </p:blipFill>
        <p:spPr>
          <a:xfrm>
            <a:off x="1" y="1828800"/>
            <a:ext cx="9143998" cy="3004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3432997"/>
            <a:ext cx="9613558" cy="1508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34"/>
          <p:cNvPicPr preferRelativeResize="0"/>
          <p:nvPr/>
        </p:nvPicPr>
        <p:blipFill rotWithShape="1">
          <a:blip r:embed="rId4">
            <a:alphaModFix/>
          </a:blip>
          <a:srcRect l="1" r="152"/>
          <a:stretch/>
        </p:blipFill>
        <p:spPr>
          <a:xfrm>
            <a:off x="-93027" y="3505218"/>
            <a:ext cx="9130145" cy="1215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3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3856" y="4017444"/>
            <a:ext cx="9157856" cy="112605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6" name="Google Shape;76;p34"/>
          <p:cNvGrpSpPr/>
          <p:nvPr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77" name="Google Shape;77;p3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" name="Google Shape;78;p34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" name="Google Shape;79;p34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0" name="Google Shape;80;p34"/>
          <p:cNvPicPr preferRelativeResize="0"/>
          <p:nvPr/>
        </p:nvPicPr>
        <p:blipFill rotWithShape="1">
          <a:blip r:embed="rId9">
            <a:alphaModFix/>
          </a:blip>
          <a:srcRect r="45910"/>
          <a:stretch/>
        </p:blipFill>
        <p:spPr>
          <a:xfrm>
            <a:off x="8460597" y="3435861"/>
            <a:ext cx="618427" cy="959575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3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883891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内容与标题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5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5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88" name="Google Shape;88;p35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89" name="Google Shape;89;p3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3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432606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图片与标题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6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36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5" name="Google Shape;95;p36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96" name="Google Shape;96;p3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3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3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63061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标题和竖排文字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37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3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3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3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57587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垂直排列标题与&#10;文本" type="vertTitleAndTx">
  <p:cSld name="垂直排列标题与&#10;文本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8"/>
          <p:cNvSpPr txBox="1">
            <a:spLocks noGrp="1"/>
          </p:cNvSpPr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38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3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3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52841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2025/2/12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2025/2/12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2025/2/12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2025/2/12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2025/2/12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  <a:t>2025/2/12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63000">
              <a:srgbClr val="2CC7ED"/>
            </a:gs>
            <a:gs pos="98621">
              <a:srgbClr val="00B0F0"/>
            </a:gs>
            <a:gs pos="100000">
              <a:srgbClr val="00B0F0"/>
            </a:gs>
          </a:gsLst>
          <a:lin ang="162000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2869834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9.png"/><Relationship Id="rId3" Type="http://schemas.openxmlformats.org/officeDocument/2006/relationships/image" Target="../media/image13.png"/><Relationship Id="rId7" Type="http://schemas.openxmlformats.org/officeDocument/2006/relationships/image" Target="../media/image9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.png"/><Relationship Id="rId11" Type="http://schemas.openxmlformats.org/officeDocument/2006/relationships/image" Target="../media/image17.png"/><Relationship Id="rId5" Type="http://schemas.openxmlformats.org/officeDocument/2006/relationships/image" Target="../media/image10.png"/><Relationship Id="rId10" Type="http://schemas.openxmlformats.org/officeDocument/2006/relationships/image" Target="../media/image16.png"/><Relationship Id="rId4" Type="http://schemas.openxmlformats.org/officeDocument/2006/relationships/image" Target="../media/image1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63000">
              <a:srgbClr val="2CC7ED"/>
            </a:gs>
            <a:gs pos="98621">
              <a:srgbClr val="00B0F0"/>
            </a:gs>
            <a:gs pos="100000">
              <a:srgbClr val="00B0F0"/>
            </a:gs>
          </a:gsLst>
          <a:lin ang="16200000" scaled="0"/>
        </a:gra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770" y="528041"/>
            <a:ext cx="1996233" cy="66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"/>
          <p:cNvPicPr preferRelativeResize="0"/>
          <p:nvPr/>
        </p:nvPicPr>
        <p:blipFill rotWithShape="1">
          <a:blip r:embed="rId4">
            <a:alphaModFix/>
          </a:blip>
          <a:srcRect l="135" t="36970" r="-1"/>
          <a:stretch/>
        </p:blipFill>
        <p:spPr>
          <a:xfrm>
            <a:off x="1" y="1828800"/>
            <a:ext cx="9143998" cy="3004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" y="3432997"/>
            <a:ext cx="9613558" cy="1508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104572" y="321272"/>
            <a:ext cx="9248571" cy="8019887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"/>
          <p:cNvSpPr/>
          <p:nvPr/>
        </p:nvSpPr>
        <p:spPr>
          <a:xfrm>
            <a:off x="1436915" y="1401208"/>
            <a:ext cx="6253677" cy="3444184"/>
          </a:xfrm>
          <a:custGeom>
            <a:avLst/>
            <a:gdLst/>
            <a:ahLst/>
            <a:cxnLst/>
            <a:rect l="l" t="t" r="r" b="b"/>
            <a:pathLst>
              <a:path w="5387546" h="2967166" extrusionOk="0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5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1"/>
          <p:cNvSpPr/>
          <p:nvPr/>
        </p:nvSpPr>
        <p:spPr>
          <a:xfrm>
            <a:off x="3919308" y="2085155"/>
            <a:ext cx="1438276" cy="7078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Bài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5</a:t>
            </a:r>
            <a:endParaRPr kumimoji="0" sz="3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SGK-TV" pitchFamily="2" charset="0"/>
              <a:ea typeface="Arial Rounded"/>
              <a:cs typeface="Arial-SGK-TV" pitchFamily="2" charset="0"/>
              <a:sym typeface="Arial Rounded"/>
            </a:endParaRPr>
          </a:p>
        </p:txBody>
      </p:sp>
      <p:pic>
        <p:nvPicPr>
          <p:cNvPr id="125" name="Google Shape;125;p1"/>
          <p:cNvPicPr preferRelativeResize="0"/>
          <p:nvPr/>
        </p:nvPicPr>
        <p:blipFill rotWithShape="1">
          <a:blip r:embed="rId7">
            <a:alphaModFix/>
          </a:blip>
          <a:srcRect l="30888" t="27748" r="21866"/>
          <a:stretch/>
        </p:blipFill>
        <p:spPr>
          <a:xfrm>
            <a:off x="6598507" y="-24714"/>
            <a:ext cx="2545493" cy="2463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"/>
          <p:cNvPicPr preferRelativeResize="0"/>
          <p:nvPr/>
        </p:nvPicPr>
        <p:blipFill rotWithShape="1">
          <a:blip r:embed="rId8">
            <a:alphaModFix/>
          </a:blip>
          <a:srcRect l="1" r="77432"/>
          <a:stretch/>
        </p:blipFill>
        <p:spPr>
          <a:xfrm>
            <a:off x="0" y="3630617"/>
            <a:ext cx="2063578" cy="12156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7" name="Google Shape;127;p1"/>
          <p:cNvGrpSpPr/>
          <p:nvPr/>
        </p:nvGrpSpPr>
        <p:grpSpPr>
          <a:xfrm>
            <a:off x="479780" y="2610930"/>
            <a:ext cx="1053959" cy="2015590"/>
            <a:chOff x="181346" y="1761375"/>
            <a:chExt cx="1517253" cy="2901593"/>
          </a:xfrm>
        </p:grpSpPr>
        <p:pic>
          <p:nvPicPr>
            <p:cNvPr id="128" name="Google Shape;128;p1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9" name="Google Shape;129;p1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0" name="Google Shape;130;p1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31" name="Google Shape;131;p1"/>
          <p:cNvPicPr preferRelativeResize="0"/>
          <p:nvPr/>
        </p:nvPicPr>
        <p:blipFill rotWithShape="1">
          <a:blip r:embed="rId8">
            <a:alphaModFix/>
          </a:blip>
          <a:srcRect l="77162"/>
          <a:stretch/>
        </p:blipFill>
        <p:spPr>
          <a:xfrm>
            <a:off x="7055708" y="3600543"/>
            <a:ext cx="2088292" cy="1215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"/>
          <p:cNvPicPr preferRelativeResize="0"/>
          <p:nvPr/>
        </p:nvPicPr>
        <p:blipFill rotWithShape="1">
          <a:blip r:embed="rId12">
            <a:alphaModFix/>
          </a:blip>
          <a:srcRect r="45910"/>
          <a:stretch/>
        </p:blipFill>
        <p:spPr>
          <a:xfrm>
            <a:off x="7252679" y="2497731"/>
            <a:ext cx="1632418" cy="2532923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"/>
          <p:cNvSpPr/>
          <p:nvPr/>
        </p:nvSpPr>
        <p:spPr>
          <a:xfrm>
            <a:off x="-4933" y="4626519"/>
            <a:ext cx="9144000" cy="514663"/>
          </a:xfrm>
          <a:custGeom>
            <a:avLst/>
            <a:gdLst/>
            <a:ahLst/>
            <a:cxnLst/>
            <a:rect l="l" t="t" r="r" b="b"/>
            <a:pathLst>
              <a:path w="9144000" h="608571" extrusionOk="0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1"/>
          <p:cNvSpPr/>
          <p:nvPr/>
        </p:nvSpPr>
        <p:spPr>
          <a:xfrm>
            <a:off x="-4933" y="4718797"/>
            <a:ext cx="9144000" cy="426773"/>
          </a:xfrm>
          <a:custGeom>
            <a:avLst/>
            <a:gdLst/>
            <a:ahLst/>
            <a:cxnLst/>
            <a:rect l="l" t="t" r="r" b="b"/>
            <a:pathLst>
              <a:path w="9144000" h="608571" extrusionOk="0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1"/>
          <p:cNvSpPr/>
          <p:nvPr/>
        </p:nvSpPr>
        <p:spPr>
          <a:xfrm>
            <a:off x="-4933" y="4865599"/>
            <a:ext cx="9144000" cy="274229"/>
          </a:xfrm>
          <a:custGeom>
            <a:avLst/>
            <a:gdLst/>
            <a:ahLst/>
            <a:cxnLst/>
            <a:rect l="l" t="t" r="r" b="b"/>
            <a:pathLst>
              <a:path w="9144000" h="608571" extrusionOk="0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6" name="Google Shape;136;p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9308757" y="-766706"/>
            <a:ext cx="6096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124;p1"/>
          <p:cNvSpPr/>
          <p:nvPr/>
        </p:nvSpPr>
        <p:spPr>
          <a:xfrm>
            <a:off x="1660040" y="3134077"/>
            <a:ext cx="7003518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Sinh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nhật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của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voi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con</a:t>
            </a:r>
            <a:endParaRPr kumimoji="0" sz="4400" b="1" i="0" u="none" strike="noStrike" kern="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Arial-SGK-TV" pitchFamily="2" charset="0"/>
              <a:ea typeface="Arial Rounded"/>
              <a:cs typeface="Arial-SGK-TV" pitchFamily="2" charset="0"/>
              <a:sym typeface="Arial Rounded"/>
            </a:endParaRPr>
          </a:p>
        </p:txBody>
      </p:sp>
      <p:sp>
        <p:nvSpPr>
          <p:cNvPr id="22" name="Google Shape;124;p1"/>
          <p:cNvSpPr/>
          <p:nvPr/>
        </p:nvSpPr>
        <p:spPr>
          <a:xfrm>
            <a:off x="1177886" y="56291"/>
            <a:ext cx="931369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PHÒNG GIÁO DỤC VÀ ĐÀO TẠO QUẬN LONG BIÊN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</p:txBody>
      </p:sp>
      <p:pic>
        <p:nvPicPr>
          <p:cNvPr id="23" name="Picture 2" descr="Hoa Đào Mùa - Miễn Phí vector hình ảnh trên Pixabay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310647" y="-276472"/>
            <a:ext cx="5990926" cy="2703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535"/>
    </mc:Choice>
    <mc:Fallback xmlns="">
      <p:transition spd="slow" advTm="175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1" dur="5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8"/>
          <p:cNvSpPr/>
          <p:nvPr/>
        </p:nvSpPr>
        <p:spPr>
          <a:xfrm>
            <a:off x="1949269" y="1087238"/>
            <a:ext cx="5071291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" name="矩形 8"/>
          <p:cNvSpPr/>
          <p:nvPr/>
        </p:nvSpPr>
        <p:spPr>
          <a:xfrm>
            <a:off x="169765" y="224681"/>
            <a:ext cx="89742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5.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để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hoàn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thiện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vào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vở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5" name="矩形 8"/>
          <p:cNvSpPr/>
          <p:nvPr/>
        </p:nvSpPr>
        <p:spPr>
          <a:xfrm>
            <a:off x="2304869" y="1087237"/>
            <a:ext cx="14029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tốt</a:t>
            </a:r>
            <a:r>
              <a:rPr lang="en-US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đẹp</a:t>
            </a:r>
            <a:endParaRPr lang="zh-CN" altLang="en-US" sz="3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矩形 8"/>
          <p:cNvSpPr/>
          <p:nvPr/>
        </p:nvSpPr>
        <p:spPr>
          <a:xfrm>
            <a:off x="1036320" y="2551545"/>
            <a:ext cx="85056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Vân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rất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vì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được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cùng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các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bạn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3200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087984" y="1107441"/>
            <a:ext cx="26735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buồn</a:t>
            </a:r>
            <a:r>
              <a:rPr lang="en-US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bã</a:t>
            </a:r>
            <a:endParaRPr lang="zh-CN" altLang="en-US" sz="3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0" name="矩形 8"/>
          <p:cNvSpPr/>
          <p:nvPr/>
        </p:nvSpPr>
        <p:spPr>
          <a:xfrm>
            <a:off x="2516274" y="2551546"/>
            <a:ext cx="9042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(…)</a:t>
            </a:r>
            <a:endParaRPr lang="zh-CN" altLang="en-US" sz="3200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2" name="矩形 8"/>
          <p:cNvSpPr/>
          <p:nvPr/>
        </p:nvSpPr>
        <p:spPr>
          <a:xfrm>
            <a:off x="4014480" y="1078972"/>
            <a:ext cx="9996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vui</a:t>
            </a:r>
            <a:endParaRPr lang="zh-CN" altLang="en-US" sz="3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9586"/>
    </mc:Choice>
    <mc:Fallback xmlns="">
      <p:transition advTm="795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38753E-6 L -0.1684 0.28819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00" y="14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/>
      <p:bldP spid="5" grpId="0"/>
      <p:bldP spid="6" grpId="0"/>
      <p:bldP spid="9" grpId="0"/>
      <p:bldP spid="10" grpId="0"/>
      <p:bldP spid="10" grpId="1"/>
      <p:bldP spid="12" grpId="0"/>
      <p:bldP spid="12" grpId="1"/>
    </p:bldLst>
  </p:timing>
  <p:extLst>
    <p:ext uri="{3A86A75C-4F4B-4683-9AE1-C65F6400EC91}">
      <p14:laserTraceLst xmlns:p14="http://schemas.microsoft.com/office/powerpoint/2010/main">
        <p14:tracePtLst>
          <p14:tracePt t="8841" x="738188" y="3871913"/>
          <p14:tracePt t="11100" x="738188" y="3876675"/>
          <p14:tracePt t="11109" x="738188" y="3890963"/>
          <p14:tracePt t="11118" x="738188" y="3914775"/>
          <p14:tracePt t="11134" x="738188" y="3976688"/>
          <p14:tracePt t="11151" x="738188" y="4043363"/>
          <p14:tracePt t="11168" x="738188" y="4114800"/>
          <p14:tracePt t="11184" x="738188" y="4148138"/>
          <p14:tracePt t="11201" x="742950" y="4171950"/>
          <p14:tracePt t="11218" x="742950" y="4181475"/>
          <p14:tracePt t="11251" x="742950" y="4191000"/>
          <p14:tracePt t="11268" x="742950" y="4195763"/>
          <p14:tracePt t="11305" x="742950" y="4205288"/>
          <p14:tracePt t="11387" x="747713" y="4200525"/>
          <p14:tracePt t="11396" x="757238" y="4171950"/>
          <p14:tracePt t="11401" x="776288" y="4110038"/>
          <p14:tracePt t="11418" x="842963" y="3848100"/>
          <p14:tracePt t="11434" x="966788" y="3486150"/>
          <p14:tracePt t="11451" x="1109663" y="3105150"/>
          <p14:tracePt t="11468" x="1281113" y="2676525"/>
          <p14:tracePt t="11484" x="1433513" y="2233613"/>
          <p14:tracePt t="11501" x="1595438" y="1852613"/>
          <p14:tracePt t="11518" x="1709738" y="1604963"/>
          <p14:tracePt t="11535" x="1781175" y="1481138"/>
          <p14:tracePt t="11539" x="1809750" y="1438275"/>
          <p14:tracePt t="11551" x="1833563" y="1404938"/>
          <p14:tracePt t="11568" x="1890713" y="1333500"/>
          <p14:tracePt t="11585" x="1919288" y="1295400"/>
          <p14:tracePt t="11601" x="1938338" y="1281113"/>
          <p14:tracePt t="11618" x="1947863" y="1262063"/>
          <p14:tracePt t="11634" x="1962150" y="1257300"/>
          <p14:tracePt t="11651" x="1995488" y="1233488"/>
          <p14:tracePt t="11668" x="2066925" y="1185863"/>
          <p14:tracePt t="11684" x="2171700" y="1114425"/>
          <p14:tracePt t="11701" x="2281238" y="1000125"/>
          <p14:tracePt t="11718" x="2409825" y="895350"/>
          <p14:tracePt t="11734" x="2490788" y="823913"/>
          <p14:tracePt t="11751" x="2543175" y="776288"/>
          <p14:tracePt t="11769" x="2557463" y="757238"/>
          <p14:tracePt t="12547" x="2557463" y="752475"/>
          <p14:tracePt t="15984" x="2562225" y="752475"/>
          <p14:tracePt t="15993" x="2571750" y="752475"/>
          <p14:tracePt t="16004" x="2576513" y="752475"/>
          <p14:tracePt t="16017" x="2590800" y="752475"/>
          <p14:tracePt t="16034" x="2614613" y="752475"/>
          <p14:tracePt t="16050" x="2638425" y="752475"/>
          <p14:tracePt t="16067" x="2657475" y="752475"/>
          <p14:tracePt t="16084" x="2686050" y="752475"/>
          <p14:tracePt t="16100" x="2700338" y="752475"/>
          <p14:tracePt t="16117" x="2709863" y="752475"/>
          <p14:tracePt t="16134" x="2724150" y="752475"/>
          <p14:tracePt t="16150" x="2733675" y="752475"/>
          <p14:tracePt t="16167" x="2738438" y="752475"/>
          <p14:tracePt t="16185" x="2757488" y="752475"/>
          <p14:tracePt t="16202" x="2771775" y="752475"/>
          <p14:tracePt t="16217" x="2795588" y="752475"/>
          <p14:tracePt t="16233" x="2814638" y="752475"/>
          <p14:tracePt t="16250" x="2828925" y="752475"/>
          <p14:tracePt t="16266" x="2843213" y="752475"/>
          <p14:tracePt t="16284" x="2852738" y="752475"/>
          <p14:tracePt t="16300" x="2857500" y="752475"/>
          <p14:tracePt t="16317" x="2862263" y="752475"/>
          <p14:tracePt t="16351" x="2867025" y="752475"/>
          <p14:tracePt t="16367" x="2871788" y="752475"/>
          <p14:tracePt t="16386" x="2890838" y="752475"/>
          <p14:tracePt t="16401" x="2924175" y="752475"/>
          <p14:tracePt t="16417" x="2957513" y="752475"/>
          <p14:tracePt t="16434" x="2995613" y="752475"/>
          <p14:tracePt t="16451" x="3038475" y="752475"/>
          <p14:tracePt t="16467" x="3081338" y="752475"/>
          <p14:tracePt t="16486" x="3114675" y="752475"/>
          <p14:tracePt t="16501" x="3157538" y="747713"/>
          <p14:tracePt t="16517" x="3186113" y="747713"/>
          <p14:tracePt t="16533" x="3238500" y="747713"/>
          <p14:tracePt t="16550" x="3271838" y="747713"/>
          <p14:tracePt t="16554" x="3290888" y="747713"/>
          <p14:tracePt t="16567" x="3314700" y="747713"/>
          <p14:tracePt t="16583" x="3357563" y="747713"/>
          <p14:tracePt t="16601" x="3424238" y="747713"/>
          <p14:tracePt t="16617" x="3476625" y="747713"/>
          <p14:tracePt t="16634" x="3529013" y="747713"/>
          <p14:tracePt t="16650" x="3571875" y="747713"/>
          <p14:tracePt t="16667" x="3609975" y="747713"/>
          <p14:tracePt t="16683" x="3662363" y="747713"/>
          <p14:tracePt t="16700" x="3705225" y="747713"/>
          <p14:tracePt t="16716" x="3752850" y="747713"/>
          <p14:tracePt t="16733" x="3790950" y="747713"/>
          <p14:tracePt t="16750" x="3833813" y="747713"/>
          <p14:tracePt t="16767" x="3881438" y="747713"/>
          <p14:tracePt t="16785" x="3919538" y="747713"/>
          <p14:tracePt t="16800" x="3962400" y="747713"/>
          <p14:tracePt t="16816" x="3990975" y="747713"/>
          <p14:tracePt t="16833" x="4024313" y="747713"/>
          <p14:tracePt t="16850" x="4057650" y="747713"/>
          <p14:tracePt t="16867" x="4100513" y="747713"/>
          <p14:tracePt t="16884" x="4143375" y="752475"/>
          <p14:tracePt t="16900" x="4186238" y="762000"/>
          <p14:tracePt t="16917" x="4224338" y="762000"/>
          <p14:tracePt t="16933" x="4267200" y="762000"/>
          <p14:tracePt t="16950" x="4314825" y="771525"/>
          <p14:tracePt t="16967" x="4367213" y="776288"/>
          <p14:tracePt t="16983" x="4414838" y="776288"/>
          <p14:tracePt t="17000" x="4462463" y="776288"/>
          <p14:tracePt t="17016" x="4538663" y="785813"/>
          <p14:tracePt t="17033" x="4572000" y="785813"/>
          <p14:tracePt t="17050" x="4591050" y="785813"/>
          <p14:tracePt t="17067" x="4614863" y="785813"/>
          <p14:tracePt t="17085" x="4638675" y="785813"/>
          <p14:tracePt t="17100" x="4672013" y="785813"/>
          <p14:tracePt t="17117" x="4714875" y="785813"/>
          <p14:tracePt t="17134" x="4772025" y="785813"/>
          <p14:tracePt t="17150" x="4829175" y="785813"/>
          <p14:tracePt t="17167" x="4876800" y="785813"/>
          <p14:tracePt t="17183" x="4924425" y="785813"/>
          <p14:tracePt t="17200" x="5005388" y="785813"/>
          <p14:tracePt t="17216" x="5072063" y="785813"/>
          <p14:tracePt t="17234" x="5133975" y="785813"/>
          <p14:tracePt t="17250" x="5186363" y="785813"/>
          <p14:tracePt t="17267" x="5243513" y="785813"/>
          <p14:tracePt t="17283" x="5281613" y="785813"/>
          <p14:tracePt t="17300" x="5319713" y="790575"/>
          <p14:tracePt t="17318" x="5348288" y="795338"/>
          <p14:tracePt t="17334" x="5376863" y="795338"/>
          <p14:tracePt t="17350" x="5395913" y="795338"/>
          <p14:tracePt t="17367" x="5410200" y="795338"/>
          <p14:tracePt t="17387" x="5438775" y="795338"/>
          <p14:tracePt t="17401" x="5448300" y="795338"/>
          <p14:tracePt t="17418" x="5453063" y="795338"/>
          <p14:tracePt t="18050" x="5457825" y="795338"/>
          <p14:tracePt t="18058" x="5467350" y="795338"/>
          <p14:tracePt t="18067" x="5491163" y="795338"/>
          <p14:tracePt t="18083" x="5572125" y="800100"/>
          <p14:tracePt t="18100" x="5667375" y="804863"/>
          <p14:tracePt t="18116" x="5795963" y="819150"/>
          <p14:tracePt t="18133" x="5910263" y="833438"/>
          <p14:tracePt t="18150" x="6029325" y="842963"/>
          <p14:tracePt t="18166" x="6148388" y="852488"/>
          <p14:tracePt t="18183" x="6262688" y="857250"/>
          <p14:tracePt t="18202" x="6429375" y="871538"/>
          <p14:tracePt t="18217" x="6524625" y="871538"/>
          <p14:tracePt t="18233" x="6615113" y="881063"/>
          <p14:tracePt t="18250" x="6696075" y="881063"/>
          <p14:tracePt t="18266" x="6743700" y="881063"/>
          <p14:tracePt t="18283" x="6781800" y="881063"/>
          <p14:tracePt t="18300" x="6805613" y="881063"/>
          <p14:tracePt t="18316" x="6824663" y="881063"/>
          <p14:tracePt t="18333" x="6834188" y="881063"/>
          <p14:tracePt t="18395" x="6838950" y="881063"/>
          <p14:tracePt t="18413" x="6843713" y="881063"/>
          <p14:tracePt t="18422" x="6853238" y="881063"/>
          <p14:tracePt t="18433" x="6867525" y="881063"/>
          <p14:tracePt t="18449" x="6872288" y="881063"/>
          <p14:tracePt t="18466" x="6877050" y="881063"/>
          <p14:tracePt t="18901" x="6886575" y="881063"/>
          <p14:tracePt t="18912" x="6896100" y="881063"/>
          <p14:tracePt t="18922" x="6905625" y="881063"/>
          <p14:tracePt t="18933" x="6910388" y="881063"/>
          <p14:tracePt t="19003" x="6915150" y="881063"/>
          <p14:tracePt t="19009" x="6919913" y="881063"/>
          <p14:tracePt t="19026" x="6929438" y="881063"/>
          <p14:tracePt t="19034" x="6938963" y="881063"/>
          <p14:tracePt t="19050" x="6953250" y="881063"/>
          <p14:tracePt t="19066" x="6972300" y="881063"/>
          <p14:tracePt t="19084" x="6991350" y="881063"/>
          <p14:tracePt t="19101" x="7000875" y="881063"/>
          <p14:tracePt t="19116" x="7015163" y="881063"/>
          <p14:tracePt t="19133" x="7029450" y="881063"/>
          <p14:tracePt t="19150" x="7034213" y="881063"/>
          <p14:tracePt t="19166" x="7053263" y="881063"/>
          <p14:tracePt t="19183" x="7072313" y="881063"/>
          <p14:tracePt t="19199" x="7096125" y="881063"/>
          <p14:tracePt t="19216" x="7138988" y="881063"/>
          <p14:tracePt t="19232" x="7177088" y="881063"/>
          <p14:tracePt t="19249" x="7205663" y="881063"/>
          <p14:tracePt t="19266" x="7215188" y="881063"/>
          <p14:tracePt t="19283" x="7219950" y="881063"/>
          <p14:tracePt t="19300" x="7224713" y="881063"/>
          <p14:tracePt t="23420" x="7229475" y="881063"/>
          <p14:tracePt t="23428" x="7234238" y="881063"/>
          <p14:tracePt t="23436" x="7248525" y="881063"/>
          <p14:tracePt t="23449" x="7281863" y="881063"/>
          <p14:tracePt t="23465" x="7319963" y="881063"/>
          <p14:tracePt t="23482" x="7353300" y="881063"/>
          <p14:tracePt t="23498" x="7386638" y="881063"/>
          <p14:tracePt t="23515" x="7410450" y="881063"/>
          <p14:tracePt t="23532" x="7434263" y="881063"/>
          <p14:tracePt t="23549" x="7462838" y="881063"/>
          <p14:tracePt t="23557" x="7472363" y="881063"/>
          <p14:tracePt t="23570" x="7505700" y="881063"/>
          <p14:tracePt t="23582" x="7515225" y="881063"/>
          <p14:tracePt t="23601" x="7543800" y="881063"/>
          <p14:tracePt t="23615" x="7572375" y="881063"/>
          <p14:tracePt t="23632" x="7581900" y="881063"/>
          <p14:tracePt t="23648" x="7600950" y="881063"/>
          <p14:tracePt t="23665" x="7610475" y="881063"/>
          <p14:tracePt t="23699" x="7620000" y="881063"/>
          <p14:tracePt t="24650" x="7615238" y="881063"/>
          <p14:tracePt t="24657" x="7591425" y="890588"/>
          <p14:tracePt t="24668" x="7539038" y="904875"/>
          <p14:tracePt t="24682" x="7386638" y="985838"/>
          <p14:tracePt t="24698" x="7081838" y="1119188"/>
          <p14:tracePt t="24715" x="6691313" y="1319213"/>
          <p14:tracePt t="24731" x="6243638" y="1514475"/>
          <p14:tracePt t="24748" x="5843588" y="1671638"/>
          <p14:tracePt t="24765" x="5481638" y="1795463"/>
          <p14:tracePt t="24781" x="5129213" y="1943100"/>
          <p14:tracePt t="24798" x="4776788" y="2105025"/>
          <p14:tracePt t="24815" x="4533900" y="2209800"/>
          <p14:tracePt t="24835" x="4300538" y="2271713"/>
          <p14:tracePt t="24849" x="4186238" y="2290763"/>
          <p14:tracePt t="24865" x="4119563" y="2300288"/>
          <p14:tracePt t="24882" x="4062413" y="2305050"/>
          <p14:tracePt t="24898" x="4033838" y="2305050"/>
          <p14:tracePt t="24915" x="4019550" y="2305050"/>
          <p14:tracePt t="24932" x="4000500" y="2305050"/>
          <p14:tracePt t="24948" x="3914775" y="2300288"/>
          <p14:tracePt t="24965" x="3805238" y="2281238"/>
          <p14:tracePt t="24983" x="3690938" y="2262188"/>
          <p14:tracePt t="24998" x="3567113" y="2238375"/>
          <p14:tracePt t="25015" x="3438525" y="2205038"/>
          <p14:tracePt t="25031" x="3314700" y="2166938"/>
          <p14:tracePt t="25048" x="3167063" y="2105025"/>
          <p14:tracePt t="25066" x="3086100" y="2057400"/>
          <p14:tracePt t="25082" x="3038475" y="2009775"/>
          <p14:tracePt t="25098" x="2995613" y="1966913"/>
          <p14:tracePt t="25116" x="2967038" y="1928813"/>
          <p14:tracePt t="25132" x="2947988" y="1890713"/>
          <p14:tracePt t="25148" x="2928938" y="1833563"/>
          <p14:tracePt t="25166" x="2909888" y="1809750"/>
          <p14:tracePt t="25182" x="2895600" y="1785938"/>
          <p14:tracePt t="25198" x="2886075" y="1771650"/>
          <p14:tracePt t="25215" x="2881313" y="1747838"/>
          <p14:tracePt t="25232" x="2876550" y="1728788"/>
          <p14:tracePt t="25248" x="2871788" y="1690688"/>
          <p14:tracePt t="25264" x="2871788" y="1666875"/>
          <p14:tracePt t="25282" x="2871788" y="1643063"/>
          <p14:tracePt t="25299" x="2871788" y="1628775"/>
          <p14:tracePt t="25315" x="2862263" y="1624013"/>
          <p14:tracePt t="25331" x="2862263" y="1619250"/>
          <p14:tracePt t="25709" x="2857500" y="1619250"/>
          <p14:tracePt t="25732" x="2857500" y="1624013"/>
          <p14:tracePt t="25742" x="2852738" y="1628775"/>
          <p14:tracePt t="25748" x="2852738" y="1633538"/>
          <p14:tracePt t="25765" x="2852738" y="1647825"/>
          <p14:tracePt t="25781" x="2843213" y="1652588"/>
          <p14:tracePt t="25798" x="2843213" y="1662113"/>
          <p14:tracePt t="25815" x="2838450" y="1662113"/>
          <p14:tracePt t="27302" x="2838450" y="1666875"/>
          <p14:tracePt t="27313" x="2828925" y="1676400"/>
          <p14:tracePt t="27323" x="2828925" y="1681163"/>
          <p14:tracePt t="27331" x="2824163" y="1690688"/>
          <p14:tracePt t="27365" x="2819400" y="1695450"/>
          <p14:tracePt t="27381" x="2814638" y="1700213"/>
          <p14:tracePt t="28450" x="2814638" y="1704975"/>
          <p14:tracePt t="28458" x="2814638" y="1709738"/>
          <p14:tracePt t="28466" x="2809875" y="1714500"/>
          <p14:tracePt t="28483" x="2809875" y="1719263"/>
          <p14:tracePt t="28498" x="2809875" y="1724025"/>
          <p14:tracePt t="28522" x="2805113" y="1724025"/>
          <p14:tracePt t="28622" x="2800350" y="1724025"/>
          <p14:tracePt t="28634" x="2786063" y="1724025"/>
          <p14:tracePt t="28648" x="2781300" y="1724025"/>
          <p14:tracePt t="28666" x="2771775" y="1733550"/>
          <p14:tracePt t="28681" x="2762250" y="1733550"/>
          <p14:tracePt t="28715" x="2752725" y="1733550"/>
          <p14:tracePt t="28731" x="2747963" y="1733550"/>
          <p14:tracePt t="28747" x="2738438" y="1733550"/>
          <p14:tracePt t="28801" x="2733675" y="1733550"/>
          <p14:tracePt t="28809" x="2728913" y="1733550"/>
          <p14:tracePt t="28828" x="2724150" y="1733550"/>
          <p14:tracePt t="28839" x="2719388" y="1728788"/>
          <p14:tracePt t="28859" x="2714625" y="1728788"/>
          <p14:tracePt t="28868" x="2714625" y="1724025"/>
          <p14:tracePt t="28906" x="2709863" y="1719263"/>
          <p14:tracePt t="28913" x="2705100" y="1719263"/>
          <p14:tracePt t="28938" x="2705100" y="1714500"/>
          <p14:tracePt t="28945" x="2700338" y="1709738"/>
          <p14:tracePt t="28977" x="2695575" y="1709738"/>
          <p14:tracePt t="28986" x="2690813" y="1709738"/>
          <p14:tracePt t="29605" x="2700338" y="1709738"/>
          <p14:tracePt t="29619" x="2747963" y="1709738"/>
          <p14:tracePt t="29631" x="2781300" y="1709738"/>
          <p14:tracePt t="29647" x="2867025" y="1709738"/>
          <p14:tracePt t="29665" x="2976563" y="1709738"/>
          <p14:tracePt t="29681" x="3138488" y="1719263"/>
          <p14:tracePt t="29697" x="3195638" y="1724025"/>
          <p14:tracePt t="29714" x="3224213" y="1728788"/>
          <p14:tracePt t="29731" x="3233738" y="1728788"/>
          <p14:tracePt t="29747" x="3238500" y="1728788"/>
          <p14:tracePt t="29781" x="3248025" y="1728788"/>
          <p14:tracePt t="29797" x="3252788" y="1728788"/>
          <p14:tracePt t="30238" x="3257550" y="1728788"/>
          <p14:tracePt t="30247" x="3267075" y="1728788"/>
          <p14:tracePt t="30263" x="3305175" y="1728788"/>
          <p14:tracePt t="30280" x="3409950" y="1719263"/>
          <p14:tracePt t="30296" x="3509963" y="1709738"/>
          <p14:tracePt t="30313" x="3614738" y="1704975"/>
          <p14:tracePt t="30331" x="3700463" y="1690688"/>
          <p14:tracePt t="30347" x="3781425" y="1685925"/>
          <p14:tracePt t="30363" x="3857625" y="1681163"/>
          <p14:tracePt t="30380" x="3929063" y="1671638"/>
          <p14:tracePt t="30397" x="3995738" y="1662113"/>
          <p14:tracePt t="30413" x="4062413" y="1652588"/>
          <p14:tracePt t="30430" x="4105275" y="1652588"/>
          <p14:tracePt t="30446" x="4143375" y="1652588"/>
          <p14:tracePt t="30463" x="4162425" y="1652588"/>
          <p14:tracePt t="30480" x="4176713" y="1652588"/>
          <p14:tracePt t="30496" x="4195763" y="1652588"/>
          <p14:tracePt t="30513" x="4219575" y="1652588"/>
          <p14:tracePt t="30530" x="4243388" y="1652588"/>
          <p14:tracePt t="30547" x="4262438" y="1652588"/>
          <p14:tracePt t="30563" x="4276725" y="1652588"/>
          <p14:tracePt t="30580" x="4291013" y="1652588"/>
          <p14:tracePt t="30597" x="4300538" y="1652588"/>
          <p14:tracePt t="31700" x="4305300" y="1652588"/>
          <p14:tracePt t="31710" x="4324350" y="1652588"/>
          <p14:tracePt t="31722" x="4405313" y="1652588"/>
          <p14:tracePt t="31730" x="4452938" y="1652588"/>
          <p14:tracePt t="31746" x="4529138" y="1652588"/>
          <p14:tracePt t="31763" x="4610100" y="1652588"/>
          <p14:tracePt t="31780" x="4691063" y="1652588"/>
          <p14:tracePt t="31796" x="4786313" y="1652588"/>
          <p14:tracePt t="31813" x="4857750" y="1652588"/>
          <p14:tracePt t="31830" x="4881563" y="1652588"/>
          <p14:tracePt t="31865" x="4895850" y="1652588"/>
          <p14:tracePt t="31883" x="5024438" y="1652588"/>
          <p14:tracePt t="31898" x="5100638" y="1652588"/>
          <p14:tracePt t="31913" x="5167313" y="1652588"/>
          <p14:tracePt t="31931" x="5214938" y="1652588"/>
          <p14:tracePt t="31947" x="5253038" y="1652588"/>
          <p14:tracePt t="31963" x="5276850" y="1652588"/>
          <p14:tracePt t="31980" x="5286375" y="1652588"/>
          <p14:tracePt t="32436" x="5291138" y="1652588"/>
          <p14:tracePt t="32443" x="5314950" y="1652588"/>
          <p14:tracePt t="32450" x="5348288" y="1652588"/>
          <p14:tracePt t="32463" x="5386388" y="1652588"/>
          <p14:tracePt t="32482" x="5538788" y="1652588"/>
          <p14:tracePt t="32497" x="5643563" y="1652588"/>
          <p14:tracePt t="32513" x="5753100" y="1652588"/>
          <p14:tracePt t="32530" x="5857875" y="1652588"/>
          <p14:tracePt t="32547" x="5953125" y="1652588"/>
          <p14:tracePt t="32563" x="6062663" y="1652588"/>
          <p14:tracePt t="32580" x="6176963" y="1657350"/>
          <p14:tracePt t="32597" x="6281738" y="1671638"/>
          <p14:tracePt t="32614" x="6376988" y="1690688"/>
          <p14:tracePt t="32631" x="6453188" y="1700213"/>
          <p14:tracePt t="32646" x="6510338" y="1709738"/>
          <p14:tracePt t="32663" x="6548438" y="1714500"/>
          <p14:tracePt t="32681" x="6567488" y="1714500"/>
          <p14:tracePt t="32697" x="6586538" y="1714500"/>
          <p14:tracePt t="32713" x="6600825" y="1714500"/>
          <p14:tracePt t="32730" x="6619875" y="1724025"/>
          <p14:tracePt t="32746" x="6624638" y="1724025"/>
          <p14:tracePt t="32763" x="6634163" y="1724025"/>
          <p14:tracePt t="41140" x="6629400" y="1724025"/>
          <p14:tracePt t="41146" x="6605588" y="1724025"/>
          <p14:tracePt t="41161" x="6491288" y="1766888"/>
          <p14:tracePt t="41178" x="6329363" y="1828800"/>
          <p14:tracePt t="41194" x="6124575" y="1909763"/>
          <p14:tracePt t="41211" x="5900738" y="2009775"/>
          <p14:tracePt t="41227" x="5562600" y="2147888"/>
          <p14:tracePt t="41244" x="5148263" y="2319338"/>
          <p14:tracePt t="41261" x="4729163" y="2509838"/>
          <p14:tracePt t="41277" x="4281488" y="2695575"/>
          <p14:tracePt t="41294" x="3895725" y="2862263"/>
          <p14:tracePt t="41311" x="3557588" y="3024188"/>
          <p14:tracePt t="41327" x="3271838" y="3195638"/>
          <p14:tracePt t="41344" x="2862263" y="3429000"/>
          <p14:tracePt t="41361" x="2667000" y="3514725"/>
          <p14:tracePt t="41378" x="2509838" y="3562350"/>
          <p14:tracePt t="41394" x="2386013" y="3595688"/>
          <p14:tracePt t="41411" x="2271713" y="3624263"/>
          <p14:tracePt t="41427" x="2157413" y="3652838"/>
          <p14:tracePt t="41444" x="2062163" y="3667125"/>
          <p14:tracePt t="41461" x="1981200" y="3686175"/>
          <p14:tracePt t="41478" x="1900238" y="3690938"/>
          <p14:tracePt t="41495" x="1814513" y="3705225"/>
          <p14:tracePt t="41511" x="1719263" y="3705225"/>
          <p14:tracePt t="41527" x="1614488" y="3714750"/>
          <p14:tracePt t="41545" x="1447800" y="3714750"/>
          <p14:tracePt t="41561" x="1352550" y="3714750"/>
          <p14:tracePt t="41578" x="1281113" y="3714750"/>
          <p14:tracePt t="41595" x="1214438" y="3709988"/>
          <p14:tracePt t="41612" x="1162050" y="3705225"/>
          <p14:tracePt t="41629" x="1133475" y="3686175"/>
          <p14:tracePt t="41644" x="1100138" y="3662363"/>
          <p14:tracePt t="41661" x="1085850" y="3638550"/>
          <p14:tracePt t="41679" x="1076325" y="3590925"/>
          <p14:tracePt t="41694" x="1062038" y="3524250"/>
          <p14:tracePt t="41711" x="1062038" y="3448050"/>
          <p14:tracePt t="41729" x="1062038" y="3357563"/>
          <p14:tracePt t="41745" x="1090613" y="3243263"/>
          <p14:tracePt t="41761" x="1114425" y="3167063"/>
          <p14:tracePt t="41777" x="1133475" y="3090863"/>
          <p14:tracePt t="41794" x="1171575" y="3024188"/>
          <p14:tracePt t="41811" x="1190625" y="2981325"/>
          <p14:tracePt t="41827" x="1214438" y="2943225"/>
          <p14:tracePt t="41844" x="1233488" y="2919413"/>
          <p14:tracePt t="41861" x="1243013" y="2900363"/>
          <p14:tracePt t="41879" x="1252538" y="2890838"/>
          <p14:tracePt t="41894" x="1262063" y="2881313"/>
          <p14:tracePt t="41911" x="1266825" y="2871788"/>
          <p14:tracePt t="41927" x="1271588" y="2867025"/>
          <p14:tracePt t="42170" x="1271588" y="2881313"/>
          <p14:tracePt t="42180" x="1271588" y="2890838"/>
          <p14:tracePt t="42187" x="1271588" y="2905125"/>
          <p14:tracePt t="42194" x="1271588" y="2919413"/>
          <p14:tracePt t="42211" x="1271588" y="2933700"/>
          <p14:tracePt t="42228" x="1271588" y="2938463"/>
          <p14:tracePt t="42245" x="1271588" y="2943225"/>
          <p14:tracePt t="42261" x="1271588" y="2947988"/>
          <p14:tracePt t="42390" x="1271588" y="2952750"/>
          <p14:tracePt t="42397" x="1271588" y="2962275"/>
          <p14:tracePt t="42411" x="1271588" y="2981325"/>
          <p14:tracePt t="42428" x="1271588" y="3005138"/>
          <p14:tracePt t="42445" x="1271588" y="3038475"/>
          <p14:tracePt t="42462" x="1271588" y="3062288"/>
          <p14:tracePt t="42479" x="1271588" y="3076575"/>
          <p14:tracePt t="42495" x="1271588" y="3090863"/>
          <p14:tracePt t="42511" x="1271588" y="3095625"/>
          <p14:tracePt t="42528" x="1271588" y="3100388"/>
          <p14:tracePt t="43441" x="1271588" y="3105150"/>
          <p14:tracePt t="43448" x="1271588" y="3114675"/>
          <p14:tracePt t="43460" x="1271588" y="3119438"/>
          <p14:tracePt t="43477" x="1271588" y="3133725"/>
          <p14:tracePt t="43493" x="1271588" y="3143250"/>
          <p14:tracePt t="43510" x="1271588" y="3148013"/>
          <p14:tracePt t="43543" x="1271588" y="3152775"/>
          <p14:tracePt t="43602" x="1271588" y="3157538"/>
          <p14:tracePt t="44506" x="1285875" y="3157538"/>
          <p14:tracePt t="44514" x="1309688" y="3157538"/>
          <p14:tracePt t="44522" x="1343025" y="3157538"/>
          <p14:tracePt t="44531" x="1381125" y="3157538"/>
          <p14:tracePt t="44543" x="1414463" y="3157538"/>
          <p14:tracePt t="44561" x="1509713" y="3157538"/>
          <p14:tracePt t="44577" x="1566863" y="3157538"/>
          <p14:tracePt t="44593" x="1624013" y="3157538"/>
          <p14:tracePt t="44610" x="1681163" y="3157538"/>
          <p14:tracePt t="44626" x="1743075" y="3157538"/>
          <p14:tracePt t="44643" x="1824038" y="3157538"/>
          <p14:tracePt t="44660" x="1905000" y="3167063"/>
          <p14:tracePt t="44677" x="1990725" y="3176588"/>
          <p14:tracePt t="44693" x="2071688" y="3195638"/>
          <p14:tracePt t="44710" x="2124075" y="3205163"/>
          <p14:tracePt t="44727" x="2147888" y="3209925"/>
          <p14:tracePt t="44743" x="2162175" y="3214688"/>
          <p14:tracePt t="45294" x="2171700" y="3214688"/>
          <p14:tracePt t="45301" x="2181225" y="3209925"/>
          <p14:tracePt t="45310" x="2185988" y="3205163"/>
          <p14:tracePt t="45326" x="2219325" y="3190875"/>
          <p14:tracePt t="45343" x="2243138" y="3186113"/>
          <p14:tracePt t="45360" x="2286000" y="3176588"/>
          <p14:tracePt t="45376" x="2343150" y="3162300"/>
          <p14:tracePt t="45393" x="2386013" y="3157538"/>
          <p14:tracePt t="45411" x="2424113" y="3157538"/>
          <p14:tracePt t="45428" x="2447925" y="3157538"/>
          <p14:tracePt t="45444" x="2471738" y="3157538"/>
          <p14:tracePt t="45460" x="2481263" y="3157538"/>
          <p14:tracePt t="45555" x="2486025" y="3157538"/>
          <p14:tracePt t="45579" x="2490788" y="3157538"/>
          <p14:tracePt t="45585" x="2495550" y="3157538"/>
          <p14:tracePt t="45807" x="2505075" y="3157538"/>
          <p14:tracePt t="45818" x="2519363" y="3157538"/>
          <p14:tracePt t="45826" x="2533650" y="3157538"/>
          <p14:tracePt t="45843" x="2571750" y="3157538"/>
          <p14:tracePt t="45859" x="2609850" y="3148013"/>
          <p14:tracePt t="45876" x="2652713" y="3148013"/>
          <p14:tracePt t="45894" x="2686050" y="3138488"/>
          <p14:tracePt t="45910" x="2695575" y="3138488"/>
          <p14:tracePt t="45945" x="2705100" y="3138488"/>
          <p14:tracePt t="45961" x="2743200" y="3138488"/>
          <p14:tracePt t="45977" x="2781300" y="3138488"/>
          <p14:tracePt t="45994" x="2805113" y="3138488"/>
          <p14:tracePt t="46010" x="2824163" y="3138488"/>
          <p14:tracePt t="46027" x="2838450" y="3138488"/>
          <p14:tracePt t="46043" x="2843213" y="3138488"/>
          <p14:tracePt t="46194" x="2847975" y="3138488"/>
          <p14:tracePt t="46201" x="2852738" y="3138488"/>
          <p14:tracePt t="46209" x="2862263" y="3138488"/>
          <p14:tracePt t="46226" x="2886075" y="3138488"/>
          <p14:tracePt t="46243" x="2905125" y="3138488"/>
          <p14:tracePt t="46259" x="2928938" y="3138488"/>
          <p14:tracePt t="46276" x="2947988" y="3138488"/>
          <p14:tracePt t="46293" x="2962275" y="3138488"/>
          <p14:tracePt t="46310" x="2971800" y="3138488"/>
          <p14:tracePt t="46327" x="2990850" y="3138488"/>
          <p14:tracePt t="46343" x="3000375" y="3138488"/>
          <p14:tracePt t="46359" x="3009900" y="3138488"/>
          <p14:tracePt t="46376" x="3024188" y="3138488"/>
          <p14:tracePt t="46393" x="3028950" y="3138488"/>
          <p14:tracePt t="46716" x="3033713" y="3138488"/>
          <p14:tracePt t="46725" x="3038475" y="3133725"/>
          <p14:tracePt t="46731" x="3043238" y="3128963"/>
          <p14:tracePt t="46742" x="3052763" y="3124200"/>
          <p14:tracePt t="46759" x="3081338" y="3109913"/>
          <p14:tracePt t="46776" x="3138488" y="3081338"/>
          <p14:tracePt t="46793" x="3176588" y="3067050"/>
          <p14:tracePt t="46809" x="3209925" y="3052763"/>
          <p14:tracePt t="46826" x="3243263" y="3038475"/>
          <p14:tracePt t="46843" x="3271838" y="3028950"/>
          <p14:tracePt t="46859" x="3309938" y="3019425"/>
          <p14:tracePt t="46876" x="3333750" y="3014663"/>
          <p14:tracePt t="46893" x="3371850" y="3009900"/>
          <p14:tracePt t="46910" x="3400425" y="3009900"/>
          <p14:tracePt t="46926" x="3443288" y="3005138"/>
          <p14:tracePt t="46943" x="3471863" y="3000375"/>
          <p14:tracePt t="46960" x="3500438" y="3000375"/>
          <p14:tracePt t="46978" x="3529013" y="3000375"/>
          <p14:tracePt t="46994" x="3538538" y="3000375"/>
          <p14:tracePt t="47010" x="3543300" y="3000375"/>
          <p14:tracePt t="47042" x="3548063" y="3000375"/>
          <p14:tracePt t="47059" x="3552825" y="3000375"/>
          <p14:tracePt t="47076" x="3567113" y="3000375"/>
          <p14:tracePt t="47092" x="3590925" y="3009900"/>
          <p14:tracePt t="47109" x="3609975" y="3024188"/>
          <p14:tracePt t="47126" x="3619500" y="3033713"/>
          <p14:tracePt t="47143" x="3619500" y="3038475"/>
          <p14:tracePt t="47161" x="3629025" y="3052763"/>
          <p14:tracePt t="47178" x="3629025" y="3057525"/>
          <p14:tracePt t="47193" x="3629025" y="3062288"/>
          <p14:tracePt t="47209" x="3633788" y="3067050"/>
          <p14:tracePt t="47226" x="3633788" y="3071813"/>
          <p14:tracePt t="47282" x="3633788" y="3081338"/>
          <p14:tracePt t="47289" x="3633788" y="3086100"/>
          <p14:tracePt t="47298" x="3633788" y="3090863"/>
          <p14:tracePt t="47309" x="3633788" y="3095625"/>
          <p14:tracePt t="47327" x="3633788" y="3100388"/>
          <p14:tracePt t="47343" x="3633788" y="3105150"/>
          <p14:tracePt t="47491" x="3638550" y="3105150"/>
          <p14:tracePt t="47497" x="3643313" y="3105150"/>
          <p14:tracePt t="47509" x="3652838" y="3105150"/>
          <p14:tracePt t="47527" x="3671888" y="3105150"/>
          <p14:tracePt t="47543" x="3709988" y="3100388"/>
          <p14:tracePt t="47562" x="3752850" y="3095625"/>
          <p14:tracePt t="47577" x="3829050" y="3086100"/>
          <p14:tracePt t="47593" x="3886200" y="3081338"/>
          <p14:tracePt t="47611" x="3933825" y="3081338"/>
          <p14:tracePt t="47626" x="4000500" y="3081338"/>
          <p14:tracePt t="47645" x="4067175" y="3081338"/>
          <p14:tracePt t="47660" x="4129088" y="3081338"/>
          <p14:tracePt t="47676" x="4171950" y="3081338"/>
          <p14:tracePt t="47693" x="4224338" y="3090863"/>
          <p14:tracePt t="47709" x="4262438" y="3105150"/>
          <p14:tracePt t="47726" x="4305300" y="3119438"/>
          <p14:tracePt t="47742" x="4343400" y="3133725"/>
          <p14:tracePt t="47759" x="4362450" y="3143250"/>
          <p14:tracePt t="47776" x="4367213" y="3143250"/>
          <p14:tracePt t="47792" x="4371975" y="3143250"/>
          <p14:tracePt t="47933" x="4376738" y="3143250"/>
          <p14:tracePt t="47943" x="4381500" y="3143250"/>
          <p14:tracePt t="47960" x="4405313" y="3143250"/>
          <p14:tracePt t="47980" x="4476750" y="3119438"/>
          <p14:tracePt t="47993" x="4533900" y="3109913"/>
          <p14:tracePt t="48009" x="4600575" y="3100388"/>
          <p14:tracePt t="48026" x="4681538" y="3086100"/>
          <p14:tracePt t="48042" x="4738688" y="3081338"/>
          <p14:tracePt t="48059" x="4800600" y="3071813"/>
          <p14:tracePt t="48076" x="4857750" y="3071813"/>
          <p14:tracePt t="48092" x="4905375" y="3071813"/>
          <p14:tracePt t="48109" x="4943475" y="3071813"/>
          <p14:tracePt t="48126" x="4976813" y="3071813"/>
          <p14:tracePt t="48143" x="5029200" y="3076575"/>
          <p14:tracePt t="48159" x="5067300" y="3090863"/>
          <p14:tracePt t="48177" x="5105400" y="3100388"/>
          <p14:tracePt t="48192" x="5124450" y="3105150"/>
          <p14:tracePt t="48209" x="5133975" y="3109913"/>
          <p14:tracePt t="48332" x="5138738" y="3109913"/>
          <p14:tracePt t="48342" x="5143500" y="3109913"/>
          <p14:tracePt t="48353" x="5157788" y="3109913"/>
          <p14:tracePt t="48375" x="5186363" y="3109913"/>
          <p14:tracePt t="48392" x="5248275" y="3105150"/>
          <p14:tracePt t="48409" x="5314950" y="3105150"/>
          <p14:tracePt t="48426" x="5357813" y="3105150"/>
          <p14:tracePt t="48444" x="5386388" y="3105150"/>
          <p14:tracePt t="48459" x="5419725" y="3105150"/>
          <p14:tracePt t="48476" x="5453063" y="3105150"/>
          <p14:tracePt t="48494" x="5472113" y="3105150"/>
          <p14:tracePt t="48509" x="5486400" y="3109913"/>
          <p14:tracePt t="48790" x="5491163" y="3109913"/>
          <p14:tracePt t="48801" x="5495925" y="3100388"/>
          <p14:tracePt t="48809" x="5500688" y="3100388"/>
          <p14:tracePt t="48826" x="5505450" y="3090863"/>
          <p14:tracePt t="48842" x="5514975" y="3086100"/>
          <p14:tracePt t="48875" x="5529263" y="3086100"/>
          <p14:tracePt t="48892" x="5567363" y="3086100"/>
          <p14:tracePt t="48909" x="5610225" y="3086100"/>
          <p14:tracePt t="48926" x="5657850" y="3076575"/>
          <p14:tracePt t="48943" x="5705475" y="3076575"/>
          <p14:tracePt t="48959" x="5748338" y="3076575"/>
          <p14:tracePt t="48977" x="5815013" y="3076575"/>
          <p14:tracePt t="48994" x="5848350" y="3076575"/>
          <p14:tracePt t="49009" x="5886450" y="3076575"/>
          <p14:tracePt t="49026" x="5919788" y="3086100"/>
          <p14:tracePt t="49043" x="5948363" y="3095625"/>
          <p14:tracePt t="49059" x="5962650" y="3109913"/>
          <p14:tracePt t="49075" x="5986463" y="3119438"/>
          <p14:tracePt t="49093" x="6015038" y="3138488"/>
          <p14:tracePt t="49109" x="6038850" y="3148013"/>
          <p14:tracePt t="49125" x="6062663" y="3157538"/>
          <p14:tracePt t="49142" x="6081713" y="3167063"/>
          <p14:tracePt t="49159" x="6105525" y="3171825"/>
          <p14:tracePt t="49177" x="6138863" y="3176588"/>
          <p14:tracePt t="49194" x="6162675" y="3186113"/>
          <p14:tracePt t="49209" x="6167438" y="3186113"/>
          <p14:tracePt t="49308" x="6172200" y="3186113"/>
          <p14:tracePt t="49318" x="6176963" y="3186113"/>
          <p14:tracePt t="49326" x="6191250" y="3186113"/>
          <p14:tracePt t="49342" x="6238875" y="3186113"/>
          <p14:tracePt t="49359" x="6281738" y="3186113"/>
          <p14:tracePt t="49376" x="6348413" y="3186113"/>
          <p14:tracePt t="49394" x="6429375" y="3176588"/>
          <p14:tracePt t="49409" x="6496050" y="3171825"/>
          <p14:tracePt t="49427" x="6562725" y="3167063"/>
          <p14:tracePt t="49442" x="6629400" y="3162300"/>
          <p14:tracePt t="49459" x="6691313" y="3157538"/>
          <p14:tracePt t="49477" x="6757988" y="3157538"/>
          <p14:tracePt t="49493" x="6829425" y="3157538"/>
          <p14:tracePt t="49509" x="6900863" y="3157538"/>
          <p14:tracePt t="49525" x="6972300" y="3157538"/>
          <p14:tracePt t="49542" x="7048500" y="3157538"/>
          <p14:tracePt t="49559" x="7110413" y="3157538"/>
          <p14:tracePt t="49576" x="7167563" y="3157538"/>
          <p14:tracePt t="49580" x="7196138" y="3157538"/>
          <p14:tracePt t="49592" x="7243763" y="3162300"/>
          <p14:tracePt t="49609" x="7286625" y="3167063"/>
          <p14:tracePt t="49625" x="7324725" y="3171825"/>
          <p14:tracePt t="49642" x="7372350" y="3176588"/>
          <p14:tracePt t="49660" x="7405688" y="3181350"/>
          <p14:tracePt t="49676" x="7429500" y="3190875"/>
          <p14:tracePt t="49693" x="7443788" y="3190875"/>
          <p14:tracePt t="49710" x="7462838" y="3190875"/>
          <p14:tracePt t="49726" x="7467600" y="3190875"/>
          <p14:tracePt t="49742" x="7472363" y="3190875"/>
          <p14:tracePt t="49759" x="7491413" y="3190875"/>
          <p14:tracePt t="49776" x="7524750" y="3190875"/>
          <p14:tracePt t="49793" x="7605713" y="3190875"/>
          <p14:tracePt t="49810" x="7667625" y="3190875"/>
          <p14:tracePt t="49825" x="7743825" y="3190875"/>
          <p14:tracePt t="49842" x="7815263" y="3200400"/>
          <p14:tracePt t="49860" x="7881938" y="3209925"/>
          <p14:tracePt t="49876" x="7943850" y="3224213"/>
          <p14:tracePt t="49892" x="7996238" y="3238500"/>
          <p14:tracePt t="49909" x="8034338" y="3248025"/>
          <p14:tracePt t="49926" x="8067675" y="3262313"/>
          <p14:tracePt t="49942" x="8091488" y="3271838"/>
          <p14:tracePt t="49959" x="8101013" y="3271838"/>
          <p14:tracePt t="49975" x="8101013" y="3276600"/>
          <p14:tracePt t="50828" x="8101013" y="3281363"/>
          <p14:tracePt t="50853" x="8101013" y="3286125"/>
          <p14:tracePt t="50863" x="8101013" y="3290888"/>
          <p14:tracePt t="50875" x="8101013" y="3295650"/>
          <p14:tracePt t="50898" x="8101013" y="3300413"/>
          <p14:tracePt t="50908" x="8101013" y="3305175"/>
          <p14:tracePt t="50937" x="8101013" y="3309938"/>
          <p14:tracePt t="50946" x="8101013" y="3314700"/>
          <p14:tracePt t="50958" x="8101013" y="3319463"/>
          <p14:tracePt t="50976" x="8101013" y="3324225"/>
          <p14:tracePt t="50993" x="8101013" y="3328988"/>
          <p14:tracePt t="51008" x="8101013" y="3338513"/>
          <p14:tracePt t="51026" x="8101013" y="3348038"/>
          <p14:tracePt t="51042" x="8096250" y="3357563"/>
          <p14:tracePt t="51059" x="8091488" y="3362325"/>
          <p14:tracePt t="51075" x="8091488" y="3371850"/>
          <p14:tracePt t="51092" x="8086725" y="3381375"/>
          <p14:tracePt t="51109" x="8086725" y="3390900"/>
          <p14:tracePt t="51125" x="8086725" y="3405188"/>
          <p14:tracePt t="51142" x="8081963" y="3409950"/>
          <p14:tracePt t="51161" x="8081963" y="3419475"/>
          <p14:tracePt t="51175" x="8077200" y="3429000"/>
          <p14:tracePt t="51193" x="8072438" y="3429000"/>
          <p14:tracePt t="51210" x="8072438" y="3433763"/>
          <p14:tracePt t="51226" x="8072438" y="3443288"/>
          <p14:tracePt t="51242" x="8067675" y="3448050"/>
          <p14:tracePt t="51275" x="8067675" y="3452813"/>
          <p14:tracePt t="51292" x="8067675" y="3457575"/>
          <p14:tracePt t="51620" x="8067675" y="3462338"/>
          <p14:tracePt t="51632" x="8067675" y="3467100"/>
          <p14:tracePt t="51642" x="8067675" y="3471863"/>
          <p14:tracePt t="52174" x="8062913" y="3457575"/>
          <p14:tracePt t="52185" x="8039100" y="3400425"/>
          <p14:tracePt t="52196" x="8024813" y="3357563"/>
          <p14:tracePt t="52208" x="7991475" y="3271838"/>
          <p14:tracePt t="52226" x="7967663" y="3195638"/>
          <p14:tracePt t="52245" x="7958138" y="3152775"/>
          <p14:tracePt t="52258" x="7953375" y="3124200"/>
          <p14:tracePt t="52275" x="7953375" y="3109913"/>
          <p14:tracePt t="52813" x="7953375" y="3114675"/>
          <p14:tracePt t="52821" x="7953375" y="3124200"/>
          <p14:tracePt t="52825" x="7953375" y="3133725"/>
          <p14:tracePt t="52841" x="7953375" y="3148013"/>
          <p14:tracePt t="52858" x="7953375" y="3162300"/>
          <p14:tracePt t="52875" x="7953375" y="3176588"/>
          <p14:tracePt t="52892" x="7953375" y="3190875"/>
          <p14:tracePt t="52909" x="7958138" y="3200400"/>
          <p14:tracePt t="52925" x="7958138" y="3205163"/>
          <p14:tracePt t="52943" x="7958138" y="3214688"/>
          <p14:tracePt t="52958" x="7958138" y="3219450"/>
          <p14:tracePt t="52975" x="7958138" y="3224213"/>
          <p14:tracePt t="55042" x="7953375" y="3224213"/>
          <p14:tracePt t="55050" x="7939088" y="3224213"/>
          <p14:tracePt t="55057" x="7924800" y="3228975"/>
          <p14:tracePt t="55074" x="7877175" y="3243263"/>
          <p14:tracePt t="55091" x="7848600" y="3248025"/>
          <p14:tracePt t="55107" x="7815263" y="3252788"/>
          <p14:tracePt t="55124" x="7796213" y="3262313"/>
          <p14:tracePt t="55141" x="7781925" y="3262313"/>
          <p14:tracePt t="55157" x="7762875" y="3262313"/>
          <p14:tracePt t="55175" x="7758113" y="3267075"/>
          <p14:tracePt t="55191" x="7748588" y="3267075"/>
          <p14:tracePt t="55208" x="7739063" y="3267075"/>
          <p14:tracePt t="55225" x="7734300" y="3267075"/>
          <p14:tracePt t="55325" x="7729538" y="3267075"/>
          <p14:tracePt t="55334" x="7724775" y="3267075"/>
          <p14:tracePt t="55341" x="7720013" y="3271838"/>
          <p14:tracePt t="55358" x="7696200" y="3281363"/>
          <p14:tracePt t="55375" x="7667625" y="3286125"/>
          <p14:tracePt t="55392" x="7629525" y="3300413"/>
          <p14:tracePt t="55407" x="7596188" y="3314700"/>
          <p14:tracePt t="55426" x="7562850" y="3328988"/>
          <p14:tracePt t="55441" x="7543800" y="3338513"/>
          <p14:tracePt t="55457" x="7529513" y="3343275"/>
          <p14:tracePt t="55474" x="7515225" y="3348038"/>
          <p14:tracePt t="55491" x="7496175" y="3362325"/>
          <p14:tracePt t="55508" x="7481888" y="3371850"/>
          <p14:tracePt t="55524" x="7462838" y="3381375"/>
          <p14:tracePt t="55541" x="7443788" y="3390900"/>
          <p14:tracePt t="55557" x="7415213" y="3409950"/>
          <p14:tracePt t="55574" x="7377113" y="3429000"/>
          <p14:tracePt t="55577" x="7353300" y="3438525"/>
          <p14:tracePt t="55591" x="7315200" y="3462338"/>
          <p14:tracePt t="55607" x="7215188" y="3524250"/>
          <p14:tracePt t="55625" x="6981825" y="3643313"/>
          <p14:tracePt t="55641" x="6762750" y="3724275"/>
          <p14:tracePt t="55658" x="6543675" y="3805238"/>
          <p14:tracePt t="55675" x="6367463" y="3881438"/>
          <p14:tracePt t="55692" x="6229350" y="3933825"/>
          <p14:tracePt t="55708" x="6119813" y="3971925"/>
          <p14:tracePt t="55724" x="6067425" y="4000500"/>
          <p14:tracePt t="55741" x="6034088" y="4005263"/>
          <p14:tracePt t="55758" x="6029325" y="4005263"/>
          <p14:tracePt t="55774" x="6019800" y="4010025"/>
          <p14:tracePt t="58021" x="6010275" y="4010025"/>
          <p14:tracePt t="58030" x="5972175" y="4014788"/>
          <p14:tracePt t="58041" x="5676900" y="4076700"/>
          <p14:tracePt t="58057" x="5095875" y="4167188"/>
          <p14:tracePt t="58074" x="4495800" y="4262438"/>
          <p14:tracePt t="58091" x="3862388" y="4376738"/>
          <p14:tracePt t="58108" x="3228975" y="4495800"/>
          <p14:tracePt t="58124" x="2576513" y="4624388"/>
          <p14:tracePt t="58140" x="1971675" y="4767263"/>
          <p14:tracePt t="58157" x="1500188" y="4905375"/>
          <p14:tracePt t="68521" x="0" y="0"/>
        </p14:tracePtLst>
      </p14:laserTrace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/>
          <p:cNvSpPr/>
          <p:nvPr/>
        </p:nvSpPr>
        <p:spPr>
          <a:xfrm>
            <a:off x="161365" y="140204"/>
            <a:ext cx="89826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6.Quan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sát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dùng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để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nói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theo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5" name="Picture 4" descr="cd1 bai 5.3.png"/>
          <p:cNvPicPr>
            <a:picLocks noChangeAspect="1"/>
          </p:cNvPicPr>
          <p:nvPr/>
        </p:nvPicPr>
        <p:blipFill>
          <a:blip r:embed="rId3"/>
          <a:srcRect l="11888" t="34678" r="12710" b="8181"/>
          <a:stretch>
            <a:fillRect/>
          </a:stretch>
        </p:blipFill>
        <p:spPr>
          <a:xfrm>
            <a:off x="1772994" y="1352145"/>
            <a:ext cx="5303565" cy="3291573"/>
          </a:xfrm>
          <a:prstGeom prst="rect">
            <a:avLst/>
          </a:prstGeom>
        </p:spPr>
      </p:pic>
      <p:pic>
        <p:nvPicPr>
          <p:cNvPr id="6" name="Picture 5" descr="cd1 bai 5.3.png"/>
          <p:cNvPicPr>
            <a:picLocks noChangeAspect="1"/>
          </p:cNvPicPr>
          <p:nvPr/>
        </p:nvPicPr>
        <p:blipFill>
          <a:blip r:embed="rId3"/>
          <a:srcRect l="25845" t="29693" r="26376" b="66146"/>
          <a:stretch>
            <a:fillRect/>
          </a:stretch>
        </p:blipFill>
        <p:spPr>
          <a:xfrm>
            <a:off x="1614792" y="778213"/>
            <a:ext cx="6206158" cy="5847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6545"/>
    </mc:Choice>
    <mc:Fallback xmlns="">
      <p:transition advTm="565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/>
          <p:cNvSpPr/>
          <p:nvPr/>
        </p:nvSpPr>
        <p:spPr>
          <a:xfrm>
            <a:off x="568016" y="171418"/>
            <a:ext cx="33943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7. Nghe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7" name="Picture 6" descr="cd1 bai 5.4.png"/>
          <p:cNvPicPr>
            <a:picLocks noChangeAspect="1"/>
          </p:cNvPicPr>
          <p:nvPr/>
        </p:nvPicPr>
        <p:blipFill>
          <a:blip r:embed="rId2"/>
          <a:srcRect l="15178" t="12308" r="11339" b="62881"/>
          <a:stretch>
            <a:fillRect/>
          </a:stretch>
        </p:blipFill>
        <p:spPr>
          <a:xfrm>
            <a:off x="0" y="763672"/>
            <a:ext cx="8862646" cy="370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972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8529"/>
    </mc:Choice>
    <mc:Fallback xmlns="">
      <p:transition advTm="18529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/>
          <p:cNvSpPr/>
          <p:nvPr/>
        </p:nvSpPr>
        <p:spPr>
          <a:xfrm>
            <a:off x="568016" y="171418"/>
            <a:ext cx="29164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7. Nghe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7" name="Picture 6" descr="cd1 bai 5.4.png"/>
          <p:cNvPicPr>
            <a:picLocks noChangeAspect="1"/>
          </p:cNvPicPr>
          <p:nvPr/>
        </p:nvPicPr>
        <p:blipFill>
          <a:blip r:embed="rId3"/>
          <a:srcRect l="15178" t="12308" r="11339" b="62881"/>
          <a:stretch>
            <a:fillRect/>
          </a:stretch>
        </p:blipFill>
        <p:spPr>
          <a:xfrm>
            <a:off x="0" y="763672"/>
            <a:ext cx="8862646" cy="3707843"/>
          </a:xfrm>
          <a:prstGeom prst="rect">
            <a:avLst/>
          </a:prstGeom>
        </p:spPr>
      </p:pic>
      <p:sp>
        <p:nvSpPr>
          <p:cNvPr id="8" name="Hình chữ nhật: Góc Tròn 4"/>
          <p:cNvSpPr/>
          <p:nvPr/>
        </p:nvSpPr>
        <p:spPr>
          <a:xfrm>
            <a:off x="4522691" y="1131025"/>
            <a:ext cx="1317000" cy="489098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ình chữ nhật: Góc Tròn 1"/>
          <p:cNvSpPr/>
          <p:nvPr/>
        </p:nvSpPr>
        <p:spPr>
          <a:xfrm>
            <a:off x="2018900" y="1526184"/>
            <a:ext cx="1045847" cy="489098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521"/>
    </mc:Choice>
    <mc:Fallback xmlns="">
      <p:transition advTm="105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d1 bai 5.4.png"/>
          <p:cNvPicPr>
            <a:picLocks noChangeAspect="1"/>
          </p:cNvPicPr>
          <p:nvPr/>
        </p:nvPicPr>
        <p:blipFill>
          <a:blip r:embed="rId3"/>
          <a:srcRect l="14355" t="39268" r="8049" b="54090"/>
          <a:stretch>
            <a:fillRect/>
          </a:stretch>
        </p:blipFill>
        <p:spPr>
          <a:xfrm>
            <a:off x="522515" y="0"/>
            <a:ext cx="7666892" cy="12258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0676" y="1165607"/>
            <a:ext cx="3516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oăc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: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ngúc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ngoắc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28157" y="1147188"/>
            <a:ext cx="2028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ngoặc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2738" y="2162071"/>
            <a:ext cx="31334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oac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: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áo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khoác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08314" y="1678072"/>
            <a:ext cx="22793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lạ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hoắc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78732" y="1179010"/>
            <a:ext cx="22793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mê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hoặc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65177" y="1187383"/>
            <a:ext cx="22793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dấu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ngoặc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16184" y="2152022"/>
            <a:ext cx="22793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xé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toạc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4463" y="2666170"/>
            <a:ext cx="25589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uơ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: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huơ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vòi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19750" y="2654441"/>
            <a:ext cx="2006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thuở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xưa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95608" y="3096578"/>
            <a:ext cx="13347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mưa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6047" y="3109972"/>
            <a:ext cx="2858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ưa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ngày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xưa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71976" y="3098253"/>
            <a:ext cx="9512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lừa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16745" y="3079829"/>
            <a:ext cx="1683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thừa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</a:t>
            </a:r>
          </a:p>
        </p:txBody>
      </p:sp>
      <p:sp>
        <p:nvSpPr>
          <p:cNvPr id="19" name="文本框 41"/>
          <p:cNvSpPr txBox="1"/>
          <p:nvPr/>
        </p:nvSpPr>
        <p:spPr>
          <a:xfrm>
            <a:off x="140676" y="13212"/>
            <a:ext cx="637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8.</a:t>
            </a:r>
            <a:endParaRPr lang="zh-CN" altLang="en-US" sz="36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2061"/>
    </mc:Choice>
    <mc:Fallback xmlns="">
      <p:transition advTm="720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11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d1 bai 5.4.png"/>
          <p:cNvPicPr>
            <a:picLocks noChangeAspect="1"/>
          </p:cNvPicPr>
          <p:nvPr/>
        </p:nvPicPr>
        <p:blipFill>
          <a:blip r:embed="rId2"/>
          <a:srcRect t="45324" b="8181"/>
          <a:stretch>
            <a:fillRect/>
          </a:stretch>
        </p:blipFill>
        <p:spPr>
          <a:xfrm>
            <a:off x="981165" y="231112"/>
            <a:ext cx="7278580" cy="40092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6560"/>
    </mc:Choice>
    <mc:Fallback xmlns="">
      <p:transition advTm="2656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d1 bai 5.4.png"/>
          <p:cNvPicPr>
            <a:picLocks noChangeAspect="1"/>
          </p:cNvPicPr>
          <p:nvPr/>
        </p:nvPicPr>
        <p:blipFill>
          <a:blip r:embed="rId2"/>
          <a:srcRect t="45324" b="8181"/>
          <a:stretch>
            <a:fillRect/>
          </a:stretch>
        </p:blipFill>
        <p:spPr>
          <a:xfrm>
            <a:off x="981165" y="231112"/>
            <a:ext cx="7278580" cy="400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118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5034"/>
    </mc:Choice>
    <mc:Fallback xmlns="">
      <p:transition advTm="55034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欢乐假期教育老师专用课件PPT模板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70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71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object type=&quot;3&quot; unique_id=&quot;10017&quot;&gt;&lt;property id=&quot;20148&quot; value=&quot;5&quot;/&gt;&lt;property id=&quot;20300&quot; value=&quot;Slide 15&quot;/&gt;&lt;property id=&quot;20307&quot; value=&quot;273&quot;/&gt;&lt;/object&gt;&lt;/object&gt;&lt;object type=&quot;8&quot; unique_id=&quot;10034&quot;&gt;&lt;/object&gt;&lt;/object&gt;&lt;/database&gt;"/>
  <p:tag name="MMPROD_NEXTUNIQUEID" val="10009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5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0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2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3|3.5|1.3|1.3|1.9|4|3|3.3|4.5|2|7.1|1.3|0.9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 主题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</TotalTime>
  <Words>130</Words>
  <Application>Microsoft Office PowerPoint</Application>
  <PresentationFormat>On-screen Show (16:9)</PresentationFormat>
  <Paragraphs>28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DFPOP1-W9</vt:lpstr>
      <vt:lpstr>Arial Rounded</vt:lpstr>
      <vt:lpstr>Calibri</vt:lpstr>
      <vt:lpstr>Arial-SGK-TV</vt:lpstr>
      <vt:lpstr>Arial</vt:lpstr>
      <vt:lpstr>华康少女文字W5</vt:lpstr>
      <vt:lpstr>Times New Roman</vt:lpstr>
      <vt:lpstr>Arial-Rounded</vt:lpstr>
      <vt:lpstr>宋体</vt:lpstr>
      <vt:lpstr>Office 主题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Pham Thi Minh Phuong</dc:creator>
  <cp:lastModifiedBy>Administrator</cp:lastModifiedBy>
  <cp:revision>79</cp:revision>
  <dcterms:created xsi:type="dcterms:W3CDTF">2020-08-13T09:19:00Z</dcterms:created>
  <dcterms:modified xsi:type="dcterms:W3CDTF">2025-02-12T01:13:42Z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  <property fmtid="{D5CDD505-2E9C-101B-9397-08002B2CF9AE}" pid="3" name="KSOProductBuildVer">
    <vt:lpwstr>1033-11.2.0.9635</vt:lpwstr>
  </property>
</Properties>
</file>