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4" r:id="rId3"/>
    <p:sldMasterId id="2147483722" r:id="rId4"/>
  </p:sldMasterIdLst>
  <p:notesMasterIdLst>
    <p:notesMasterId r:id="rId21"/>
  </p:notesMasterIdLst>
  <p:sldIdLst>
    <p:sldId id="256" r:id="rId5"/>
    <p:sldId id="2899" r:id="rId6"/>
    <p:sldId id="423" r:id="rId7"/>
    <p:sldId id="400" r:id="rId8"/>
    <p:sldId id="430" r:id="rId9"/>
    <p:sldId id="431" r:id="rId10"/>
    <p:sldId id="432" r:id="rId11"/>
    <p:sldId id="433" r:id="rId12"/>
    <p:sldId id="424" r:id="rId13"/>
    <p:sldId id="392" r:id="rId14"/>
    <p:sldId id="294" r:id="rId15"/>
    <p:sldId id="265" r:id="rId16"/>
    <p:sldId id="427" r:id="rId17"/>
    <p:sldId id="2900" r:id="rId18"/>
    <p:sldId id="42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2D"/>
    <a:srgbClr val="FFFF1D"/>
    <a:srgbClr val="EAEAEA"/>
    <a:srgbClr val="ECECEC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3BC-6E0D-4D26-8D52-C03CDD95BB93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D050-8929-4E6F-A5CD-5B3BDBB62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2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83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CC81D-0CCE-45D6-9647-B0A2D1906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85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361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93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59025"/>
            <a:ext cx="1901121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572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071525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253252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120428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981290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48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97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0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1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8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98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72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71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74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DA0A-A745-4ADB-9D01-C26C1A2242A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79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96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97262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66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05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9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59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52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18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07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37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62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9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73C3-9A64-4C14-9DA9-DFCF0E8A170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2025/2/12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2" y="4543119"/>
            <a:ext cx="362090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292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DA0A-A745-4ADB-9D01-C26C1A2242A9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73C3-9A64-4C14-9DA9-DFCF0E8A170C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37E9A-EF6A-4A52-BE97-E8A3CFC6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4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4191000"/>
            <a:ext cx="9144000" cy="27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184150" y="208355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GIẢI THƯỞNG TÌNH BẠN (TIẾT 3 + 4)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08493"/>
            <a:ext cx="8775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7030A0"/>
                </a:solidFill>
              </a:rPr>
              <a:t>Bài</a:t>
            </a:r>
            <a:r>
              <a:rPr lang="en-US" altLang="en-US" sz="4800" b="1">
                <a:solidFill>
                  <a:srgbClr val="7030A0"/>
                </a:solidFill>
              </a:rPr>
              <a:t> 4</a:t>
            </a:r>
            <a:endParaRPr lang="en-US" altLang="en-US" sz="4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0" y="733336"/>
            <a:ext cx="9144000" cy="5236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256490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1916832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75616" y="1916832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76096" y="2364564"/>
            <a:ext cx="14198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925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773CB8-2DCE-4D3B-B91B-A8BF92FC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4800" y="609600"/>
            <a:ext cx="3819398" cy="191728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7E6988-8527-458E-97D5-779243C2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98637"/>
            <a:ext cx="2285716" cy="21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0651" y="2822987"/>
            <a:ext cx="486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id="{9B711C6B-26E6-40A2-83E4-B62CB01D9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714" y="4438251"/>
            <a:ext cx="2514601" cy="199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30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138131" y="857250"/>
            <a:ext cx="2310619" cy="34314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6683" y="2768287"/>
            <a:ext cx="3588163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endParaRPr lang="en-US" sz="45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5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4122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77771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1340769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901519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07249" y="2813820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Chọn</a:t>
            </a:r>
            <a:r>
              <a:rPr lang="en-US" altLang="zh-CN" sz="4400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lang="en-US" altLang="zh-CN" sz="4400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ngữ</a:t>
            </a:r>
            <a:endParaRPr lang="en-US" altLang="zh-CN" sz="4400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7" y="20381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8</a:t>
            </a:r>
            <a:endParaRPr lang="zh-CN" altLang="en-US" sz="54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139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73" b="27693"/>
          <a:stretch/>
        </p:blipFill>
        <p:spPr>
          <a:xfrm>
            <a:off x="0" y="1148612"/>
            <a:ext cx="9306177" cy="2387555"/>
          </a:xfrm>
          <a:prstGeom prst="rect">
            <a:avLst/>
          </a:prstGeom>
        </p:spPr>
      </p:pic>
      <p:sp>
        <p:nvSpPr>
          <p:cNvPr id="9" name="Hình chữ nhật: Góc Tròn 1">
            <a:extLst>
              <a:ext uri="{FF2B5EF4-FFF2-40B4-BE49-F238E27FC236}">
                <a16:creationId xmlns:a16="http://schemas.microsoft.com/office/drawing/2014/main" id="{5C48C6BA-29CF-482A-BF53-7BAB1A8713D5}"/>
              </a:ext>
            </a:extLst>
          </p:cNvPr>
          <p:cNvSpPr/>
          <p:nvPr/>
        </p:nvSpPr>
        <p:spPr>
          <a:xfrm>
            <a:off x="2669275" y="2718099"/>
            <a:ext cx="2053302" cy="63470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ước</a:t>
            </a:r>
            <a:r>
              <a:rPr lang="en-US" sz="32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đi</a:t>
            </a:r>
            <a:endParaRPr lang="vi-VN" sz="3200" b="1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0" name="Hình chữ nhật: Góc Tròn 4">
            <a:extLst>
              <a:ext uri="{FF2B5EF4-FFF2-40B4-BE49-F238E27FC236}">
                <a16:creationId xmlns:a16="http://schemas.microsoft.com/office/drawing/2014/main" id="{299A6AD1-DFCD-491B-8C50-58B8DB9F5AA8}"/>
              </a:ext>
            </a:extLst>
          </p:cNvPr>
          <p:cNvSpPr/>
          <p:nvPr/>
        </p:nvSpPr>
        <p:spPr>
          <a:xfrm>
            <a:off x="4643988" y="2709331"/>
            <a:ext cx="2366411" cy="63470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n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ước</a:t>
            </a:r>
            <a:r>
              <a:rPr lang="en-US" sz="32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suối</a:t>
            </a:r>
            <a:endParaRPr lang="vi-VN" sz="3200" b="1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1" name="Hình chữ nhật: Góc Tròn 5">
            <a:extLst>
              <a:ext uri="{FF2B5EF4-FFF2-40B4-BE49-F238E27FC236}">
                <a16:creationId xmlns:a16="http://schemas.microsoft.com/office/drawing/2014/main" id="{CB80E144-8DAA-497D-B3B9-2094FFADCFEF}"/>
              </a:ext>
            </a:extLst>
          </p:cNvPr>
          <p:cNvSpPr/>
          <p:nvPr/>
        </p:nvSpPr>
        <p:spPr>
          <a:xfrm>
            <a:off x="6886529" y="2667000"/>
            <a:ext cx="2181271" cy="70719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r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ượt</a:t>
            </a:r>
            <a:r>
              <a:rPr lang="en-US" sz="32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đuổi</a:t>
            </a:r>
            <a:endParaRPr lang="vi-VN" sz="3200" b="1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2F4129-85EB-4E15-89B4-CC28CA7EC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3" t="67479" r="-1"/>
          <a:stretch/>
        </p:blipFill>
        <p:spPr>
          <a:xfrm>
            <a:off x="-457200" y="3581400"/>
            <a:ext cx="9601200" cy="1077213"/>
          </a:xfrm>
          <a:prstGeom prst="rect">
            <a:avLst/>
          </a:prstGeom>
        </p:spPr>
      </p:pic>
      <p:sp>
        <p:nvSpPr>
          <p:cNvPr id="13" name="Hình chữ nhật: Góc Tròn 7">
            <a:extLst>
              <a:ext uri="{FF2B5EF4-FFF2-40B4-BE49-F238E27FC236}">
                <a16:creationId xmlns:a16="http://schemas.microsoft.com/office/drawing/2014/main" id="{C4BC6F5C-E82F-4016-805D-E31CF13657FD}"/>
              </a:ext>
            </a:extLst>
          </p:cNvPr>
          <p:cNvSpPr/>
          <p:nvPr/>
        </p:nvSpPr>
        <p:spPr>
          <a:xfrm>
            <a:off x="4722577" y="3657600"/>
            <a:ext cx="1990165" cy="634701"/>
          </a:xfrm>
          <a:prstGeom prst="roundRect">
            <a:avLst>
              <a:gd name="adj" fmla="val 3386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đội</a:t>
            </a:r>
            <a:r>
              <a:rPr lang="en-US" sz="32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ình</a:t>
            </a:r>
            <a:endParaRPr lang="vi-VN" sz="32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4" name="Hình chữ nhật: Góc Tròn 8">
            <a:extLst>
              <a:ext uri="{FF2B5EF4-FFF2-40B4-BE49-F238E27FC236}">
                <a16:creationId xmlns:a16="http://schemas.microsoft.com/office/drawing/2014/main" id="{D788F1F2-D17E-4DD7-81DF-1B376E1260FA}"/>
              </a:ext>
            </a:extLst>
          </p:cNvPr>
          <p:cNvSpPr/>
          <p:nvPr/>
        </p:nvSpPr>
        <p:spPr>
          <a:xfrm>
            <a:off x="2380866" y="365760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t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tức</a:t>
            </a:r>
            <a:endParaRPr lang="vi-VN" sz="3200" b="1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5" name="Hình chữ nhật: Góc Tròn 10">
            <a:extLst>
              <a:ext uri="{FF2B5EF4-FFF2-40B4-BE49-F238E27FC236}">
                <a16:creationId xmlns:a16="http://schemas.microsoft.com/office/drawing/2014/main" id="{4F6209DA-B4AB-4B70-8651-B701A2D49F44}"/>
              </a:ext>
            </a:extLst>
          </p:cNvPr>
          <p:cNvSpPr/>
          <p:nvPr/>
        </p:nvSpPr>
        <p:spPr>
          <a:xfrm>
            <a:off x="6712742" y="365392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v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inh</a:t>
            </a:r>
            <a:r>
              <a:rPr lang="en-US" sz="32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dự</a:t>
            </a:r>
            <a:endParaRPr lang="vi-VN" sz="3200" b="1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62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4122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77771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1340769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901519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619170" y="808200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07249" y="2813820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Nói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theo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7" y="20381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9</a:t>
            </a:r>
            <a:endParaRPr lang="zh-CN" altLang="en-US" sz="54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2965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 rot="21427812">
            <a:off x="3386396" y="1104146"/>
            <a:ext cx="2488899" cy="635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cùng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5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học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 rot="254010">
            <a:off x="3514705" y="2451009"/>
            <a:ext cx="2366891" cy="551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97174" y="3648411"/>
            <a:ext cx="2722626" cy="5232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cùng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chơi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rot="21215521">
            <a:off x="3483243" y="4730602"/>
            <a:ext cx="2350618" cy="590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8600" y="37484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808" y="1098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4840" y="107486"/>
            <a:ext cx="828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theo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783366-5946-4B5E-AE63-5381C2D09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4615" r="57508" b="40941"/>
          <a:stretch/>
        </p:blipFill>
        <p:spPr>
          <a:xfrm>
            <a:off x="-39112" y="876361"/>
            <a:ext cx="3108198" cy="21196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F791FC-AD86-49EA-A0D6-8603F8FB18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3" t="12944" r="3545" b="41842"/>
          <a:stretch/>
        </p:blipFill>
        <p:spPr>
          <a:xfrm>
            <a:off x="5886287" y="592586"/>
            <a:ext cx="3109263" cy="22472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DCC9A5-F4E5-4A2B-86FE-A88BD7F1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56487" r="56664" b="-56487"/>
          <a:stretch/>
        </p:blipFill>
        <p:spPr>
          <a:xfrm>
            <a:off x="0" y="3465368"/>
            <a:ext cx="3247378" cy="49780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1AF9AA-2D47-4907-9D42-61CFC63A81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3" t="57821" r="2326" b="-243"/>
          <a:stretch/>
        </p:blipFill>
        <p:spPr>
          <a:xfrm>
            <a:off x="5874329" y="3465368"/>
            <a:ext cx="3331248" cy="218197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986076" y="3381711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373086" y="356387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5898737" y="715423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180108" y="839994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1</a:t>
            </a:r>
            <a:endParaRPr lang="en-US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-0.09166 0.26203 L -0.15156 0.28588 C -0.16423 0.2912 -0.18298 0.29421 -0.20243 0.29421 C -0.22482 0.29421 -0.24253 0.2912 -0.2552 0.28588 L -0.31475 0.2620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-0.19121 L 0.19947 -0.19121 C 0.26666 -0.19121 0.3493 -0.12223 0.3493 -0.06621 L 0.3493 0.0587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99 0.29167 L -0.10174 0.33171 C -0.11771 0.34074 -0.14202 0.3456 -0.16685 0.3456 C -0.19532 0.3456 -0.21823 0.34074 -0.23421 0.33171 L -0.31077 0.29167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1125 L 0.15851 -0.1125 C 0.21459 -0.1125 0.28351 -0.04352 0.28351 0.0125 L 0.28351 0.137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4413" y="3549932"/>
            <a:ext cx="9144000" cy="630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Khi học múa, em phải tập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</a:t>
            </a: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(...)  </a:t>
            </a:r>
            <a:r>
              <a:rPr kumimoji="0" lang="en-US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</a:t>
            </a:r>
            <a:r>
              <a:rPr kumimoji="0" lang="vi-VN" altLang="zh-CN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chân.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1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4413" y="352819"/>
            <a:ext cx="8795977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Chọn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ngữ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hoàn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thiện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vở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2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763688" y="2209139"/>
            <a:ext cx="136815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 lại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436097" y="2224075"/>
            <a:ext cx="267353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đứng dậy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44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706313" y="2255736"/>
            <a:ext cx="122413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kumimoji="0" lang="vi-VN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xoạc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125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0255 L 0.22778 0.1951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4122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77771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1340769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901519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2846334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Quan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7" y="20381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51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-4.93827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2008" y="322335"/>
            <a:ext cx="9144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Quan</a:t>
            </a:r>
            <a:r>
              <a:rPr lang="en-US" altLang="zh-CN" sz="28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sát</a:t>
            </a:r>
            <a:r>
              <a:rPr lang="en-US" altLang="zh-CN" sz="28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tranh</a:t>
            </a:r>
            <a:r>
              <a:rPr lang="en-US" altLang="zh-CN" sz="28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</a:t>
            </a:r>
            <a:r>
              <a:rPr lang="en-US" altLang="zh-CN" sz="28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kể</a:t>
            </a:r>
            <a:r>
              <a:rPr lang="en-US" altLang="zh-CN" sz="28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lại</a:t>
            </a:r>
            <a:r>
              <a:rPr lang="en-US" altLang="zh-CN" sz="28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câu</a:t>
            </a:r>
            <a:r>
              <a:rPr lang="en-US" altLang="zh-CN" sz="28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chuyện</a:t>
            </a:r>
            <a:r>
              <a:rPr lang="en-US" altLang="zh-CN" sz="28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Giải</a:t>
            </a:r>
            <a:r>
              <a:rPr lang="en-US" altLang="zh-CN" sz="28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thưởng</a:t>
            </a:r>
            <a:r>
              <a:rPr lang="en-US" altLang="zh-CN" sz="28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tình</a:t>
            </a:r>
            <a:r>
              <a:rPr lang="en-US" altLang="zh-CN" sz="2800" b="1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bạn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1549"/>
            <a:ext cx="4139951" cy="2149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51549"/>
            <a:ext cx="4499992" cy="214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03358"/>
            <a:ext cx="4139951" cy="2581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524491"/>
            <a:ext cx="4499992" cy="234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9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4F9E1F-F612-46E5-AC4B-1F404B75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7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4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DD7F6A-04EE-4AE3-84FA-845408F2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686800" cy="54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40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FEEB9D-3137-4C49-BDA2-B922EC754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153400" cy="5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4239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50496E-5CD4-48E5-A9A0-8F280FFC9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68" y="1066800"/>
            <a:ext cx="839526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0309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4122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77771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2" y="1340769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901519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2846335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Nghe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–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viết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7" y="20381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7</a:t>
            </a:r>
            <a:endParaRPr lang="zh-CN" altLang="en-US" sz="54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2424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9.2|3.5|4.1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118</Words>
  <Application>Microsoft Office PowerPoint</Application>
  <PresentationFormat>On-screen Show (4:3)</PresentationFormat>
  <Paragraphs>40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宋体</vt:lpstr>
      <vt:lpstr>.VnAvant</vt:lpstr>
      <vt:lpstr>Arial</vt:lpstr>
      <vt:lpstr>Arial-Rounded</vt:lpstr>
      <vt:lpstr>Arial-SGK-TV</vt:lpstr>
      <vt:lpstr>Calibri</vt:lpstr>
      <vt:lpstr>Calibri Light</vt:lpstr>
      <vt:lpstr>等线</vt:lpstr>
      <vt:lpstr>inpin heiti</vt:lpstr>
      <vt:lpstr>Times New Roman</vt:lpstr>
      <vt:lpstr>Office Theme</vt:lpstr>
      <vt:lpstr>第一PPT，www.1ppt.com</vt:lpstr>
      <vt:lpstr>1_Office Theme</vt:lpstr>
      <vt:lpstr>2_Office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Administrator</cp:lastModifiedBy>
  <cp:revision>199</cp:revision>
  <dcterms:created xsi:type="dcterms:W3CDTF">2006-08-16T00:00:00Z</dcterms:created>
  <dcterms:modified xsi:type="dcterms:W3CDTF">2025-02-12T01:14:37Z</dcterms:modified>
</cp:coreProperties>
</file>