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2" r:id="rId3"/>
  </p:sldMasterIdLst>
  <p:notesMasterIdLst>
    <p:notesMasterId r:id="rId26"/>
  </p:notesMasterIdLst>
  <p:sldIdLst>
    <p:sldId id="532" r:id="rId4"/>
    <p:sldId id="256" r:id="rId5"/>
    <p:sldId id="275" r:id="rId6"/>
    <p:sldId id="257" r:id="rId7"/>
    <p:sldId id="258" r:id="rId8"/>
    <p:sldId id="281" r:id="rId9"/>
    <p:sldId id="533" r:id="rId10"/>
    <p:sldId id="276" r:id="rId11"/>
    <p:sldId id="534" r:id="rId12"/>
    <p:sldId id="259" r:id="rId13"/>
    <p:sldId id="536" r:id="rId14"/>
    <p:sldId id="263" r:id="rId15"/>
    <p:sldId id="264" r:id="rId16"/>
    <p:sldId id="266" r:id="rId17"/>
    <p:sldId id="270" r:id="rId18"/>
    <p:sldId id="545" r:id="rId19"/>
    <p:sldId id="542" r:id="rId20"/>
    <p:sldId id="544" r:id="rId21"/>
    <p:sldId id="540" r:id="rId22"/>
    <p:sldId id="541" r:id="rId23"/>
    <p:sldId id="271" r:id="rId24"/>
    <p:sldId id="272" r:id="rId25"/>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CC00CC"/>
    <a:srgbClr val="C71E22"/>
    <a:srgbClr val="25C6FF"/>
    <a:srgbClr val="EBF6F9"/>
    <a:srgbClr val="FBD8BB"/>
    <a:srgbClr val="CAE8AA"/>
    <a:srgbClr val="5BD4FF"/>
    <a:srgbClr val="FFDB6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3155" autoAdjust="0"/>
  </p:normalViewPr>
  <p:slideViewPr>
    <p:cSldViewPr>
      <p:cViewPr varScale="1">
        <p:scale>
          <a:sx n="90" d="100"/>
          <a:sy n="90" d="100"/>
        </p:scale>
        <p:origin x="384"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4CB62-83E9-47F2-8B0D-B9154BF4F1C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20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nhìn</a:t>
            </a:r>
            <a:r>
              <a:rPr lang="en-US" baseline="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07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40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786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6"/>
        <p:cNvGrpSpPr/>
        <p:nvPr/>
      </p:nvGrpSpPr>
      <p:grpSpPr>
        <a:xfrm>
          <a:off x="0" y="0"/>
          <a:ext cx="0" cy="0"/>
          <a:chOff x="0" y="0"/>
          <a:chExt cx="0" cy="0"/>
        </a:xfrm>
      </p:grpSpPr>
      <p:grpSp>
        <p:nvGrpSpPr>
          <p:cNvPr id="337" name="Google Shape;337;p3"/>
          <p:cNvGrpSpPr/>
          <p:nvPr/>
        </p:nvGrpSpPr>
        <p:grpSpPr>
          <a:xfrm>
            <a:off x="-65450" y="468625"/>
            <a:ext cx="9438050" cy="5042525"/>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3"/>
          <p:cNvSpPr txBox="1">
            <a:spLocks noGrp="1"/>
          </p:cNvSpPr>
          <p:nvPr>
            <p:ph type="title"/>
          </p:nvPr>
        </p:nvSpPr>
        <p:spPr>
          <a:xfrm>
            <a:off x="4583907" y="2179625"/>
            <a:ext cx="3150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4" name="Google Shape;464;p3"/>
          <p:cNvSpPr txBox="1">
            <a:spLocks noGrp="1"/>
          </p:cNvSpPr>
          <p:nvPr>
            <p:ph type="title" idx="2" hasCustomPrompt="1"/>
          </p:nvPr>
        </p:nvSpPr>
        <p:spPr>
          <a:xfrm>
            <a:off x="4583907" y="1318561"/>
            <a:ext cx="3150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65" name="Google Shape;465;p3"/>
          <p:cNvSpPr txBox="1">
            <a:spLocks noGrp="1"/>
          </p:cNvSpPr>
          <p:nvPr>
            <p:ph type="subTitle" idx="1"/>
          </p:nvPr>
        </p:nvSpPr>
        <p:spPr>
          <a:xfrm>
            <a:off x="4583900" y="3004600"/>
            <a:ext cx="26829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8564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594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空白" type="blank">
  <p:cSld name="1_空白">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extLst>
      <p:ext uri="{BB962C8B-B14F-4D97-AF65-F5344CB8AC3E}">
        <p14:creationId xmlns:p14="http://schemas.microsoft.com/office/powerpoint/2010/main" val="1510960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extLst>
      <p:ext uri="{BB962C8B-B14F-4D97-AF65-F5344CB8AC3E}">
        <p14:creationId xmlns:p14="http://schemas.microsoft.com/office/powerpoint/2010/main" val="3839214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2388928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9454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7946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599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740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672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6187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7605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9061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6614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3050458311"/>
      </p:ext>
    </p:extLst>
  </p:cSld>
  <p:clrMapOvr>
    <a:masterClrMapping/>
  </p:clrMapOvr>
  <p:transition spd="slow">
    <p:push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624452331"/>
      </p:ext>
    </p:extLst>
  </p:cSld>
  <p:clrMapOvr>
    <a:masterClrMapping/>
  </p:clrMapOvr>
  <p:transition spd="slow">
    <p:push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4"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961050550"/>
      </p:ext>
    </p:extLst>
  </p:cSld>
  <p:clrMapOvr>
    <a:masterClrMapping/>
  </p:clrMapOvr>
  <p:transition spd="slow">
    <p:push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1"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E3E627D-6A46-4209-B224-2F4A414233CE}" type="datetimeFigureOut">
              <a:rPr lang="zh-CN" altLang="en-US" smtClean="0"/>
              <a:t>2025/2/12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681663988"/>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E3E627D-6A46-4209-B224-2F4A414233CE}" type="datetimeFigureOut">
              <a:rPr lang="zh-CN" altLang="en-US" smtClean="0"/>
              <a:t>2025/2/12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1652724698"/>
      </p:ext>
    </p:extLst>
  </p:cSld>
  <p:clrMapOvr>
    <a:masterClrMapping/>
  </p:clrMapOvr>
  <p:transition spd="slow">
    <p:push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E3E627D-6A46-4209-B224-2F4A414233CE}" type="datetimeFigureOut">
              <a:rPr lang="zh-CN" altLang="en-US" smtClean="0"/>
              <a:t>2025/2/12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1101252388"/>
      </p:ext>
    </p:extLst>
  </p:cSld>
  <p:clrMapOvr>
    <a:masterClrMapping/>
  </p:clrMapOvr>
  <p:transition spd="slow">
    <p:push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3E627D-6A46-4209-B224-2F4A414233CE}" type="datetimeFigureOut">
              <a:rPr lang="zh-CN" altLang="en-US" smtClean="0"/>
              <a:t>2025/2/12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3366698913"/>
      </p:ext>
    </p:extLst>
  </p:cSld>
  <p:clrMapOvr>
    <a:masterClrMapping/>
  </p:clrMapOvr>
  <p:transition spd="slow">
    <p:push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E3E627D-6A46-4209-B224-2F4A414233CE}" type="datetimeFigureOut">
              <a:rPr lang="zh-CN" altLang="en-US" smtClean="0"/>
              <a:t>2025/2/12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812723971"/>
      </p:ext>
    </p:extLst>
  </p:cSld>
  <p:clrMapOvr>
    <a:masterClrMapping/>
  </p:clrMapOvr>
  <p:transition spd="slow">
    <p:push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E3E627D-6A46-4209-B224-2F4A414233CE}" type="datetimeFigureOut">
              <a:rPr lang="zh-CN" altLang="en-US" smtClean="0"/>
              <a:t>2025/2/12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422638372"/>
      </p:ext>
    </p:extLst>
  </p:cSld>
  <p:clrMapOvr>
    <a:masterClrMapping/>
  </p:clrMapOvr>
  <p:transition spd="slow">
    <p:push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2791341390"/>
      </p:ext>
    </p:extLst>
  </p:cSld>
  <p:clrMapOvr>
    <a:masterClrMapping/>
  </p:clrMapOvr>
  <p:transition spd="slow">
    <p:push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1"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1434793810"/>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4" r:id="rId12"/>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275756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E3E627D-6A46-4209-B224-2F4A414233CE}" type="datetimeFigureOut">
              <a:rPr lang="zh-CN" altLang="en-US" smtClean="0"/>
              <a:t>2025/2/12</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354150908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spd="slow">
    <p:push dir="d"/>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30.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31.pn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37.pn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5" name="图片 6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76834" y="37242"/>
            <a:ext cx="8390096" cy="5069016"/>
          </a:xfrm>
          <a:prstGeom prst="rect">
            <a:avLst/>
          </a:prstGeom>
        </p:spPr>
      </p:pic>
      <p:grpSp>
        <p:nvGrpSpPr>
          <p:cNvPr id="56" name="组合 55"/>
          <p:cNvGrpSpPr/>
          <p:nvPr/>
        </p:nvGrpSpPr>
        <p:grpSpPr>
          <a:xfrm>
            <a:off x="814983" y="999649"/>
            <a:ext cx="7537609" cy="3098483"/>
            <a:chOff x="1085850" y="1332865"/>
            <a:chExt cx="10050145" cy="4131310"/>
          </a:xfrm>
        </p:grpSpPr>
        <p:pic>
          <p:nvPicPr>
            <p:cNvPr id="57" name="image 104"/>
            <p:cNvPicPr>
              <a:picLocks noChangeAspect="1"/>
            </p:cNvPicPr>
            <p:nvPr/>
          </p:nvPicPr>
          <p:blipFill>
            <a:blip r:embed="rId6"/>
            <a:srcRect/>
            <a:stretch>
              <a:fillRect/>
            </a:stretch>
          </p:blipFill>
          <p:spPr>
            <a:xfrm>
              <a:off x="1085850" y="3295650"/>
              <a:ext cx="898525" cy="898525"/>
            </a:xfrm>
            <a:prstGeom prst="rect">
              <a:avLst/>
            </a:prstGeom>
          </p:spPr>
        </p:pic>
        <p:pic>
          <p:nvPicPr>
            <p:cNvPr id="58" name="image 104"/>
            <p:cNvPicPr>
              <a:picLocks noChangeAspect="1"/>
            </p:cNvPicPr>
            <p:nvPr/>
          </p:nvPicPr>
          <p:blipFill>
            <a:blip r:embed="rId6"/>
            <a:srcRect/>
            <a:stretch>
              <a:fillRect/>
            </a:stretch>
          </p:blipFill>
          <p:spPr>
            <a:xfrm>
              <a:off x="9919335" y="2977515"/>
              <a:ext cx="1216660" cy="1216660"/>
            </a:xfrm>
            <a:prstGeom prst="rect">
              <a:avLst/>
            </a:prstGeom>
          </p:spPr>
        </p:pic>
        <p:pic>
          <p:nvPicPr>
            <p:cNvPr id="59" name="image 104"/>
            <p:cNvPicPr>
              <a:picLocks noChangeAspect="1"/>
            </p:cNvPicPr>
            <p:nvPr/>
          </p:nvPicPr>
          <p:blipFill>
            <a:blip r:embed="rId6"/>
            <a:srcRect/>
            <a:stretch>
              <a:fillRect/>
            </a:stretch>
          </p:blipFill>
          <p:spPr>
            <a:xfrm>
              <a:off x="1500505" y="4879975"/>
              <a:ext cx="584200" cy="584200"/>
            </a:xfrm>
            <a:prstGeom prst="rect">
              <a:avLst/>
            </a:prstGeom>
          </p:spPr>
        </p:pic>
        <p:pic>
          <p:nvPicPr>
            <p:cNvPr id="60" name="image 104"/>
            <p:cNvPicPr>
              <a:picLocks noChangeAspect="1"/>
            </p:cNvPicPr>
            <p:nvPr/>
          </p:nvPicPr>
          <p:blipFill>
            <a:blip r:embed="rId6"/>
            <a:srcRect/>
            <a:stretch>
              <a:fillRect/>
            </a:stretch>
          </p:blipFill>
          <p:spPr>
            <a:xfrm>
              <a:off x="9919335" y="4879975"/>
              <a:ext cx="584200" cy="584200"/>
            </a:xfrm>
            <a:prstGeom prst="rect">
              <a:avLst/>
            </a:prstGeom>
          </p:spPr>
        </p:pic>
        <p:pic>
          <p:nvPicPr>
            <p:cNvPr id="61" name="image 104"/>
            <p:cNvPicPr>
              <a:picLocks noChangeAspect="1"/>
            </p:cNvPicPr>
            <p:nvPr/>
          </p:nvPicPr>
          <p:blipFill>
            <a:blip r:embed="rId6"/>
            <a:srcRect/>
            <a:stretch>
              <a:fillRect/>
            </a:stretch>
          </p:blipFill>
          <p:spPr>
            <a:xfrm>
              <a:off x="3239135" y="1332865"/>
              <a:ext cx="882650" cy="882650"/>
            </a:xfrm>
            <a:prstGeom prst="rect">
              <a:avLst/>
            </a:prstGeom>
          </p:spPr>
        </p:pic>
        <p:pic>
          <p:nvPicPr>
            <p:cNvPr id="62" name="image 104"/>
            <p:cNvPicPr>
              <a:picLocks noChangeAspect="1"/>
            </p:cNvPicPr>
            <p:nvPr/>
          </p:nvPicPr>
          <p:blipFill>
            <a:blip r:embed="rId6"/>
            <a:srcRect/>
            <a:stretch>
              <a:fillRect/>
            </a:stretch>
          </p:blipFill>
          <p:spPr>
            <a:xfrm>
              <a:off x="7916545" y="1332865"/>
              <a:ext cx="882650" cy="882650"/>
            </a:xfrm>
            <a:prstGeom prst="rect">
              <a:avLst/>
            </a:prstGeom>
          </p:spPr>
        </p:pic>
      </p:grpSp>
      <p:sp>
        <p:nvSpPr>
          <p:cNvPr id="90" name="文本框 89"/>
          <p:cNvSpPr txBox="1"/>
          <p:nvPr/>
        </p:nvSpPr>
        <p:spPr>
          <a:xfrm>
            <a:off x="1678664" y="1793576"/>
            <a:ext cx="5382101" cy="1384995"/>
          </a:xfrm>
          <a:prstGeom prst="rect">
            <a:avLst/>
          </a:prstGeom>
          <a:noFill/>
        </p:spPr>
        <p:txBody>
          <a:bodyPr wrap="square" rtlCol="0">
            <a:spAutoFit/>
          </a:bodyPr>
          <a:lstStyle/>
          <a:p>
            <a:pPr algn="ctr" defTabSz="685800"/>
            <a:r>
              <a:rPr lang="en-US" altLang="en-GB" sz="2800" b="1" dirty="0">
                <a:solidFill>
                  <a:srgbClr val="C71E22"/>
                </a:solidFill>
                <a:latin typeface="UTM Avo" panose="02040603050506020204" pitchFamily="18" charset="0"/>
                <a:ea typeface="Arial-Rounded" panose="020B0500000000000000" pitchFamily="34" charset="-93"/>
                <a:cs typeface="Times New Roman" panose="02020603050405020304" pitchFamily="18" charset="0"/>
                <a:sym typeface="+mn-ea"/>
              </a:rPr>
              <a:t>CHÀO MỪNG CÁC CON ĐẾN VỚI TIẾT HỌC MÔN </a:t>
            </a:r>
          </a:p>
          <a:p>
            <a:pPr algn="ctr" defTabSz="685800"/>
            <a:r>
              <a:rPr lang="en-US" altLang="en-GB" sz="2800" b="1" dirty="0">
                <a:solidFill>
                  <a:srgbClr val="C71E22"/>
                </a:solidFill>
                <a:latin typeface="UTM Avo" panose="02040603050506020204" pitchFamily="18" charset="0"/>
                <a:ea typeface="Arial-Rounded" panose="020B0500000000000000" pitchFamily="34" charset="-93"/>
                <a:cs typeface="Times New Roman" panose="02020603050405020304" pitchFamily="18" charset="0"/>
                <a:sym typeface="+mn-ea"/>
              </a:rPr>
              <a:t>TIẾNG VIỆT</a:t>
            </a:r>
          </a:p>
        </p:txBody>
      </p:sp>
      <p:grpSp>
        <p:nvGrpSpPr>
          <p:cNvPr id="134" name="组合 133"/>
          <p:cNvGrpSpPr/>
          <p:nvPr/>
        </p:nvGrpSpPr>
        <p:grpSpPr>
          <a:xfrm>
            <a:off x="596" y="0"/>
            <a:ext cx="9144000" cy="5143500"/>
            <a:chOff x="0" y="0"/>
            <a:chExt cx="19200" cy="10800"/>
          </a:xfrm>
        </p:grpSpPr>
        <p:pic>
          <p:nvPicPr>
            <p:cNvPr id="135" name="图片 134"/>
            <p:cNvPicPr>
              <a:picLocks noChangeAspect="1"/>
            </p:cNvPicPr>
            <p:nvPr/>
          </p:nvPicPr>
          <p:blipFill>
            <a:blip r:embed="rId7"/>
            <a:stretch>
              <a:fillRect/>
            </a:stretch>
          </p:blipFill>
          <p:spPr>
            <a:xfrm>
              <a:off x="0" y="8605"/>
              <a:ext cx="19200" cy="2195"/>
            </a:xfrm>
            <a:prstGeom prst="rect">
              <a:avLst/>
            </a:prstGeom>
          </p:spPr>
        </p:pic>
        <p:grpSp>
          <p:nvGrpSpPr>
            <p:cNvPr id="136" name="组合 135"/>
            <p:cNvGrpSpPr/>
            <p:nvPr/>
          </p:nvGrpSpPr>
          <p:grpSpPr>
            <a:xfrm>
              <a:off x="1121" y="0"/>
              <a:ext cx="16899" cy="5190"/>
              <a:chOff x="1121" y="0"/>
              <a:chExt cx="16899" cy="5190"/>
            </a:xfrm>
          </p:grpSpPr>
          <p:pic>
            <p:nvPicPr>
              <p:cNvPr id="137" name="图片 136" descr="素材中国 sccnn.com 2"/>
              <p:cNvPicPr>
                <a:picLocks noChangeAspect="1"/>
              </p:cNvPicPr>
              <p:nvPr/>
            </p:nvPicPr>
            <p:blipFill>
              <a:blip r:embed="rId8"/>
              <a:stretch>
                <a:fillRect/>
              </a:stretch>
            </p:blipFill>
            <p:spPr>
              <a:xfrm>
                <a:off x="1121" y="0"/>
                <a:ext cx="5370" cy="5190"/>
              </a:xfrm>
              <a:prstGeom prst="rect">
                <a:avLst/>
              </a:prstGeom>
            </p:spPr>
          </p:pic>
          <p:pic>
            <p:nvPicPr>
              <p:cNvPr id="138" name="图片 137" descr="素材中国 sccnn.com 2"/>
              <p:cNvPicPr>
                <a:picLocks noChangeAspect="1"/>
              </p:cNvPicPr>
              <p:nvPr/>
            </p:nvPicPr>
            <p:blipFill>
              <a:blip r:embed="rId8"/>
              <a:stretch>
                <a:fillRect/>
              </a:stretch>
            </p:blipFill>
            <p:spPr>
              <a:xfrm flipH="1">
                <a:off x="12650" y="0"/>
                <a:ext cx="5370" cy="5190"/>
              </a:xfrm>
              <a:prstGeom prst="rect">
                <a:avLst/>
              </a:prstGeom>
            </p:spPr>
          </p:pic>
        </p:grpSp>
        <p:pic>
          <p:nvPicPr>
            <p:cNvPr id="139" name="图片 138" descr="组 1"/>
            <p:cNvPicPr>
              <a:picLocks noChangeAspect="1"/>
            </p:cNvPicPr>
            <p:nvPr/>
          </p:nvPicPr>
          <p:blipFill>
            <a:blip r:embed="rId9"/>
            <a:stretch>
              <a:fillRect/>
            </a:stretch>
          </p:blipFill>
          <p:spPr>
            <a:xfrm>
              <a:off x="0" y="0"/>
              <a:ext cx="4110" cy="10782"/>
            </a:xfrm>
            <a:prstGeom prst="rect">
              <a:avLst/>
            </a:prstGeom>
          </p:spPr>
        </p:pic>
        <p:pic>
          <p:nvPicPr>
            <p:cNvPr id="140" name="图片 139" descr="组 1"/>
            <p:cNvPicPr>
              <a:picLocks noChangeAspect="1"/>
            </p:cNvPicPr>
            <p:nvPr/>
          </p:nvPicPr>
          <p:blipFill>
            <a:blip r:embed="rId9"/>
            <a:stretch>
              <a:fillRect/>
            </a:stretch>
          </p:blipFill>
          <p:spPr>
            <a:xfrm flipH="1">
              <a:off x="15090" y="0"/>
              <a:ext cx="4110" cy="10782"/>
            </a:xfrm>
            <a:prstGeom prst="rect">
              <a:avLst/>
            </a:prstGeom>
          </p:spPr>
        </p:pic>
        <p:grpSp>
          <p:nvGrpSpPr>
            <p:cNvPr id="141" name="组合 140"/>
            <p:cNvGrpSpPr/>
            <p:nvPr/>
          </p:nvGrpSpPr>
          <p:grpSpPr>
            <a:xfrm>
              <a:off x="310" y="0"/>
              <a:ext cx="18580" cy="4150"/>
              <a:chOff x="310" y="0"/>
              <a:chExt cx="18580" cy="4150"/>
            </a:xfrm>
          </p:grpSpPr>
          <p:pic>
            <p:nvPicPr>
              <p:cNvPr id="142" name="图片 14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7448" y="709"/>
                <a:ext cx="4244" cy="3441"/>
              </a:xfrm>
              <a:prstGeom prst="rect">
                <a:avLst/>
              </a:prstGeom>
            </p:spPr>
          </p:pic>
          <p:pic>
            <p:nvPicPr>
              <p:cNvPr id="143" name="图片 1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0" y="0"/>
                <a:ext cx="18580" cy="2704"/>
              </a:xfrm>
              <a:prstGeom prst="rect">
                <a:avLst/>
              </a:prstGeom>
            </p:spPr>
          </p:pic>
        </p:grpSp>
        <p:pic>
          <p:nvPicPr>
            <p:cNvPr id="144" name="image 104"/>
            <p:cNvPicPr>
              <a:picLocks noChangeAspect="1"/>
            </p:cNvPicPr>
            <p:nvPr/>
          </p:nvPicPr>
          <p:blipFill>
            <a:blip r:embed="rId6"/>
            <a:srcRect/>
            <a:stretch>
              <a:fillRect/>
            </a:stretch>
          </p:blipFill>
          <p:spPr>
            <a:xfrm>
              <a:off x="1710" y="5190"/>
              <a:ext cx="1415" cy="1415"/>
            </a:xfrm>
            <a:prstGeom prst="rect">
              <a:avLst/>
            </a:prstGeom>
          </p:spPr>
        </p:pic>
        <p:pic>
          <p:nvPicPr>
            <p:cNvPr id="145" name="image 104"/>
            <p:cNvPicPr>
              <a:picLocks noChangeAspect="1"/>
            </p:cNvPicPr>
            <p:nvPr/>
          </p:nvPicPr>
          <p:blipFill>
            <a:blip r:embed="rId6"/>
            <a:srcRect/>
            <a:stretch>
              <a:fillRect/>
            </a:stretch>
          </p:blipFill>
          <p:spPr>
            <a:xfrm>
              <a:off x="15621" y="4689"/>
              <a:ext cx="1916" cy="1916"/>
            </a:xfrm>
            <a:prstGeom prst="rect">
              <a:avLst/>
            </a:prstGeom>
          </p:spPr>
        </p:pic>
        <p:pic>
          <p:nvPicPr>
            <p:cNvPr id="146" name="image 104"/>
            <p:cNvPicPr>
              <a:picLocks noChangeAspect="1"/>
            </p:cNvPicPr>
            <p:nvPr/>
          </p:nvPicPr>
          <p:blipFill>
            <a:blip r:embed="rId6"/>
            <a:srcRect/>
            <a:stretch>
              <a:fillRect/>
            </a:stretch>
          </p:blipFill>
          <p:spPr>
            <a:xfrm>
              <a:off x="2363" y="7685"/>
              <a:ext cx="920" cy="920"/>
            </a:xfrm>
            <a:prstGeom prst="rect">
              <a:avLst/>
            </a:prstGeom>
          </p:spPr>
        </p:pic>
        <p:pic>
          <p:nvPicPr>
            <p:cNvPr id="147" name="image 104"/>
            <p:cNvPicPr>
              <a:picLocks noChangeAspect="1"/>
            </p:cNvPicPr>
            <p:nvPr/>
          </p:nvPicPr>
          <p:blipFill>
            <a:blip r:embed="rId6"/>
            <a:srcRect/>
            <a:stretch>
              <a:fillRect/>
            </a:stretch>
          </p:blipFill>
          <p:spPr>
            <a:xfrm>
              <a:off x="15621" y="7685"/>
              <a:ext cx="920" cy="920"/>
            </a:xfrm>
            <a:prstGeom prst="rect">
              <a:avLst/>
            </a:prstGeom>
          </p:spPr>
        </p:pic>
        <p:pic>
          <p:nvPicPr>
            <p:cNvPr id="148" name="image 104"/>
            <p:cNvPicPr>
              <a:picLocks noChangeAspect="1"/>
            </p:cNvPicPr>
            <p:nvPr/>
          </p:nvPicPr>
          <p:blipFill>
            <a:blip r:embed="rId6"/>
            <a:srcRect/>
            <a:stretch>
              <a:fillRect/>
            </a:stretch>
          </p:blipFill>
          <p:spPr>
            <a:xfrm>
              <a:off x="5101" y="2099"/>
              <a:ext cx="1390" cy="1390"/>
            </a:xfrm>
            <a:prstGeom prst="rect">
              <a:avLst/>
            </a:prstGeom>
          </p:spPr>
        </p:pic>
        <p:pic>
          <p:nvPicPr>
            <p:cNvPr id="149" name="image 104"/>
            <p:cNvPicPr>
              <a:picLocks noChangeAspect="1"/>
            </p:cNvPicPr>
            <p:nvPr/>
          </p:nvPicPr>
          <p:blipFill>
            <a:blip r:embed="rId6"/>
            <a:srcRect/>
            <a:stretch>
              <a:fillRect/>
            </a:stretch>
          </p:blipFill>
          <p:spPr>
            <a:xfrm>
              <a:off x="12467" y="2099"/>
              <a:ext cx="1390" cy="1390"/>
            </a:xfrm>
            <a:prstGeom prst="rect">
              <a:avLst/>
            </a:prstGeom>
          </p:spPr>
        </p:pic>
      </p:grpSp>
      <p:pic>
        <p:nvPicPr>
          <p:cNvPr id="151" name="图片 1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60756" y="804625"/>
            <a:ext cx="5143500" cy="5143500"/>
          </a:xfrm>
          <a:prstGeom prst="rect">
            <a:avLst/>
          </a:prstGeom>
        </p:spPr>
      </p:pic>
      <p:pic>
        <p:nvPicPr>
          <p:cNvPr id="33" name="图片 151">
            <a:extLst>
              <a:ext uri="{FF2B5EF4-FFF2-40B4-BE49-F238E27FC236}">
                <a16:creationId xmlns:a16="http://schemas.microsoft.com/office/drawing/2014/main" id="{634D7DF4-BD5E-425E-AB65-6A9D77B2032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71600" y="895350"/>
            <a:ext cx="5143500" cy="5143500"/>
          </a:xfrm>
          <a:prstGeom prst="rect">
            <a:avLst/>
          </a:prstGeom>
        </p:spPr>
      </p:pic>
    </p:spTree>
    <p:custDataLst>
      <p:tags r:id="rId1"/>
    </p:custData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edge">
                                      <p:cBhvr>
                                        <p:cTn id="12" dur="20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heel(1)">
                                      <p:cBhvr>
                                        <p:cTn id="17" dur="20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1000"/>
                                        <p:tgtEl>
                                          <p:spTgt spid="134"/>
                                        </p:tgtEl>
                                      </p:cBhvr>
                                    </p:animEffect>
                                    <p:anim calcmode="lin" valueType="num">
                                      <p:cBhvr>
                                        <p:cTn id="23" dur="1000" fill="hold"/>
                                        <p:tgtEl>
                                          <p:spTgt spid="134"/>
                                        </p:tgtEl>
                                        <p:attrNameLst>
                                          <p:attrName>ppt_x</p:attrName>
                                        </p:attrNameLst>
                                      </p:cBhvr>
                                      <p:tavLst>
                                        <p:tav tm="0">
                                          <p:val>
                                            <p:strVal val="#ppt_x"/>
                                          </p:val>
                                        </p:tav>
                                        <p:tav tm="100000">
                                          <p:val>
                                            <p:strVal val="#ppt_x"/>
                                          </p:val>
                                        </p:tav>
                                      </p:tavLst>
                                    </p:anim>
                                    <p:anim calcmode="lin" valueType="num">
                                      <p:cBhvr>
                                        <p:cTn id="2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0"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8216B3F-2706-4C4B-A3E1-6386F9039E5C}"/>
              </a:ext>
            </a:extLst>
          </p:cNvPr>
          <p:cNvSpPr txBox="1"/>
          <p:nvPr/>
        </p:nvSpPr>
        <p:spPr>
          <a:xfrm>
            <a:off x="147918" y="596549"/>
            <a:ext cx="8839199" cy="4893635"/>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Hôm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nay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là</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sinh</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nhật</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của</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nhưng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nó</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bị</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ốm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Đang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buồn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bã</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bỗng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nghe</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tiếng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gọi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Thì</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ra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đến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chúc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mừng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sinh</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nhật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Thỏ</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trắng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mang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cà</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rốt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Gấu</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đen</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ngoạm</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nguyên</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một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nải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chuối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Khỉ</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vàng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và</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sóc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nâu</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tặng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tiết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mục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ngúc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ngoắc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đuôi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Vẹt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mỏ</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khoằm</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thay</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mặt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nói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những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lời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chúc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tốt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đẹp</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vui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ơi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là</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vui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Nó</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huơ</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vòi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mấy</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vòng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để</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cảm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ơn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Lâm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Anh)</a:t>
            </a:r>
          </a:p>
        </p:txBody>
      </p:sp>
      <p:sp>
        <p:nvSpPr>
          <p:cNvPr id="7" name="Oval 6"/>
          <p:cNvSpPr/>
          <p:nvPr/>
        </p:nvSpPr>
        <p:spPr>
          <a:xfrm>
            <a:off x="824821" y="7429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1</a:t>
            </a:r>
          </a:p>
        </p:txBody>
      </p:sp>
      <p:sp>
        <p:nvSpPr>
          <p:cNvPr id="15" name="Oval 14"/>
          <p:cNvSpPr/>
          <p:nvPr/>
        </p:nvSpPr>
        <p:spPr>
          <a:xfrm>
            <a:off x="672421" y="1194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2</a:t>
            </a:r>
          </a:p>
        </p:txBody>
      </p:sp>
      <p:sp>
        <p:nvSpPr>
          <p:cNvPr id="16" name="Oval 15"/>
          <p:cNvSpPr/>
          <p:nvPr/>
        </p:nvSpPr>
        <p:spPr>
          <a:xfrm>
            <a:off x="7772400" y="1194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3</a:t>
            </a:r>
          </a:p>
        </p:txBody>
      </p:sp>
      <p:sp>
        <p:nvSpPr>
          <p:cNvPr id="17" name="Oval 16"/>
          <p:cNvSpPr/>
          <p:nvPr/>
        </p:nvSpPr>
        <p:spPr>
          <a:xfrm>
            <a:off x="6172200" y="15811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4</a:t>
            </a:r>
          </a:p>
        </p:txBody>
      </p:sp>
      <p:sp>
        <p:nvSpPr>
          <p:cNvPr id="18" name="Oval 17"/>
          <p:cNvSpPr/>
          <p:nvPr/>
        </p:nvSpPr>
        <p:spPr>
          <a:xfrm>
            <a:off x="1219200" y="203647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5</a:t>
            </a:r>
          </a:p>
        </p:txBody>
      </p:sp>
      <p:sp>
        <p:nvSpPr>
          <p:cNvPr id="19" name="Oval 18"/>
          <p:cNvSpPr/>
          <p:nvPr/>
        </p:nvSpPr>
        <p:spPr>
          <a:xfrm>
            <a:off x="8092495" y="202831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6</a:t>
            </a:r>
          </a:p>
        </p:txBody>
      </p:sp>
      <p:sp>
        <p:nvSpPr>
          <p:cNvPr id="20" name="Oval 19"/>
          <p:cNvSpPr/>
          <p:nvPr/>
        </p:nvSpPr>
        <p:spPr>
          <a:xfrm>
            <a:off x="-76200" y="29527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7</a:t>
            </a:r>
          </a:p>
        </p:txBody>
      </p:sp>
      <p:sp>
        <p:nvSpPr>
          <p:cNvPr id="21" name="Oval 20"/>
          <p:cNvSpPr/>
          <p:nvPr/>
        </p:nvSpPr>
        <p:spPr>
          <a:xfrm>
            <a:off x="824821" y="3802573"/>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8</a:t>
            </a:r>
          </a:p>
        </p:txBody>
      </p:sp>
      <p:sp>
        <p:nvSpPr>
          <p:cNvPr id="23" name="Oval 22"/>
          <p:cNvSpPr/>
          <p:nvPr/>
        </p:nvSpPr>
        <p:spPr>
          <a:xfrm>
            <a:off x="4453932" y="365342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9</a:t>
            </a:r>
          </a:p>
        </p:txBody>
      </p:sp>
      <p:sp>
        <p:nvSpPr>
          <p:cNvPr id="26" name="TextBox 25">
            <a:extLst>
              <a:ext uri="{FF2B5EF4-FFF2-40B4-BE49-F238E27FC236}">
                <a16:creationId xmlns:a16="http://schemas.microsoft.com/office/drawing/2014/main" id="{56C6C249-D195-4869-AB9E-E80E9EF6D2A9}"/>
              </a:ext>
            </a:extLst>
          </p:cNvPr>
          <p:cNvSpPr txBox="1"/>
          <p:nvPr/>
        </p:nvSpPr>
        <p:spPr>
          <a:xfrm>
            <a:off x="1480400" y="43699"/>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Sinh</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nhật</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của</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con</a:t>
            </a:r>
          </a:p>
        </p:txBody>
      </p:sp>
    </p:spTree>
    <p:custDataLst>
      <p:tags r:id="rId1"/>
    </p:custDataLst>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P spid="19" grpId="0" animBg="1"/>
      <p:bldP spid="20" grpId="0" animBg="1"/>
      <p:bldP spid="2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Đọc</a:t>
            </a:r>
            <a:endParaRPr kumimoji="0" lang="en-US" sz="28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endParaRPr>
          </a:p>
        </p:txBody>
      </p:sp>
      <p:sp>
        <p:nvSpPr>
          <p:cNvPr id="4" name="TextBox 3"/>
          <p:cNvSpPr txBox="1"/>
          <p:nvPr/>
        </p:nvSpPr>
        <p:spPr>
          <a:xfrm>
            <a:off x="1598468" y="115670"/>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Sinh</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nhật</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của</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con</a:t>
            </a:r>
          </a:p>
        </p:txBody>
      </p:sp>
      <p:sp>
        <p:nvSpPr>
          <p:cNvPr id="5" name="TextBox 4"/>
          <p:cNvSpPr txBox="1"/>
          <p:nvPr/>
        </p:nvSpPr>
        <p:spPr>
          <a:xfrm>
            <a:off x="152400" y="674499"/>
            <a:ext cx="8839199" cy="446274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Hôm</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nay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là</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sinh</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nhật</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của</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nhưng</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nó</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bị</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ốm</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Đang</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buồn</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bã</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bỗng</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nghe</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tiếng</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gọi</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Thì</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ra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đến</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chúc</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mừng</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sinh</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nhật</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Thỏ</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trắng</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mang</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cà</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rốt</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Gấu</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đen</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ngoạm</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nguyên</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một</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nải</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chuối</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Khỉ</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vàng</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và</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sóc</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nâu</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tặng</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tiết</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mục</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ngúc</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ngoắc</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đuôi</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Vẹt</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mỏ</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khoằm</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thay</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mặt</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nói</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những</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lời</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chúc</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tốt</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SGK-TV" pitchFamily="2" charset="0"/>
                <a:ea typeface="Arial-Rounded" pitchFamily="34" charset="0"/>
                <a:cs typeface="Arial-SGK-TV" pitchFamily="2" charset="0"/>
              </a:rPr>
              <a:t>đẹp</a:t>
            </a:r>
            <a:r>
              <a:rPr kumimoji="0" lang="en-US" sz="2800" b="0" i="0" u="none" strike="noStrike" kern="1200" cap="none" spc="0" normalizeH="0" baseline="0" noProof="0" dirty="0">
                <a:ln>
                  <a:noFill/>
                </a:ln>
                <a:solidFill>
                  <a:schemeClr val="accent6">
                    <a:lumMod val="75000"/>
                  </a:schemeClr>
                </a:solidFill>
                <a:effectLst/>
                <a:uLnTx/>
                <a:uFillTx/>
                <a:latin typeface="Arial-SGK-TV" pitchFamily="2" charset="0"/>
                <a:ea typeface="Arial-Rounded" pitchFamily="34" charset="0"/>
                <a:cs typeface="Arial-SGK-TV" pitchFamily="2"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vui</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ơi</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là</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vui</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Nó</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huơ</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vòi</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mấy</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vòng</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để</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cảm</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ơn</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p>
        </p:txBody>
      </p:sp>
      <p:sp>
        <p:nvSpPr>
          <p:cNvPr id="6" name="Oval 5">
            <a:extLst>
              <a:ext uri="{FF2B5EF4-FFF2-40B4-BE49-F238E27FC236}">
                <a16:creationId xmlns:a16="http://schemas.microsoft.com/office/drawing/2014/main" id="{4BC61AF8-ABA1-418D-AB1B-A12028F73AB2}"/>
              </a:ext>
            </a:extLst>
          </p:cNvPr>
          <p:cNvSpPr/>
          <p:nvPr/>
        </p:nvSpPr>
        <p:spPr>
          <a:xfrm>
            <a:off x="772867" y="814055"/>
            <a:ext cx="304800" cy="304800"/>
          </a:xfrm>
          <a:prstGeom prst="ellipse">
            <a:avLst/>
          </a:prstGeom>
          <a:solidFill>
            <a:srgbClr val="92D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1</a:t>
            </a:r>
          </a:p>
        </p:txBody>
      </p:sp>
      <p:sp>
        <p:nvSpPr>
          <p:cNvPr id="7" name="Oval 6">
            <a:extLst>
              <a:ext uri="{FF2B5EF4-FFF2-40B4-BE49-F238E27FC236}">
                <a16:creationId xmlns:a16="http://schemas.microsoft.com/office/drawing/2014/main" id="{7F70E40F-C8D6-4A71-8F0F-A68BECD17848}"/>
              </a:ext>
            </a:extLst>
          </p:cNvPr>
          <p:cNvSpPr/>
          <p:nvPr/>
        </p:nvSpPr>
        <p:spPr>
          <a:xfrm>
            <a:off x="772867" y="3867150"/>
            <a:ext cx="304800" cy="304800"/>
          </a:xfrm>
          <a:prstGeom prst="ellipse">
            <a:avLst/>
          </a:prstGeom>
          <a:solidFill>
            <a:srgbClr val="92D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2</a:t>
            </a:r>
          </a:p>
        </p:txBody>
      </p:sp>
    </p:spTree>
    <p:custDataLst>
      <p:tags r:id="rId1"/>
    </p:custDataLst>
    <p:extLst>
      <p:ext uri="{BB962C8B-B14F-4D97-AF65-F5344CB8AC3E}">
        <p14:creationId xmlns:p14="http://schemas.microsoft.com/office/powerpoint/2010/main" val="31795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4572000" cy="584775"/>
          </a:xfrm>
          <a:prstGeom prst="rect">
            <a:avLst/>
          </a:prstGeom>
          <a:solidFill>
            <a:srgbClr val="A9DA74"/>
          </a:solidFill>
        </p:spPr>
        <p:txBody>
          <a:bodyPr wrap="square" rtlCol="0">
            <a:spAutoFit/>
          </a:bodyPr>
          <a:lstStyle/>
          <a:p>
            <a:pPr algn="ctr"/>
            <a:r>
              <a:rPr lang="en-US" sz="3200" b="1" dirty="0" err="1">
                <a:latin typeface="Arial-SGK-TV" pitchFamily="2" charset="0"/>
                <a:ea typeface="Arial-Rounded" pitchFamily="34" charset="0"/>
                <a:cs typeface="Arial-SGK-TV" pitchFamily="2" charset="0"/>
              </a:rPr>
              <a:t>Luyện</a:t>
            </a:r>
            <a:r>
              <a:rPr lang="en-US" sz="3200" b="1" dirty="0">
                <a:latin typeface="Arial-SGK-TV" pitchFamily="2" charset="0"/>
                <a:ea typeface="Arial-Rounded" pitchFamily="34" charset="0"/>
                <a:cs typeface="Arial-SGK-TV" pitchFamily="2" charset="0"/>
              </a:rPr>
              <a:t> </a:t>
            </a:r>
            <a:r>
              <a:rPr lang="en-US" sz="3200" b="1" dirty="0" err="1">
                <a:latin typeface="Arial-SGK-TV" pitchFamily="2" charset="0"/>
                <a:ea typeface="Arial-Rounded" pitchFamily="34" charset="0"/>
                <a:cs typeface="Arial-SGK-TV" pitchFamily="2" charset="0"/>
              </a:rPr>
              <a:t>đọc</a:t>
            </a:r>
            <a:r>
              <a:rPr lang="en-US" sz="3200" b="1" dirty="0">
                <a:latin typeface="Arial-SGK-TV" pitchFamily="2" charset="0"/>
                <a:ea typeface="Arial-Rounded" pitchFamily="34" charset="0"/>
                <a:cs typeface="Arial-SGK-TV" pitchFamily="2" charset="0"/>
              </a:rPr>
              <a:t> </a:t>
            </a:r>
            <a:r>
              <a:rPr lang="en-US" sz="3200" b="1" dirty="0" err="1">
                <a:latin typeface="Arial-SGK-TV" pitchFamily="2" charset="0"/>
                <a:ea typeface="Arial-Rounded" pitchFamily="34" charset="0"/>
                <a:cs typeface="Arial-SGK-TV" pitchFamily="2" charset="0"/>
              </a:rPr>
              <a:t>câu</a:t>
            </a:r>
            <a:r>
              <a:rPr lang="en-US" sz="3200" b="1" dirty="0">
                <a:latin typeface="Arial-SGK-TV" pitchFamily="2" charset="0"/>
                <a:ea typeface="Arial-Rounded" pitchFamily="34" charset="0"/>
                <a:cs typeface="Arial-SGK-TV" pitchFamily="2" charset="0"/>
              </a:rPr>
              <a:t> </a:t>
            </a:r>
            <a:r>
              <a:rPr lang="en-US" sz="3200" b="1" dirty="0" err="1">
                <a:latin typeface="Arial-SGK-TV" pitchFamily="2" charset="0"/>
                <a:ea typeface="Arial-Rounded" pitchFamily="34" charset="0"/>
                <a:cs typeface="Arial-SGK-TV" pitchFamily="2" charset="0"/>
              </a:rPr>
              <a:t>dài</a:t>
            </a:r>
            <a:r>
              <a:rPr lang="en-US" sz="3200" b="1" dirty="0">
                <a:latin typeface="Arial-SGK-TV" pitchFamily="2" charset="0"/>
                <a:ea typeface="Arial-Rounded" pitchFamily="34" charset="0"/>
                <a:cs typeface="Arial-SGK-TV" pitchFamily="2" charset="0"/>
              </a:rPr>
              <a:t>:</a:t>
            </a:r>
          </a:p>
        </p:txBody>
      </p:sp>
      <p:sp>
        <p:nvSpPr>
          <p:cNvPr id="4" name="TextBox 3"/>
          <p:cNvSpPr txBox="1"/>
          <p:nvPr/>
        </p:nvSpPr>
        <p:spPr>
          <a:xfrm>
            <a:off x="152400" y="3221540"/>
            <a:ext cx="8610600" cy="1077218"/>
          </a:xfrm>
          <a:prstGeom prst="rect">
            <a:avLst/>
          </a:prstGeom>
          <a:noFill/>
        </p:spPr>
        <p:txBody>
          <a:bodyPr wrap="square" rtlCol="0">
            <a:spAutoFit/>
          </a:bodyPr>
          <a:lstStyle/>
          <a:p>
            <a:pPr algn="just"/>
            <a:r>
              <a:rPr lang="en-US" sz="3200" dirty="0" err="1">
                <a:latin typeface="Arial-SGK-TV" pitchFamily="2" charset="0"/>
                <a:ea typeface="Arial-Rounded" pitchFamily="34" charset="0"/>
                <a:cs typeface="Arial-SGK-TV" pitchFamily="2" charset="0"/>
              </a:rPr>
              <a:t>Vẹt</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mỏ</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khoằm</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thay</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mặt</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các</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bạn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nói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những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lời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chúc</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tốt</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đẹp</a:t>
            </a:r>
            <a:r>
              <a:rPr lang="en-US" sz="3200" dirty="0">
                <a:latin typeface="Arial-SGK-TV" pitchFamily="2" charset="0"/>
                <a:ea typeface="Arial-Rounded" pitchFamily="34" charset="0"/>
                <a:cs typeface="Arial-SGK-TV" pitchFamily="2" charset="0"/>
              </a:rPr>
              <a:t>.</a:t>
            </a:r>
          </a:p>
        </p:txBody>
      </p:sp>
      <p:sp>
        <p:nvSpPr>
          <p:cNvPr id="9" name="TextBox 8"/>
          <p:cNvSpPr txBox="1"/>
          <p:nvPr/>
        </p:nvSpPr>
        <p:spPr>
          <a:xfrm>
            <a:off x="152400" y="1866927"/>
            <a:ext cx="8686800" cy="1077218"/>
          </a:xfrm>
          <a:prstGeom prst="rect">
            <a:avLst/>
          </a:prstGeom>
          <a:noFill/>
        </p:spPr>
        <p:txBody>
          <a:bodyPr wrap="square" rtlCol="0">
            <a:spAutoFit/>
          </a:bodyPr>
          <a:lstStyle/>
          <a:p>
            <a:pPr algn="just"/>
            <a:r>
              <a:rPr lang="en-US" sz="3200" dirty="0" err="1">
                <a:latin typeface="Arial-SGK-TV" pitchFamily="2" charset="0"/>
                <a:ea typeface="Arial-Rounded" pitchFamily="34" charset="0"/>
                <a:cs typeface="Arial-SGK-TV" pitchFamily="2" charset="0"/>
              </a:rPr>
              <a:t>Khỉ</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vàng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và</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sóc</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nâu</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tặng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voi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tiết</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mục</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ngúc</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ngoắc</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đuôi</a:t>
            </a:r>
            <a:r>
              <a:rPr lang="en-US" sz="3200" dirty="0">
                <a:latin typeface="Arial-SGK-TV" pitchFamily="2" charset="0"/>
                <a:ea typeface="Arial-Rounded" pitchFamily="34" charset="0"/>
                <a:cs typeface="Arial-SGK-TV" pitchFamily="2" charset="0"/>
              </a:rPr>
              <a:t>”.</a:t>
            </a:r>
            <a:endParaRPr lang="en-US" sz="3200" b="1" dirty="0">
              <a:latin typeface="Arial-SGK-TV" pitchFamily="2" charset="0"/>
              <a:ea typeface="Arial-Rounded" pitchFamily="34" charset="0"/>
              <a:cs typeface="Arial-SGK-TV" pitchFamily="2" charset="0"/>
            </a:endParaRPr>
          </a:p>
        </p:txBody>
      </p:sp>
    </p:spTree>
    <p:custDataLst>
      <p:tags r:id="rId1"/>
    </p:custDataLst>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3026698" y="3364746"/>
            <a:ext cx="3352800" cy="158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5750"/>
            <a:ext cx="8149352" cy="421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507673" cy="461653"/>
          </a:xfrm>
          <a:prstGeom prst="rect">
            <a:avLst/>
          </a:prstGeom>
          <a:noFill/>
        </p:spPr>
        <p:txBody>
          <a:bodyPr wrap="square" lIns="91428" tIns="45714" rIns="91428" bIns="45714" rtlCol="0">
            <a:spAutoFit/>
          </a:bodyPr>
          <a:lstStyle/>
          <a:p>
            <a:pPr algn="just"/>
            <a:r>
              <a:rPr lang="en-US" sz="2400" b="1" dirty="0" err="1">
                <a:latin typeface="Arial-SGK-TV" pitchFamily="2" charset="0"/>
                <a:ea typeface="Arial-Rounded" pitchFamily="34" charset="0"/>
                <a:cs typeface="Arial-SGK-TV" pitchFamily="2" charset="0"/>
              </a:rPr>
              <a:t>Trả</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lời</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câu</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hỏi</a:t>
            </a:r>
            <a:endParaRPr lang="en-US" sz="2400" b="1" dirty="0">
              <a:latin typeface="Arial-SGK-TV" pitchFamily="2" charset="0"/>
              <a:ea typeface="Arial-Rounded" pitchFamily="34" charset="0"/>
              <a:cs typeface="Arial-SGK-TV" pitchFamily="2" charset="0"/>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073" y="481765"/>
            <a:ext cx="6934200" cy="35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46726" y="4178986"/>
            <a:ext cx="8283864" cy="584775"/>
          </a:xfrm>
          <a:prstGeom prst="rect">
            <a:avLst/>
          </a:prstGeom>
          <a:solidFill>
            <a:srgbClr val="BEE395"/>
          </a:solidFill>
        </p:spPr>
        <p:txBody>
          <a:bodyPr wrap="square" rtlCol="0">
            <a:spAutoFit/>
          </a:bodyPr>
          <a:lstStyle/>
          <a:p>
            <a:pPr algn="ctr"/>
            <a:r>
              <a:rPr lang="en-US" sz="3200" dirty="0" err="1">
                <a:latin typeface="Arial-SGK-TV" pitchFamily="2" charset="0"/>
                <a:ea typeface="Arial-Rounded" pitchFamily="34" charset="0"/>
                <a:cs typeface="Arial-SGK-TV" pitchFamily="2" charset="0"/>
              </a:rPr>
              <a:t>Những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bạn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nào</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đến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mừng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sinh</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nhật</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voi</a:t>
            </a:r>
            <a:r>
              <a:rPr lang="en-US" sz="3200" dirty="0">
                <a:latin typeface="Arial-SGK-TV" pitchFamily="2" charset="0"/>
                <a:ea typeface="Arial-Rounded" pitchFamily="34" charset="0"/>
                <a:cs typeface="Arial-SGK-TV" pitchFamily="2" charset="0"/>
              </a:rPr>
              <a:t> con?</a:t>
            </a:r>
          </a:p>
        </p:txBody>
      </p:sp>
      <p:sp>
        <p:nvSpPr>
          <p:cNvPr id="10" name="TextBox 9"/>
          <p:cNvSpPr txBox="1"/>
          <p:nvPr/>
        </p:nvSpPr>
        <p:spPr>
          <a:xfrm>
            <a:off x="432995" y="4070977"/>
            <a:ext cx="8283864" cy="584775"/>
          </a:xfrm>
          <a:prstGeom prst="rect">
            <a:avLst/>
          </a:prstGeom>
          <a:solidFill>
            <a:srgbClr val="BEE395"/>
          </a:solidFill>
        </p:spPr>
        <p:txBody>
          <a:bodyPr wrap="square" rtlCol="0">
            <a:spAutoFit/>
          </a:bodyPr>
          <a:lstStyle/>
          <a:p>
            <a:pPr algn="ctr"/>
            <a:r>
              <a:rPr lang="en-US" sz="3200" dirty="0" err="1">
                <a:latin typeface="Arial-SGK-TV" pitchFamily="2" charset="0"/>
                <a:ea typeface="Arial-Rounded" pitchFamily="34" charset="0"/>
                <a:cs typeface="Arial-SGK-TV" pitchFamily="2" charset="0"/>
              </a:rPr>
              <a:t>Các</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bạn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tặng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quà</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gì</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cho</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voi</a:t>
            </a:r>
            <a:r>
              <a:rPr lang="en-US" sz="3200" dirty="0">
                <a:latin typeface="Arial-SGK-TV" pitchFamily="2" charset="0"/>
                <a:ea typeface="Arial-Rounded" pitchFamily="34" charset="0"/>
                <a:cs typeface="Arial-SGK-TV" pitchFamily="2" charset="0"/>
              </a:rPr>
              <a:t>?</a:t>
            </a:r>
          </a:p>
        </p:txBody>
      </p:sp>
      <p:sp>
        <p:nvSpPr>
          <p:cNvPr id="11" name="TextBox 10"/>
          <p:cNvSpPr txBox="1"/>
          <p:nvPr/>
        </p:nvSpPr>
        <p:spPr>
          <a:xfrm>
            <a:off x="307740" y="4178986"/>
            <a:ext cx="8283864" cy="584775"/>
          </a:xfrm>
          <a:prstGeom prst="rect">
            <a:avLst/>
          </a:prstGeom>
          <a:solidFill>
            <a:srgbClr val="BEE395"/>
          </a:solidFill>
        </p:spPr>
        <p:txBody>
          <a:bodyPr wrap="square" rtlCol="0">
            <a:spAutoFit/>
          </a:bodyPr>
          <a:lstStyle/>
          <a:p>
            <a:pPr algn="ctr"/>
            <a:r>
              <a:rPr lang="en-US" sz="3200" dirty="0" err="1">
                <a:latin typeface="Arial-SGK-TV" pitchFamily="2" charset="0"/>
                <a:ea typeface="Arial-Rounded" pitchFamily="34" charset="0"/>
                <a:cs typeface="Arial-SGK-TV" pitchFamily="2" charset="0"/>
              </a:rPr>
              <a:t>Voi</a:t>
            </a:r>
            <a:r>
              <a:rPr lang="en-US" sz="3200" dirty="0">
                <a:latin typeface="Arial-SGK-TV" pitchFamily="2" charset="0"/>
                <a:ea typeface="Arial-Rounded" pitchFamily="34" charset="0"/>
                <a:cs typeface="Arial-SGK-TV" pitchFamily="2" charset="0"/>
              </a:rPr>
              <a:t> con </a:t>
            </a:r>
            <a:r>
              <a:rPr lang="en-US" sz="3200" dirty="0" err="1">
                <a:latin typeface="Arial-SGK-TV" pitchFamily="2" charset="0"/>
                <a:ea typeface="Arial-Rounded" pitchFamily="34" charset="0"/>
                <a:cs typeface="Arial-SGK-TV" pitchFamily="2" charset="0"/>
              </a:rPr>
              <a:t>làm</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gì</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để</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cảm</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ơn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các</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bạn</a:t>
            </a:r>
            <a:r>
              <a:rPr lang="en-US" sz="3200" dirty="0">
                <a:latin typeface="Arial-SGK-TV" pitchFamily="2" charset="0"/>
                <a:ea typeface="Arial-Rounded" pitchFamily="34" charset="0"/>
                <a:cs typeface="Arial-SGK-TV" pitchFamily="2" charset="0"/>
              </a:rPr>
              <a:t>?</a:t>
            </a:r>
          </a:p>
        </p:txBody>
      </p:sp>
      <p:sp>
        <p:nvSpPr>
          <p:cNvPr id="12" name="TextBox 11"/>
          <p:cNvSpPr txBox="1"/>
          <p:nvPr/>
        </p:nvSpPr>
        <p:spPr>
          <a:xfrm>
            <a:off x="381000" y="4107920"/>
            <a:ext cx="8283864" cy="584775"/>
          </a:xfrm>
          <a:prstGeom prst="rect">
            <a:avLst/>
          </a:prstGeom>
          <a:solidFill>
            <a:srgbClr val="BEE395"/>
          </a:solidFill>
        </p:spPr>
        <p:txBody>
          <a:bodyPr wrap="square" rtlCol="0">
            <a:spAutoFit/>
          </a:bodyPr>
          <a:lstStyle/>
          <a:p>
            <a:pPr algn="ctr"/>
            <a:r>
              <a:rPr lang="en-US" sz="3200" dirty="0" err="1">
                <a:latin typeface="Arial-SGK-TV" pitchFamily="2" charset="0"/>
                <a:ea typeface="Arial-Rounded" pitchFamily="34" charset="0"/>
                <a:cs typeface="Arial-SGK-TV" pitchFamily="2" charset="0"/>
              </a:rPr>
              <a:t>Sinh</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nhật</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của</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voi</a:t>
            </a:r>
            <a:r>
              <a:rPr lang="en-US" sz="3200" dirty="0">
                <a:latin typeface="Arial-SGK-TV" pitchFamily="2" charset="0"/>
                <a:ea typeface="Arial-Rounded" pitchFamily="34" charset="0"/>
                <a:cs typeface="Arial-SGK-TV" pitchFamily="2" charset="0"/>
              </a:rPr>
              <a:t> con </a:t>
            </a:r>
            <a:r>
              <a:rPr lang="en-US" sz="3200" dirty="0" err="1">
                <a:latin typeface="Arial-SGK-TV" pitchFamily="2" charset="0"/>
                <a:ea typeface="Arial-Rounded" pitchFamily="34" charset="0"/>
                <a:cs typeface="Arial-SGK-TV" pitchFamily="2" charset="0"/>
              </a:rPr>
              <a:t>như</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thế</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nào</a:t>
            </a:r>
            <a:r>
              <a:rPr lang="en-US" sz="3200" dirty="0">
                <a:latin typeface="Arial-SGK-TV" pitchFamily="2" charset="0"/>
                <a:ea typeface="Arial-Rounded" pitchFamily="34" charset="0"/>
                <a:cs typeface="Arial-SGK-TV" pitchFamily="2" charset="0"/>
              </a:rPr>
              <a:t>?</a:t>
            </a:r>
          </a:p>
        </p:txBody>
      </p:sp>
    </p:spTree>
    <p:custDataLst>
      <p:tags r:id="rId1"/>
    </p:custDataLst>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7079673" cy="461653"/>
          </a:xfrm>
          <a:prstGeom prst="rect">
            <a:avLst/>
          </a:prstGeom>
          <a:noFill/>
        </p:spPr>
        <p:txBody>
          <a:bodyPr wrap="square" lIns="91428" tIns="45714" rIns="91428" bIns="45714" rtlCol="0">
            <a:spAutoFit/>
          </a:bodyPr>
          <a:lstStyle/>
          <a:p>
            <a:pPr algn="just"/>
            <a:r>
              <a:rPr lang="en-US" sz="2400" b="1" dirty="0" err="1">
                <a:latin typeface="Arial-SGK-TV" pitchFamily="2" charset="0"/>
                <a:ea typeface="Arial-Rounded" pitchFamily="34" charset="0"/>
                <a:cs typeface="Arial-SGK-TV" pitchFamily="2" charset="0"/>
              </a:rPr>
              <a:t>Viết</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vào</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vở</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câu</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trả</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lời</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cho</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câu</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hỏi</a:t>
            </a:r>
            <a:r>
              <a:rPr lang="en-US" sz="2400" b="1" dirty="0">
                <a:latin typeface="Arial-SGK-TV" pitchFamily="2" charset="0"/>
                <a:ea typeface="Arial-Rounded" pitchFamily="34" charset="0"/>
                <a:cs typeface="Arial-SGK-TV" pitchFamily="2" charset="0"/>
              </a:rPr>
              <a:t> b ở </a:t>
            </a:r>
            <a:r>
              <a:rPr lang="en-US" sz="2400" b="1" dirty="0" err="1">
                <a:latin typeface="Arial-SGK-TV" pitchFamily="2" charset="0"/>
                <a:ea typeface="Arial-Rounded" pitchFamily="34" charset="0"/>
                <a:cs typeface="Arial-SGK-TV" pitchFamily="2" charset="0"/>
              </a:rPr>
              <a:t>mục</a:t>
            </a:r>
            <a:r>
              <a:rPr lang="en-US" sz="2400" b="1" dirty="0">
                <a:latin typeface="Arial-SGK-TV" pitchFamily="2" charset="0"/>
                <a:ea typeface="Arial-Rounded" pitchFamily="34" charset="0"/>
                <a:cs typeface="Arial-SGK-TV" pitchFamily="2" charset="0"/>
              </a:rPr>
              <a:t> </a:t>
            </a:r>
            <a:r>
              <a:rPr lang="en-US" sz="2400" b="1" dirty="0" smtClean="0">
                <a:latin typeface="Arial-SGK-TV" pitchFamily="2" charset="0"/>
                <a:ea typeface="Arial-Rounded" pitchFamily="34" charset="0"/>
                <a:cs typeface="Arial-SGK-TV" pitchFamily="2" charset="0"/>
              </a:rPr>
              <a:t>3.</a:t>
            </a:r>
            <a:endParaRPr lang="en-US" sz="2400" b="1" dirty="0">
              <a:latin typeface="Arial-SGK-TV" pitchFamily="2" charset="0"/>
              <a:ea typeface="Arial-Rounded" pitchFamily="34" charset="0"/>
              <a:cs typeface="Arial-SGK-TV" pitchFamily="2" charset="0"/>
            </a:endParaRPr>
          </a:p>
        </p:txBody>
      </p:sp>
      <p:sp>
        <p:nvSpPr>
          <p:cNvPr id="5" name="Rectangle 4"/>
          <p:cNvSpPr/>
          <p:nvPr/>
        </p:nvSpPr>
        <p:spPr>
          <a:xfrm>
            <a:off x="330777" y="1177774"/>
            <a:ext cx="8153400" cy="646331"/>
          </a:xfrm>
          <a:prstGeom prst="rect">
            <a:avLst/>
          </a:prstGeom>
        </p:spPr>
        <p:txBody>
          <a:bodyPr wrap="square">
            <a:spAutoFit/>
          </a:bodyPr>
          <a:lstStyle/>
          <a:p>
            <a:pPr algn="ctr"/>
            <a:r>
              <a:rPr lang="en-US" sz="3600" dirty="0" err="1">
                <a:latin typeface="Arial-SGK-TV" pitchFamily="2" charset="0"/>
                <a:ea typeface="Arial-Rounded" pitchFamily="34" charset="0"/>
                <a:cs typeface="Arial-SGK-TV" pitchFamily="2" charset="0"/>
              </a:rPr>
              <a:t>Voi</a:t>
            </a:r>
            <a:r>
              <a:rPr lang="en-US" sz="3600" dirty="0">
                <a:latin typeface="Arial-SGK-TV" pitchFamily="2" charset="0"/>
                <a:ea typeface="Arial-Rounded" pitchFamily="34" charset="0"/>
                <a:cs typeface="Arial-SGK-TV" pitchFamily="2" charset="0"/>
              </a:rPr>
              <a:t> con (…) </a:t>
            </a:r>
            <a:r>
              <a:rPr lang="en-US" sz="3600" dirty="0" err="1">
                <a:latin typeface="Arial-SGK-TV" pitchFamily="2" charset="0"/>
                <a:ea typeface="Arial-Rounded" pitchFamily="34" charset="0"/>
                <a:cs typeface="Arial-SGK-TV" pitchFamily="2" charset="0"/>
              </a:rPr>
              <a:t>để</a:t>
            </a:r>
            <a:r>
              <a:rPr lang="en-US" sz="3600" dirty="0">
                <a:latin typeface="Arial-SGK-TV" pitchFamily="2" charset="0"/>
                <a:ea typeface="Arial-Rounded" pitchFamily="34" charset="0"/>
                <a:cs typeface="Arial-SGK-TV" pitchFamily="2" charset="0"/>
              </a:rPr>
              <a:t> </a:t>
            </a:r>
            <a:r>
              <a:rPr lang="en-US" sz="3600" dirty="0" err="1">
                <a:latin typeface="Arial-SGK-TV" pitchFamily="2" charset="0"/>
                <a:ea typeface="Arial-Rounded" pitchFamily="34" charset="0"/>
                <a:cs typeface="Arial-SGK-TV" pitchFamily="2" charset="0"/>
              </a:rPr>
              <a:t>cảm</a:t>
            </a:r>
            <a:r>
              <a:rPr lang="en-US" sz="3600" dirty="0">
                <a:latin typeface="Arial-SGK-TV" pitchFamily="2" charset="0"/>
                <a:ea typeface="Arial-Rounded" pitchFamily="34" charset="0"/>
                <a:cs typeface="Arial-SGK-TV" pitchFamily="2" charset="0"/>
              </a:rPr>
              <a:t> </a:t>
            </a:r>
            <a:r>
              <a:rPr lang="en-US" sz="3600" dirty="0" err="1">
                <a:latin typeface="Arial-SGK-TV" pitchFamily="2" charset="0"/>
                <a:ea typeface="Arial-Rounded" pitchFamily="34" charset="0"/>
                <a:cs typeface="Arial-SGK-TV" pitchFamily="2" charset="0"/>
              </a:rPr>
              <a:t>ơn</a:t>
            </a:r>
            <a:r>
              <a:rPr lang="en-US" sz="3600" dirty="0">
                <a:latin typeface="Arial-SGK-TV" pitchFamily="2" charset="0"/>
                <a:ea typeface="Arial-Rounded" pitchFamily="34" charset="0"/>
                <a:cs typeface="Arial-SGK-TV" pitchFamily="2" charset="0"/>
              </a:rPr>
              <a:t> </a:t>
            </a:r>
            <a:r>
              <a:rPr lang="en-US" sz="3600" dirty="0" err="1">
                <a:latin typeface="Arial-SGK-TV" pitchFamily="2" charset="0"/>
                <a:ea typeface="Arial-Rounded" pitchFamily="34" charset="0"/>
                <a:cs typeface="Arial-SGK-TV" pitchFamily="2" charset="0"/>
              </a:rPr>
              <a:t>các</a:t>
            </a:r>
            <a:r>
              <a:rPr lang="en-US" sz="3600" dirty="0">
                <a:latin typeface="Arial-SGK-TV" pitchFamily="2" charset="0"/>
                <a:ea typeface="Arial-Rounded" pitchFamily="34" charset="0"/>
                <a:cs typeface="Arial-SGK-TV" pitchFamily="2" charset="0"/>
              </a:rPr>
              <a:t> </a:t>
            </a:r>
            <a:r>
              <a:rPr lang="en-US" sz="3600" dirty="0" err="1">
                <a:latin typeface="Arial-SGK-TV" pitchFamily="2" charset="0"/>
                <a:ea typeface="Arial-Rounded" pitchFamily="34" charset="0"/>
                <a:cs typeface="Arial-SGK-TV" pitchFamily="2" charset="0"/>
              </a:rPr>
              <a:t>bạn</a:t>
            </a:r>
            <a:r>
              <a:rPr lang="en-US" sz="3600" dirty="0">
                <a:latin typeface="Arial-SGK-TV" pitchFamily="2" charset="0"/>
                <a:ea typeface="Arial-Rounded" pitchFamily="34" charset="0"/>
                <a:cs typeface="Arial-SGK-TV" pitchFamily="2" charset="0"/>
              </a:rPr>
              <a:t>.</a:t>
            </a:r>
          </a:p>
        </p:txBody>
      </p:sp>
      <p:sp>
        <p:nvSpPr>
          <p:cNvPr id="7" name="Rectangle 6">
            <a:extLst>
              <a:ext uri="{FF2B5EF4-FFF2-40B4-BE49-F238E27FC236}">
                <a16:creationId xmlns:a16="http://schemas.microsoft.com/office/drawing/2014/main" id="{A4730778-E7BC-47A7-964C-213D8CC9A148}"/>
              </a:ext>
            </a:extLst>
          </p:cNvPr>
          <p:cNvSpPr/>
          <p:nvPr/>
        </p:nvSpPr>
        <p:spPr>
          <a:xfrm>
            <a:off x="450589" y="2057992"/>
            <a:ext cx="8153400" cy="646331"/>
          </a:xfrm>
          <a:prstGeom prst="rect">
            <a:avLst/>
          </a:prstGeom>
        </p:spPr>
        <p:txBody>
          <a:bodyPr wrap="square">
            <a:spAutoFit/>
          </a:bodyPr>
          <a:lstStyle/>
          <a:p>
            <a:pPr algn="ctr"/>
            <a:r>
              <a:rPr lang="en-US" sz="3600" dirty="0" err="1">
                <a:latin typeface="Arial-SGK-TV" pitchFamily="2" charset="0"/>
                <a:ea typeface="Arial-Rounded" pitchFamily="34" charset="0"/>
                <a:cs typeface="Arial-SGK-TV" pitchFamily="2" charset="0"/>
              </a:rPr>
              <a:t>Voi</a:t>
            </a:r>
            <a:r>
              <a:rPr lang="en-US" sz="3600" dirty="0">
                <a:latin typeface="Arial-SGK-TV" pitchFamily="2" charset="0"/>
                <a:ea typeface="Arial-Rounded" pitchFamily="34" charset="0"/>
                <a:cs typeface="Arial-SGK-TV" pitchFamily="2" charset="0"/>
              </a:rPr>
              <a:t> con </a:t>
            </a:r>
            <a:r>
              <a:rPr lang="en-US" sz="3600" dirty="0" err="1">
                <a:solidFill>
                  <a:srgbClr val="FF0000"/>
                </a:solidFill>
                <a:latin typeface="Arial-SGK-TV" pitchFamily="2" charset="0"/>
                <a:ea typeface="Arial-Rounded" pitchFamily="34" charset="0"/>
                <a:cs typeface="Arial-SGK-TV" pitchFamily="2" charset="0"/>
              </a:rPr>
              <a:t>huơ</a:t>
            </a:r>
            <a:r>
              <a:rPr lang="en-US" sz="3600" dirty="0">
                <a:solidFill>
                  <a:srgbClr val="FF0000"/>
                </a:solidFill>
                <a:latin typeface="Arial-SGK-TV" pitchFamily="2" charset="0"/>
                <a:ea typeface="Arial-Rounded" pitchFamily="34" charset="0"/>
                <a:cs typeface="Arial-SGK-TV" pitchFamily="2" charset="0"/>
              </a:rPr>
              <a:t> </a:t>
            </a:r>
            <a:r>
              <a:rPr lang="en-US" sz="3600" dirty="0" err="1">
                <a:solidFill>
                  <a:srgbClr val="FF0000"/>
                </a:solidFill>
                <a:latin typeface="Arial-SGK-TV" pitchFamily="2" charset="0"/>
                <a:ea typeface="Arial-Rounded" pitchFamily="34" charset="0"/>
                <a:cs typeface="Arial-SGK-TV" pitchFamily="2" charset="0"/>
              </a:rPr>
              <a:t>vòi</a:t>
            </a:r>
            <a:r>
              <a:rPr lang="en-US" sz="3600" dirty="0">
                <a:solidFill>
                  <a:srgbClr val="FF0000"/>
                </a:solidFill>
                <a:latin typeface="Arial-SGK-TV" pitchFamily="2" charset="0"/>
                <a:ea typeface="Arial-Rounded" pitchFamily="34" charset="0"/>
                <a:cs typeface="Arial-SGK-TV" pitchFamily="2" charset="0"/>
              </a:rPr>
              <a:t> </a:t>
            </a:r>
            <a:r>
              <a:rPr lang="en-US" sz="3600" dirty="0" err="1">
                <a:latin typeface="Arial-SGK-TV" pitchFamily="2" charset="0"/>
                <a:ea typeface="Arial-Rounded" pitchFamily="34" charset="0"/>
                <a:cs typeface="Arial-SGK-TV" pitchFamily="2" charset="0"/>
              </a:rPr>
              <a:t>để</a:t>
            </a:r>
            <a:r>
              <a:rPr lang="en-US" sz="3600" dirty="0">
                <a:latin typeface="Arial-SGK-TV" pitchFamily="2" charset="0"/>
                <a:ea typeface="Arial-Rounded" pitchFamily="34" charset="0"/>
                <a:cs typeface="Arial-SGK-TV" pitchFamily="2" charset="0"/>
              </a:rPr>
              <a:t> </a:t>
            </a:r>
            <a:r>
              <a:rPr lang="en-US" sz="3600" dirty="0" err="1">
                <a:latin typeface="Arial-SGK-TV" pitchFamily="2" charset="0"/>
                <a:ea typeface="Arial-Rounded" pitchFamily="34" charset="0"/>
                <a:cs typeface="Arial-SGK-TV" pitchFamily="2" charset="0"/>
              </a:rPr>
              <a:t>cảm</a:t>
            </a:r>
            <a:r>
              <a:rPr lang="en-US" sz="3600" dirty="0">
                <a:latin typeface="Arial-SGK-TV" pitchFamily="2" charset="0"/>
                <a:ea typeface="Arial-Rounded" pitchFamily="34" charset="0"/>
                <a:cs typeface="Arial-SGK-TV" pitchFamily="2" charset="0"/>
              </a:rPr>
              <a:t> </a:t>
            </a:r>
            <a:r>
              <a:rPr lang="en-US" sz="3600" dirty="0" err="1">
                <a:latin typeface="Arial-SGK-TV" pitchFamily="2" charset="0"/>
                <a:ea typeface="Arial-Rounded" pitchFamily="34" charset="0"/>
                <a:cs typeface="Arial-SGK-TV" pitchFamily="2" charset="0"/>
              </a:rPr>
              <a:t>ơn</a:t>
            </a:r>
            <a:r>
              <a:rPr lang="en-US" sz="3600" dirty="0">
                <a:latin typeface="Arial-SGK-TV" pitchFamily="2" charset="0"/>
                <a:ea typeface="Arial-Rounded" pitchFamily="34" charset="0"/>
                <a:cs typeface="Arial-SGK-TV" pitchFamily="2" charset="0"/>
              </a:rPr>
              <a:t> </a:t>
            </a:r>
            <a:r>
              <a:rPr lang="en-US" sz="3600" dirty="0" err="1">
                <a:latin typeface="Arial-SGK-TV" pitchFamily="2" charset="0"/>
                <a:ea typeface="Arial-Rounded" pitchFamily="34" charset="0"/>
                <a:cs typeface="Arial-SGK-TV" pitchFamily="2" charset="0"/>
              </a:rPr>
              <a:t>các</a:t>
            </a:r>
            <a:r>
              <a:rPr lang="en-US" sz="3600" dirty="0">
                <a:latin typeface="Arial-SGK-TV" pitchFamily="2" charset="0"/>
                <a:ea typeface="Arial-Rounded" pitchFamily="34" charset="0"/>
                <a:cs typeface="Arial-SGK-TV" pitchFamily="2" charset="0"/>
              </a:rPr>
              <a:t> </a:t>
            </a:r>
            <a:r>
              <a:rPr lang="en-US" sz="3600" dirty="0" err="1">
                <a:latin typeface="Arial-SGK-TV" pitchFamily="2" charset="0"/>
                <a:ea typeface="Arial-Rounded" pitchFamily="34" charset="0"/>
                <a:cs typeface="Arial-SGK-TV" pitchFamily="2" charset="0"/>
              </a:rPr>
              <a:t>bạn</a:t>
            </a:r>
            <a:r>
              <a:rPr lang="en-US" sz="3600" dirty="0">
                <a:latin typeface="Arial-SGK-TV" pitchFamily="2" charset="0"/>
                <a:ea typeface="Arial-Rounded" pitchFamily="34" charset="0"/>
                <a:cs typeface="Arial-SGK-TV" pitchFamily="2" charset="0"/>
              </a:rPr>
              <a:t>.</a:t>
            </a:r>
          </a:p>
        </p:txBody>
      </p:sp>
      <p:pic>
        <p:nvPicPr>
          <p:cNvPr id="6" name="Picture 5">
            <a:extLst>
              <a:ext uri="{FF2B5EF4-FFF2-40B4-BE49-F238E27FC236}">
                <a16:creationId xmlns:a16="http://schemas.microsoft.com/office/drawing/2014/main" id="{4DCFBA1E-BAF4-435C-9721-9DEFD3FD9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33" y="2915834"/>
            <a:ext cx="7528610" cy="1828557"/>
          </a:xfrm>
          <a:prstGeom prst="rect">
            <a:avLst/>
          </a:prstGeom>
        </p:spPr>
      </p:pic>
    </p:spTree>
    <p:custDataLst>
      <p:tags r:id="rId1"/>
    </p:custDataLst>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6982"/>
        <p:cNvGrpSpPr/>
        <p:nvPr/>
      </p:nvGrpSpPr>
      <p:grpSpPr>
        <a:xfrm>
          <a:off x="0" y="0"/>
          <a:ext cx="0" cy="0"/>
          <a:chOff x="0" y="0"/>
          <a:chExt cx="0" cy="0"/>
        </a:xfrm>
      </p:grpSpPr>
      <p:grpSp>
        <p:nvGrpSpPr>
          <p:cNvPr id="6986" name="Google Shape;6986;p47"/>
          <p:cNvGrpSpPr/>
          <p:nvPr/>
        </p:nvGrpSpPr>
        <p:grpSpPr>
          <a:xfrm flipH="1">
            <a:off x="7848600" y="545"/>
            <a:ext cx="1129525" cy="1140925"/>
            <a:chOff x="6677925" y="6815450"/>
            <a:chExt cx="1129525" cy="1140925"/>
          </a:xfrm>
        </p:grpSpPr>
        <p:sp>
          <p:nvSpPr>
            <p:cNvPr id="6987" name="Google Shape;6987;p47"/>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47"/>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47"/>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47"/>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47"/>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47"/>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47"/>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47"/>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47"/>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47"/>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47"/>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47"/>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47"/>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47"/>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47"/>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47"/>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47"/>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47"/>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47"/>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47"/>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47"/>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47"/>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47"/>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47"/>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47"/>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47"/>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47"/>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47"/>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47"/>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47"/>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47"/>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47"/>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47"/>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47"/>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47"/>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47"/>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5" name="Google Shape;7025;p47"/>
          <p:cNvGrpSpPr/>
          <p:nvPr/>
        </p:nvGrpSpPr>
        <p:grpSpPr>
          <a:xfrm flipH="1">
            <a:off x="2319150" y="3813188"/>
            <a:ext cx="1420600" cy="987000"/>
            <a:chOff x="1185625" y="7639175"/>
            <a:chExt cx="1420600" cy="987000"/>
          </a:xfrm>
        </p:grpSpPr>
        <p:sp>
          <p:nvSpPr>
            <p:cNvPr id="7026" name="Google Shape;7026;p47"/>
            <p:cNvSpPr/>
            <p:nvPr/>
          </p:nvSpPr>
          <p:spPr>
            <a:xfrm>
              <a:off x="1185625" y="7639175"/>
              <a:ext cx="1420600" cy="987000"/>
            </a:xfrm>
            <a:custGeom>
              <a:avLst/>
              <a:gdLst/>
              <a:ahLst/>
              <a:cxnLst/>
              <a:rect l="l" t="t" r="r" b="b"/>
              <a:pathLst>
                <a:path w="56824" h="39480" extrusionOk="0">
                  <a:moveTo>
                    <a:pt x="47616" y="0"/>
                  </a:moveTo>
                  <a:cubicBezTo>
                    <a:pt x="47482" y="0"/>
                    <a:pt x="47322" y="0"/>
                    <a:pt x="47188" y="27"/>
                  </a:cubicBezTo>
                  <a:cubicBezTo>
                    <a:pt x="46171" y="134"/>
                    <a:pt x="45261" y="643"/>
                    <a:pt x="44645" y="1446"/>
                  </a:cubicBezTo>
                  <a:cubicBezTo>
                    <a:pt x="44056" y="2141"/>
                    <a:pt x="43789" y="3025"/>
                    <a:pt x="43842" y="3881"/>
                  </a:cubicBezTo>
                  <a:cubicBezTo>
                    <a:pt x="43227" y="4979"/>
                    <a:pt x="42558" y="6504"/>
                    <a:pt x="42236" y="8324"/>
                  </a:cubicBezTo>
                  <a:cubicBezTo>
                    <a:pt x="41621" y="7361"/>
                    <a:pt x="40952" y="6558"/>
                    <a:pt x="40363" y="5889"/>
                  </a:cubicBezTo>
                  <a:cubicBezTo>
                    <a:pt x="40015" y="4015"/>
                    <a:pt x="38382" y="2623"/>
                    <a:pt x="36428" y="2623"/>
                  </a:cubicBezTo>
                  <a:cubicBezTo>
                    <a:pt x="36268" y="2623"/>
                    <a:pt x="36134" y="2623"/>
                    <a:pt x="35973" y="2650"/>
                  </a:cubicBezTo>
                  <a:cubicBezTo>
                    <a:pt x="34903" y="2784"/>
                    <a:pt x="33966" y="3292"/>
                    <a:pt x="33323" y="4122"/>
                  </a:cubicBezTo>
                  <a:cubicBezTo>
                    <a:pt x="32922" y="4631"/>
                    <a:pt x="32654" y="5193"/>
                    <a:pt x="32547" y="5835"/>
                  </a:cubicBezTo>
                  <a:cubicBezTo>
                    <a:pt x="30112" y="5032"/>
                    <a:pt x="27248" y="4497"/>
                    <a:pt x="23848" y="4497"/>
                  </a:cubicBezTo>
                  <a:lnTo>
                    <a:pt x="23822" y="4497"/>
                  </a:lnTo>
                  <a:cubicBezTo>
                    <a:pt x="4979" y="4497"/>
                    <a:pt x="0" y="17505"/>
                    <a:pt x="0" y="24384"/>
                  </a:cubicBezTo>
                  <a:lnTo>
                    <a:pt x="0" y="24625"/>
                  </a:lnTo>
                  <a:cubicBezTo>
                    <a:pt x="134" y="26338"/>
                    <a:pt x="1205" y="27863"/>
                    <a:pt x="3158" y="29175"/>
                  </a:cubicBezTo>
                  <a:cubicBezTo>
                    <a:pt x="1981" y="30647"/>
                    <a:pt x="1981" y="32788"/>
                    <a:pt x="3292" y="34260"/>
                  </a:cubicBezTo>
                  <a:cubicBezTo>
                    <a:pt x="4042" y="35143"/>
                    <a:pt x="5166" y="35625"/>
                    <a:pt x="6290" y="35625"/>
                  </a:cubicBezTo>
                  <a:cubicBezTo>
                    <a:pt x="7254" y="35625"/>
                    <a:pt x="8190" y="35304"/>
                    <a:pt x="8913" y="34662"/>
                  </a:cubicBezTo>
                  <a:cubicBezTo>
                    <a:pt x="9636" y="34019"/>
                    <a:pt x="10118" y="33136"/>
                    <a:pt x="10251" y="32146"/>
                  </a:cubicBezTo>
                  <a:cubicBezTo>
                    <a:pt x="10412" y="32199"/>
                    <a:pt x="10573" y="32253"/>
                    <a:pt x="10733" y="32280"/>
                  </a:cubicBezTo>
                  <a:cubicBezTo>
                    <a:pt x="10974" y="32627"/>
                    <a:pt x="11268" y="32949"/>
                    <a:pt x="11616" y="33216"/>
                  </a:cubicBezTo>
                  <a:cubicBezTo>
                    <a:pt x="12018" y="33538"/>
                    <a:pt x="12446" y="33725"/>
                    <a:pt x="12928" y="33832"/>
                  </a:cubicBezTo>
                  <a:cubicBezTo>
                    <a:pt x="12714" y="35090"/>
                    <a:pt x="13142" y="36428"/>
                    <a:pt x="14186" y="37365"/>
                  </a:cubicBezTo>
                  <a:cubicBezTo>
                    <a:pt x="14935" y="38034"/>
                    <a:pt x="15899" y="38409"/>
                    <a:pt x="16863" y="38409"/>
                  </a:cubicBezTo>
                  <a:cubicBezTo>
                    <a:pt x="18013" y="38409"/>
                    <a:pt x="19084" y="37954"/>
                    <a:pt x="19807" y="37097"/>
                  </a:cubicBezTo>
                  <a:cubicBezTo>
                    <a:pt x="20529" y="36294"/>
                    <a:pt x="20877" y="35304"/>
                    <a:pt x="20851" y="34233"/>
                  </a:cubicBezTo>
                  <a:cubicBezTo>
                    <a:pt x="20851" y="34073"/>
                    <a:pt x="20824" y="33885"/>
                    <a:pt x="20797" y="33752"/>
                  </a:cubicBezTo>
                  <a:lnTo>
                    <a:pt x="20797" y="33752"/>
                  </a:lnTo>
                  <a:cubicBezTo>
                    <a:pt x="21225" y="33805"/>
                    <a:pt x="21627" y="33805"/>
                    <a:pt x="22055" y="33832"/>
                  </a:cubicBezTo>
                  <a:cubicBezTo>
                    <a:pt x="22403" y="33832"/>
                    <a:pt x="22724" y="33859"/>
                    <a:pt x="23072" y="33859"/>
                  </a:cubicBezTo>
                  <a:cubicBezTo>
                    <a:pt x="23286" y="34287"/>
                    <a:pt x="23634" y="34662"/>
                    <a:pt x="24036" y="34956"/>
                  </a:cubicBezTo>
                  <a:cubicBezTo>
                    <a:pt x="24678" y="35438"/>
                    <a:pt x="25428" y="35706"/>
                    <a:pt x="26284" y="35706"/>
                  </a:cubicBezTo>
                  <a:cubicBezTo>
                    <a:pt x="26498" y="35706"/>
                    <a:pt x="26712" y="35679"/>
                    <a:pt x="26900" y="35625"/>
                  </a:cubicBezTo>
                  <a:cubicBezTo>
                    <a:pt x="26953" y="36803"/>
                    <a:pt x="27515" y="37981"/>
                    <a:pt x="28506" y="38703"/>
                  </a:cubicBezTo>
                  <a:cubicBezTo>
                    <a:pt x="29228" y="39212"/>
                    <a:pt x="30031" y="39479"/>
                    <a:pt x="30888" y="39479"/>
                  </a:cubicBezTo>
                  <a:cubicBezTo>
                    <a:pt x="32172" y="39479"/>
                    <a:pt x="33377" y="38891"/>
                    <a:pt x="34100" y="37847"/>
                  </a:cubicBezTo>
                  <a:cubicBezTo>
                    <a:pt x="34715" y="37017"/>
                    <a:pt x="34983" y="36000"/>
                    <a:pt x="34849" y="34956"/>
                  </a:cubicBezTo>
                  <a:lnTo>
                    <a:pt x="34849" y="34956"/>
                  </a:lnTo>
                  <a:cubicBezTo>
                    <a:pt x="35036" y="35197"/>
                    <a:pt x="35277" y="35438"/>
                    <a:pt x="35518" y="35598"/>
                  </a:cubicBezTo>
                  <a:cubicBezTo>
                    <a:pt x="36187" y="36107"/>
                    <a:pt x="36937" y="36348"/>
                    <a:pt x="37740" y="36348"/>
                  </a:cubicBezTo>
                  <a:cubicBezTo>
                    <a:pt x="38944" y="36348"/>
                    <a:pt x="40095" y="35759"/>
                    <a:pt x="40791" y="34795"/>
                  </a:cubicBezTo>
                  <a:cubicBezTo>
                    <a:pt x="41192" y="34260"/>
                    <a:pt x="41433" y="33698"/>
                    <a:pt x="41487" y="33082"/>
                  </a:cubicBezTo>
                  <a:cubicBezTo>
                    <a:pt x="46920" y="33029"/>
                    <a:pt x="51765" y="30995"/>
                    <a:pt x="54522" y="27676"/>
                  </a:cubicBezTo>
                  <a:cubicBezTo>
                    <a:pt x="56449" y="25454"/>
                    <a:pt x="56824" y="22189"/>
                    <a:pt x="55673" y="18709"/>
                  </a:cubicBezTo>
                  <a:cubicBezTo>
                    <a:pt x="54441" y="14935"/>
                    <a:pt x="51711" y="11777"/>
                    <a:pt x="48392" y="10198"/>
                  </a:cubicBezTo>
                  <a:cubicBezTo>
                    <a:pt x="48526" y="9261"/>
                    <a:pt x="48767" y="8137"/>
                    <a:pt x="49195" y="7200"/>
                  </a:cubicBezTo>
                  <a:cubicBezTo>
                    <a:pt x="50614" y="6531"/>
                    <a:pt x="51524" y="4979"/>
                    <a:pt x="51363" y="3346"/>
                  </a:cubicBezTo>
                  <a:cubicBezTo>
                    <a:pt x="51123" y="1446"/>
                    <a:pt x="49517" y="0"/>
                    <a:pt x="47616"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47"/>
            <p:cNvSpPr/>
            <p:nvPr/>
          </p:nvSpPr>
          <p:spPr>
            <a:xfrm>
              <a:off x="1253875" y="8248075"/>
              <a:ext cx="1040525" cy="170700"/>
            </a:xfrm>
            <a:custGeom>
              <a:avLst/>
              <a:gdLst/>
              <a:ahLst/>
              <a:cxnLst/>
              <a:rect l="l" t="t" r="r" b="b"/>
              <a:pathLst>
                <a:path w="41621" h="6828" extrusionOk="0">
                  <a:moveTo>
                    <a:pt x="0" y="1"/>
                  </a:moveTo>
                  <a:lnTo>
                    <a:pt x="0" y="1"/>
                  </a:lnTo>
                  <a:cubicBezTo>
                    <a:pt x="241" y="3213"/>
                    <a:pt x="8860" y="6425"/>
                    <a:pt x="19486" y="6773"/>
                  </a:cubicBezTo>
                  <a:cubicBezTo>
                    <a:pt x="20618" y="6810"/>
                    <a:pt x="21697" y="6828"/>
                    <a:pt x="22726" y="6828"/>
                  </a:cubicBezTo>
                  <a:cubicBezTo>
                    <a:pt x="31369" y="6828"/>
                    <a:pt x="36399" y="5560"/>
                    <a:pt x="39078" y="3695"/>
                  </a:cubicBezTo>
                  <a:cubicBezTo>
                    <a:pt x="41621" y="1874"/>
                    <a:pt x="41407" y="911"/>
                    <a:pt x="41407" y="911"/>
                  </a:cubicBezTo>
                  <a:lnTo>
                    <a:pt x="0" y="1"/>
                  </a:ln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47"/>
            <p:cNvSpPr/>
            <p:nvPr/>
          </p:nvSpPr>
          <p:spPr>
            <a:xfrm>
              <a:off x="1921675" y="8256775"/>
              <a:ext cx="117125" cy="301450"/>
            </a:xfrm>
            <a:custGeom>
              <a:avLst/>
              <a:gdLst/>
              <a:ahLst/>
              <a:cxnLst/>
              <a:rect l="l" t="t" r="r" b="b"/>
              <a:pathLst>
                <a:path w="4685" h="12058" extrusionOk="0">
                  <a:moveTo>
                    <a:pt x="3801" y="1"/>
                  </a:moveTo>
                  <a:cubicBezTo>
                    <a:pt x="937" y="3641"/>
                    <a:pt x="750" y="7549"/>
                    <a:pt x="884" y="9583"/>
                  </a:cubicBezTo>
                  <a:cubicBezTo>
                    <a:pt x="723" y="9690"/>
                    <a:pt x="536" y="9797"/>
                    <a:pt x="455" y="9958"/>
                  </a:cubicBezTo>
                  <a:cubicBezTo>
                    <a:pt x="0" y="10520"/>
                    <a:pt x="107" y="11376"/>
                    <a:pt x="723" y="11804"/>
                  </a:cubicBezTo>
                  <a:cubicBezTo>
                    <a:pt x="959" y="11976"/>
                    <a:pt x="1228" y="12057"/>
                    <a:pt x="1498" y="12057"/>
                  </a:cubicBezTo>
                  <a:cubicBezTo>
                    <a:pt x="1903" y="12057"/>
                    <a:pt x="2308" y="11874"/>
                    <a:pt x="2597" y="11537"/>
                  </a:cubicBezTo>
                  <a:cubicBezTo>
                    <a:pt x="3025" y="10948"/>
                    <a:pt x="2918" y="10118"/>
                    <a:pt x="2329" y="9690"/>
                  </a:cubicBezTo>
                  <a:cubicBezTo>
                    <a:pt x="2222" y="9610"/>
                    <a:pt x="2115" y="9556"/>
                    <a:pt x="2008" y="9529"/>
                  </a:cubicBezTo>
                  <a:cubicBezTo>
                    <a:pt x="1660" y="5140"/>
                    <a:pt x="4684" y="215"/>
                    <a:pt x="4684" y="215"/>
                  </a:cubicBezTo>
                  <a:lnTo>
                    <a:pt x="38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47"/>
            <p:cNvSpPr/>
            <p:nvPr/>
          </p:nvSpPr>
          <p:spPr>
            <a:xfrm>
              <a:off x="1571700" y="8236700"/>
              <a:ext cx="141900" cy="295350"/>
            </a:xfrm>
            <a:custGeom>
              <a:avLst/>
              <a:gdLst/>
              <a:ahLst/>
              <a:cxnLst/>
              <a:rect l="l" t="t" r="r" b="b"/>
              <a:pathLst>
                <a:path w="5676" h="11814" extrusionOk="0">
                  <a:moveTo>
                    <a:pt x="4819" y="1"/>
                  </a:moveTo>
                  <a:cubicBezTo>
                    <a:pt x="1607" y="3347"/>
                    <a:pt x="991" y="7228"/>
                    <a:pt x="911" y="9262"/>
                  </a:cubicBezTo>
                  <a:cubicBezTo>
                    <a:pt x="750" y="9315"/>
                    <a:pt x="590" y="9449"/>
                    <a:pt x="456" y="9583"/>
                  </a:cubicBezTo>
                  <a:cubicBezTo>
                    <a:pt x="1" y="10118"/>
                    <a:pt x="28" y="10975"/>
                    <a:pt x="563" y="11457"/>
                  </a:cubicBezTo>
                  <a:cubicBezTo>
                    <a:pt x="812" y="11693"/>
                    <a:pt x="1123" y="11813"/>
                    <a:pt x="1437" y="11813"/>
                  </a:cubicBezTo>
                  <a:cubicBezTo>
                    <a:pt x="1799" y="11813"/>
                    <a:pt x="2164" y="11653"/>
                    <a:pt x="2437" y="11323"/>
                  </a:cubicBezTo>
                  <a:cubicBezTo>
                    <a:pt x="2892" y="10787"/>
                    <a:pt x="2865" y="9958"/>
                    <a:pt x="2330" y="9449"/>
                  </a:cubicBezTo>
                  <a:cubicBezTo>
                    <a:pt x="2249" y="9396"/>
                    <a:pt x="2169" y="9315"/>
                    <a:pt x="2062" y="9289"/>
                  </a:cubicBezTo>
                  <a:cubicBezTo>
                    <a:pt x="2142" y="4899"/>
                    <a:pt x="5675" y="322"/>
                    <a:pt x="5675" y="322"/>
                  </a:cubicBezTo>
                  <a:lnTo>
                    <a:pt x="48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47"/>
            <p:cNvSpPr/>
            <p:nvPr/>
          </p:nvSpPr>
          <p:spPr>
            <a:xfrm>
              <a:off x="1306050" y="8179825"/>
              <a:ext cx="172675" cy="282750"/>
            </a:xfrm>
            <a:custGeom>
              <a:avLst/>
              <a:gdLst/>
              <a:ahLst/>
              <a:cxnLst/>
              <a:rect l="l" t="t" r="r" b="b"/>
              <a:pathLst>
                <a:path w="6907" h="11310" extrusionOk="0">
                  <a:moveTo>
                    <a:pt x="6077" y="1"/>
                  </a:moveTo>
                  <a:cubicBezTo>
                    <a:pt x="2490" y="2945"/>
                    <a:pt x="1420" y="6719"/>
                    <a:pt x="1125" y="8726"/>
                  </a:cubicBezTo>
                  <a:cubicBezTo>
                    <a:pt x="938" y="8780"/>
                    <a:pt x="750" y="8860"/>
                    <a:pt x="617" y="8994"/>
                  </a:cubicBezTo>
                  <a:cubicBezTo>
                    <a:pt x="81" y="9503"/>
                    <a:pt x="1" y="10332"/>
                    <a:pt x="483" y="10868"/>
                  </a:cubicBezTo>
                  <a:cubicBezTo>
                    <a:pt x="761" y="11161"/>
                    <a:pt x="1128" y="11309"/>
                    <a:pt x="1494" y="11309"/>
                  </a:cubicBezTo>
                  <a:cubicBezTo>
                    <a:pt x="1798" y="11309"/>
                    <a:pt x="2102" y="11207"/>
                    <a:pt x="2356" y="11001"/>
                  </a:cubicBezTo>
                  <a:cubicBezTo>
                    <a:pt x="2918" y="10493"/>
                    <a:pt x="2945" y="9663"/>
                    <a:pt x="2490" y="9128"/>
                  </a:cubicBezTo>
                  <a:cubicBezTo>
                    <a:pt x="2410" y="9048"/>
                    <a:pt x="2356" y="8994"/>
                    <a:pt x="2249" y="8914"/>
                  </a:cubicBezTo>
                  <a:cubicBezTo>
                    <a:pt x="2865" y="4524"/>
                    <a:pt x="6907" y="429"/>
                    <a:pt x="6907" y="429"/>
                  </a:cubicBezTo>
                  <a:lnTo>
                    <a:pt x="60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47"/>
            <p:cNvSpPr/>
            <p:nvPr/>
          </p:nvSpPr>
          <p:spPr>
            <a:xfrm>
              <a:off x="2003300" y="8251425"/>
              <a:ext cx="159275" cy="229150"/>
            </a:xfrm>
            <a:custGeom>
              <a:avLst/>
              <a:gdLst/>
              <a:ahLst/>
              <a:cxnLst/>
              <a:rect l="l" t="t" r="r" b="b"/>
              <a:pathLst>
                <a:path w="6371" h="9166" extrusionOk="0">
                  <a:moveTo>
                    <a:pt x="670" y="1"/>
                  </a:moveTo>
                  <a:lnTo>
                    <a:pt x="1" y="402"/>
                  </a:lnTo>
                  <a:cubicBezTo>
                    <a:pt x="1" y="402"/>
                    <a:pt x="3641" y="3614"/>
                    <a:pt x="4417" y="7201"/>
                  </a:cubicBezTo>
                  <a:lnTo>
                    <a:pt x="4203" y="7388"/>
                  </a:lnTo>
                  <a:cubicBezTo>
                    <a:pt x="3828" y="7897"/>
                    <a:pt x="3935" y="8566"/>
                    <a:pt x="4444" y="8940"/>
                  </a:cubicBezTo>
                  <a:cubicBezTo>
                    <a:pt x="4662" y="9093"/>
                    <a:pt x="4902" y="9166"/>
                    <a:pt x="5136" y="9166"/>
                  </a:cubicBezTo>
                  <a:cubicBezTo>
                    <a:pt x="5475" y="9166"/>
                    <a:pt x="5801" y="9012"/>
                    <a:pt x="6023" y="8726"/>
                  </a:cubicBezTo>
                  <a:cubicBezTo>
                    <a:pt x="6371" y="8245"/>
                    <a:pt x="6291" y="7575"/>
                    <a:pt x="5782" y="7201"/>
                  </a:cubicBezTo>
                  <a:cubicBezTo>
                    <a:pt x="5648" y="7094"/>
                    <a:pt x="5514" y="7040"/>
                    <a:pt x="5354" y="6987"/>
                  </a:cubicBezTo>
                  <a:cubicBezTo>
                    <a:pt x="4952" y="5327"/>
                    <a:pt x="3828" y="2249"/>
                    <a:pt x="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47"/>
            <p:cNvSpPr/>
            <p:nvPr/>
          </p:nvSpPr>
          <p:spPr>
            <a:xfrm>
              <a:off x="1722275" y="8244750"/>
              <a:ext cx="150575" cy="218425"/>
            </a:xfrm>
            <a:custGeom>
              <a:avLst/>
              <a:gdLst/>
              <a:ahLst/>
              <a:cxnLst/>
              <a:rect l="l" t="t" r="r" b="b"/>
              <a:pathLst>
                <a:path w="6023" h="8737" extrusionOk="0">
                  <a:moveTo>
                    <a:pt x="616" y="0"/>
                  </a:moveTo>
                  <a:lnTo>
                    <a:pt x="0" y="402"/>
                  </a:lnTo>
                  <a:cubicBezTo>
                    <a:pt x="0" y="402"/>
                    <a:pt x="3480" y="3453"/>
                    <a:pt x="4202" y="6906"/>
                  </a:cubicBezTo>
                  <a:cubicBezTo>
                    <a:pt x="4149" y="6959"/>
                    <a:pt x="4069" y="6986"/>
                    <a:pt x="4015" y="7093"/>
                  </a:cubicBezTo>
                  <a:cubicBezTo>
                    <a:pt x="3667" y="7575"/>
                    <a:pt x="3747" y="8244"/>
                    <a:pt x="4202" y="8565"/>
                  </a:cubicBezTo>
                  <a:cubicBezTo>
                    <a:pt x="4389" y="8679"/>
                    <a:pt x="4604" y="8737"/>
                    <a:pt x="4816" y="8737"/>
                  </a:cubicBezTo>
                  <a:cubicBezTo>
                    <a:pt x="5151" y="8737"/>
                    <a:pt x="5478" y="8592"/>
                    <a:pt x="5675" y="8297"/>
                  </a:cubicBezTo>
                  <a:cubicBezTo>
                    <a:pt x="6022" y="7842"/>
                    <a:pt x="5915" y="7173"/>
                    <a:pt x="5487" y="6825"/>
                  </a:cubicBezTo>
                  <a:cubicBezTo>
                    <a:pt x="5353" y="6718"/>
                    <a:pt x="5219" y="6665"/>
                    <a:pt x="5086" y="6665"/>
                  </a:cubicBezTo>
                  <a:cubicBezTo>
                    <a:pt x="4711" y="5086"/>
                    <a:pt x="3640" y="2141"/>
                    <a:pt x="6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47"/>
            <p:cNvSpPr/>
            <p:nvPr/>
          </p:nvSpPr>
          <p:spPr>
            <a:xfrm>
              <a:off x="1416475" y="8214625"/>
              <a:ext cx="143225" cy="204950"/>
            </a:xfrm>
            <a:custGeom>
              <a:avLst/>
              <a:gdLst/>
              <a:ahLst/>
              <a:cxnLst/>
              <a:rect l="l" t="t" r="r" b="b"/>
              <a:pathLst>
                <a:path w="5729" h="8198" extrusionOk="0">
                  <a:moveTo>
                    <a:pt x="616" y="1"/>
                  </a:moveTo>
                  <a:lnTo>
                    <a:pt x="0" y="375"/>
                  </a:lnTo>
                  <a:cubicBezTo>
                    <a:pt x="0" y="375"/>
                    <a:pt x="3292" y="3212"/>
                    <a:pt x="3962" y="6451"/>
                  </a:cubicBezTo>
                  <a:cubicBezTo>
                    <a:pt x="3881" y="6531"/>
                    <a:pt x="3828" y="6558"/>
                    <a:pt x="3801" y="6638"/>
                  </a:cubicBezTo>
                  <a:cubicBezTo>
                    <a:pt x="3453" y="7067"/>
                    <a:pt x="3560" y="7709"/>
                    <a:pt x="3988" y="8004"/>
                  </a:cubicBezTo>
                  <a:cubicBezTo>
                    <a:pt x="4173" y="8134"/>
                    <a:pt x="4384" y="8198"/>
                    <a:pt x="4593" y="8198"/>
                  </a:cubicBezTo>
                  <a:cubicBezTo>
                    <a:pt x="4899" y="8198"/>
                    <a:pt x="5200" y="8060"/>
                    <a:pt x="5407" y="7789"/>
                  </a:cubicBezTo>
                  <a:cubicBezTo>
                    <a:pt x="5728" y="7361"/>
                    <a:pt x="5621" y="6719"/>
                    <a:pt x="5193" y="6424"/>
                  </a:cubicBezTo>
                  <a:cubicBezTo>
                    <a:pt x="5059" y="6317"/>
                    <a:pt x="4952" y="6291"/>
                    <a:pt x="4791" y="6264"/>
                  </a:cubicBezTo>
                  <a:cubicBezTo>
                    <a:pt x="4470" y="4792"/>
                    <a:pt x="3453" y="2008"/>
                    <a:pt x="6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47"/>
            <p:cNvSpPr/>
            <p:nvPr/>
          </p:nvSpPr>
          <p:spPr>
            <a:xfrm>
              <a:off x="1252525" y="7817150"/>
              <a:ext cx="1069275" cy="558975"/>
            </a:xfrm>
            <a:custGeom>
              <a:avLst/>
              <a:gdLst/>
              <a:ahLst/>
              <a:cxnLst/>
              <a:rect l="l" t="t" r="r" b="b"/>
              <a:pathLst>
                <a:path w="42771" h="22359" extrusionOk="0">
                  <a:moveTo>
                    <a:pt x="21197" y="1"/>
                  </a:moveTo>
                  <a:cubicBezTo>
                    <a:pt x="21180" y="1"/>
                    <a:pt x="21163" y="1"/>
                    <a:pt x="21146" y="1"/>
                  </a:cubicBezTo>
                  <a:cubicBezTo>
                    <a:pt x="3186" y="1"/>
                    <a:pt x="1" y="12715"/>
                    <a:pt x="1" y="17238"/>
                  </a:cubicBezTo>
                  <a:cubicBezTo>
                    <a:pt x="777" y="19650"/>
                    <a:pt x="12806" y="22359"/>
                    <a:pt x="24090" y="22359"/>
                  </a:cubicBezTo>
                  <a:cubicBezTo>
                    <a:pt x="31083" y="22359"/>
                    <a:pt x="37790" y="21319"/>
                    <a:pt x="41354" y="18523"/>
                  </a:cubicBezTo>
                  <a:cubicBezTo>
                    <a:pt x="42771" y="12106"/>
                    <a:pt x="36603" y="1"/>
                    <a:pt x="21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47"/>
            <p:cNvSpPr/>
            <p:nvPr/>
          </p:nvSpPr>
          <p:spPr>
            <a:xfrm>
              <a:off x="2010675" y="8118275"/>
              <a:ext cx="117125" cy="117125"/>
            </a:xfrm>
            <a:custGeom>
              <a:avLst/>
              <a:gdLst/>
              <a:ahLst/>
              <a:cxnLst/>
              <a:rect l="l" t="t" r="r" b="b"/>
              <a:pathLst>
                <a:path w="4685" h="4685" extrusionOk="0">
                  <a:moveTo>
                    <a:pt x="2329" y="0"/>
                  </a:moveTo>
                  <a:cubicBezTo>
                    <a:pt x="1044" y="0"/>
                    <a:pt x="0" y="1044"/>
                    <a:pt x="0" y="2356"/>
                  </a:cubicBezTo>
                  <a:cubicBezTo>
                    <a:pt x="0" y="3667"/>
                    <a:pt x="1044" y="4684"/>
                    <a:pt x="2329" y="4684"/>
                  </a:cubicBezTo>
                  <a:cubicBezTo>
                    <a:pt x="3640" y="4684"/>
                    <a:pt x="4684" y="3667"/>
                    <a:pt x="4684" y="2356"/>
                  </a:cubicBezTo>
                  <a:cubicBezTo>
                    <a:pt x="4684" y="1044"/>
                    <a:pt x="3640" y="0"/>
                    <a:pt x="2329"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47"/>
            <p:cNvSpPr/>
            <p:nvPr/>
          </p:nvSpPr>
          <p:spPr>
            <a:xfrm>
              <a:off x="1971200" y="7942300"/>
              <a:ext cx="110425" cy="110425"/>
            </a:xfrm>
            <a:custGeom>
              <a:avLst/>
              <a:gdLst/>
              <a:ahLst/>
              <a:cxnLst/>
              <a:rect l="l" t="t" r="r" b="b"/>
              <a:pathLst>
                <a:path w="4417" h="4417" extrusionOk="0">
                  <a:moveTo>
                    <a:pt x="2222" y="0"/>
                  </a:moveTo>
                  <a:cubicBezTo>
                    <a:pt x="1017" y="0"/>
                    <a:pt x="0" y="964"/>
                    <a:pt x="0" y="2195"/>
                  </a:cubicBezTo>
                  <a:cubicBezTo>
                    <a:pt x="0" y="3399"/>
                    <a:pt x="1017" y="4416"/>
                    <a:pt x="2222" y="4416"/>
                  </a:cubicBezTo>
                  <a:cubicBezTo>
                    <a:pt x="3399" y="4416"/>
                    <a:pt x="4416" y="3399"/>
                    <a:pt x="4416" y="2195"/>
                  </a:cubicBezTo>
                  <a:cubicBezTo>
                    <a:pt x="4416" y="990"/>
                    <a:pt x="3399" y="0"/>
                    <a:pt x="2222"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47"/>
            <p:cNvSpPr/>
            <p:nvPr/>
          </p:nvSpPr>
          <p:spPr>
            <a:xfrm>
              <a:off x="1760400" y="8047350"/>
              <a:ext cx="169325" cy="168650"/>
            </a:xfrm>
            <a:custGeom>
              <a:avLst/>
              <a:gdLst/>
              <a:ahLst/>
              <a:cxnLst/>
              <a:rect l="l" t="t" r="r" b="b"/>
              <a:pathLst>
                <a:path w="6773" h="6746" extrusionOk="0">
                  <a:moveTo>
                    <a:pt x="3373" y="0"/>
                  </a:moveTo>
                  <a:cubicBezTo>
                    <a:pt x="1526" y="0"/>
                    <a:pt x="1" y="1526"/>
                    <a:pt x="1" y="3373"/>
                  </a:cubicBezTo>
                  <a:cubicBezTo>
                    <a:pt x="1" y="5246"/>
                    <a:pt x="1526" y="6745"/>
                    <a:pt x="3373" y="6745"/>
                  </a:cubicBezTo>
                  <a:cubicBezTo>
                    <a:pt x="5247" y="6745"/>
                    <a:pt x="6773" y="5246"/>
                    <a:pt x="6773" y="3373"/>
                  </a:cubicBezTo>
                  <a:cubicBezTo>
                    <a:pt x="6773" y="1526"/>
                    <a:pt x="5247" y="0"/>
                    <a:pt x="3373"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47"/>
            <p:cNvSpPr/>
            <p:nvPr/>
          </p:nvSpPr>
          <p:spPr>
            <a:xfrm>
              <a:off x="1509475" y="7906825"/>
              <a:ext cx="169325" cy="169325"/>
            </a:xfrm>
            <a:custGeom>
              <a:avLst/>
              <a:gdLst/>
              <a:ahLst/>
              <a:cxnLst/>
              <a:rect l="l" t="t" r="r" b="b"/>
              <a:pathLst>
                <a:path w="6773" h="6773" extrusionOk="0">
                  <a:moveTo>
                    <a:pt x="3373" y="0"/>
                  </a:moveTo>
                  <a:cubicBezTo>
                    <a:pt x="1500" y="0"/>
                    <a:pt x="1" y="1499"/>
                    <a:pt x="1" y="3373"/>
                  </a:cubicBezTo>
                  <a:cubicBezTo>
                    <a:pt x="1" y="5246"/>
                    <a:pt x="1500" y="6772"/>
                    <a:pt x="3373" y="6772"/>
                  </a:cubicBezTo>
                  <a:cubicBezTo>
                    <a:pt x="5247" y="6772"/>
                    <a:pt x="6772" y="5246"/>
                    <a:pt x="6772" y="3373"/>
                  </a:cubicBezTo>
                  <a:cubicBezTo>
                    <a:pt x="6772" y="1499"/>
                    <a:pt x="5247" y="0"/>
                    <a:pt x="3373"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47"/>
            <p:cNvSpPr/>
            <p:nvPr/>
          </p:nvSpPr>
          <p:spPr>
            <a:xfrm>
              <a:off x="1497425" y="8164450"/>
              <a:ext cx="169325" cy="168650"/>
            </a:xfrm>
            <a:custGeom>
              <a:avLst/>
              <a:gdLst/>
              <a:ahLst/>
              <a:cxnLst/>
              <a:rect l="l" t="t" r="r" b="b"/>
              <a:pathLst>
                <a:path w="6773" h="6746" extrusionOk="0">
                  <a:moveTo>
                    <a:pt x="3400" y="0"/>
                  </a:moveTo>
                  <a:cubicBezTo>
                    <a:pt x="1527" y="0"/>
                    <a:pt x="1" y="1526"/>
                    <a:pt x="1" y="3373"/>
                  </a:cubicBezTo>
                  <a:cubicBezTo>
                    <a:pt x="1" y="5246"/>
                    <a:pt x="1527" y="6745"/>
                    <a:pt x="3400" y="6745"/>
                  </a:cubicBezTo>
                  <a:cubicBezTo>
                    <a:pt x="5247" y="6745"/>
                    <a:pt x="6773" y="5246"/>
                    <a:pt x="6773" y="3373"/>
                  </a:cubicBezTo>
                  <a:cubicBezTo>
                    <a:pt x="6773" y="1526"/>
                    <a:pt x="5247" y="0"/>
                    <a:pt x="3400"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47"/>
            <p:cNvSpPr/>
            <p:nvPr/>
          </p:nvSpPr>
          <p:spPr>
            <a:xfrm>
              <a:off x="1364275" y="8076775"/>
              <a:ext cx="98400" cy="98400"/>
            </a:xfrm>
            <a:custGeom>
              <a:avLst/>
              <a:gdLst/>
              <a:ahLst/>
              <a:cxnLst/>
              <a:rect l="l" t="t" r="r" b="b"/>
              <a:pathLst>
                <a:path w="3936" h="3936" extrusionOk="0">
                  <a:moveTo>
                    <a:pt x="1954" y="1"/>
                  </a:moveTo>
                  <a:cubicBezTo>
                    <a:pt x="857" y="28"/>
                    <a:pt x="1" y="911"/>
                    <a:pt x="1" y="1982"/>
                  </a:cubicBezTo>
                  <a:cubicBezTo>
                    <a:pt x="1" y="3052"/>
                    <a:pt x="857" y="3935"/>
                    <a:pt x="1954" y="3935"/>
                  </a:cubicBezTo>
                  <a:cubicBezTo>
                    <a:pt x="3025" y="3935"/>
                    <a:pt x="3935" y="3079"/>
                    <a:pt x="3935" y="1982"/>
                  </a:cubicBezTo>
                  <a:cubicBezTo>
                    <a:pt x="3935" y="911"/>
                    <a:pt x="3079" y="1"/>
                    <a:pt x="1954" y="1"/>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47"/>
            <p:cNvSpPr/>
            <p:nvPr/>
          </p:nvSpPr>
          <p:spPr>
            <a:xfrm>
              <a:off x="1762425" y="7883400"/>
              <a:ext cx="85000" cy="85675"/>
            </a:xfrm>
            <a:custGeom>
              <a:avLst/>
              <a:gdLst/>
              <a:ahLst/>
              <a:cxnLst/>
              <a:rect l="l" t="t" r="r" b="b"/>
              <a:pathLst>
                <a:path w="3400" h="3427" extrusionOk="0">
                  <a:moveTo>
                    <a:pt x="1686" y="1"/>
                  </a:moveTo>
                  <a:cubicBezTo>
                    <a:pt x="750" y="1"/>
                    <a:pt x="0" y="777"/>
                    <a:pt x="0" y="1714"/>
                  </a:cubicBezTo>
                  <a:cubicBezTo>
                    <a:pt x="0" y="2650"/>
                    <a:pt x="750" y="3427"/>
                    <a:pt x="1686" y="3427"/>
                  </a:cubicBezTo>
                  <a:cubicBezTo>
                    <a:pt x="2623" y="3427"/>
                    <a:pt x="3399" y="2650"/>
                    <a:pt x="3399" y="1714"/>
                  </a:cubicBezTo>
                  <a:cubicBezTo>
                    <a:pt x="3399" y="777"/>
                    <a:pt x="2623" y="1"/>
                    <a:pt x="1686" y="1"/>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47"/>
            <p:cNvSpPr/>
            <p:nvPr/>
          </p:nvSpPr>
          <p:spPr>
            <a:xfrm>
              <a:off x="1896250" y="8251425"/>
              <a:ext cx="85000" cy="85675"/>
            </a:xfrm>
            <a:custGeom>
              <a:avLst/>
              <a:gdLst/>
              <a:ahLst/>
              <a:cxnLst/>
              <a:rect l="l" t="t" r="r" b="b"/>
              <a:pathLst>
                <a:path w="3400" h="3427" extrusionOk="0">
                  <a:moveTo>
                    <a:pt x="1687" y="1"/>
                  </a:moveTo>
                  <a:cubicBezTo>
                    <a:pt x="750" y="1"/>
                    <a:pt x="0" y="777"/>
                    <a:pt x="0" y="1714"/>
                  </a:cubicBezTo>
                  <a:cubicBezTo>
                    <a:pt x="0" y="2651"/>
                    <a:pt x="750" y="3427"/>
                    <a:pt x="1687" y="3427"/>
                  </a:cubicBezTo>
                  <a:cubicBezTo>
                    <a:pt x="2623" y="3427"/>
                    <a:pt x="3400" y="2651"/>
                    <a:pt x="3400" y="1714"/>
                  </a:cubicBezTo>
                  <a:cubicBezTo>
                    <a:pt x="3400" y="777"/>
                    <a:pt x="2623" y="1"/>
                    <a:pt x="1687" y="1"/>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47"/>
            <p:cNvSpPr/>
            <p:nvPr/>
          </p:nvSpPr>
          <p:spPr>
            <a:xfrm>
              <a:off x="2031400" y="7932825"/>
              <a:ext cx="553025" cy="467325"/>
            </a:xfrm>
            <a:custGeom>
              <a:avLst/>
              <a:gdLst/>
              <a:ahLst/>
              <a:cxnLst/>
              <a:rect l="l" t="t" r="r" b="b"/>
              <a:pathLst>
                <a:path w="22121" h="18693" extrusionOk="0">
                  <a:moveTo>
                    <a:pt x="9706" y="0"/>
                  </a:moveTo>
                  <a:cubicBezTo>
                    <a:pt x="9255" y="0"/>
                    <a:pt x="8794" y="36"/>
                    <a:pt x="8325" y="111"/>
                  </a:cubicBezTo>
                  <a:cubicBezTo>
                    <a:pt x="1" y="1450"/>
                    <a:pt x="2892" y="18178"/>
                    <a:pt x="2892" y="18178"/>
                  </a:cubicBezTo>
                  <a:cubicBezTo>
                    <a:pt x="4359" y="18522"/>
                    <a:pt x="5881" y="18692"/>
                    <a:pt x="7390" y="18692"/>
                  </a:cubicBezTo>
                  <a:cubicBezTo>
                    <a:pt x="11878" y="18692"/>
                    <a:pt x="16246" y="17182"/>
                    <a:pt x="18710" y="14217"/>
                  </a:cubicBezTo>
                  <a:cubicBezTo>
                    <a:pt x="22120" y="10124"/>
                    <a:pt x="17281" y="0"/>
                    <a:pt x="97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47"/>
            <p:cNvSpPr/>
            <p:nvPr/>
          </p:nvSpPr>
          <p:spPr>
            <a:xfrm>
              <a:off x="2293050" y="7705975"/>
              <a:ext cx="112425" cy="250400"/>
            </a:xfrm>
            <a:custGeom>
              <a:avLst/>
              <a:gdLst/>
              <a:ahLst/>
              <a:cxnLst/>
              <a:rect l="l" t="t" r="r" b="b"/>
              <a:pathLst>
                <a:path w="4497" h="10016" extrusionOk="0">
                  <a:moveTo>
                    <a:pt x="3316" y="0"/>
                  </a:moveTo>
                  <a:cubicBezTo>
                    <a:pt x="3282" y="0"/>
                    <a:pt x="3247" y="2"/>
                    <a:pt x="3212" y="5"/>
                  </a:cubicBezTo>
                  <a:cubicBezTo>
                    <a:pt x="2623" y="85"/>
                    <a:pt x="2195" y="620"/>
                    <a:pt x="2249" y="1209"/>
                  </a:cubicBezTo>
                  <a:cubicBezTo>
                    <a:pt x="2249" y="1370"/>
                    <a:pt x="2329" y="1504"/>
                    <a:pt x="2409" y="1637"/>
                  </a:cubicBezTo>
                  <a:cubicBezTo>
                    <a:pt x="1472" y="3056"/>
                    <a:pt x="0" y="6000"/>
                    <a:pt x="536" y="9801"/>
                  </a:cubicBezTo>
                  <a:lnTo>
                    <a:pt x="1285" y="10015"/>
                  </a:lnTo>
                  <a:cubicBezTo>
                    <a:pt x="1285" y="10015"/>
                    <a:pt x="1124" y="5197"/>
                    <a:pt x="3185" y="2173"/>
                  </a:cubicBezTo>
                  <a:lnTo>
                    <a:pt x="3453" y="2173"/>
                  </a:lnTo>
                  <a:cubicBezTo>
                    <a:pt x="4069" y="2119"/>
                    <a:pt x="4497" y="1584"/>
                    <a:pt x="4417" y="968"/>
                  </a:cubicBezTo>
                  <a:cubicBezTo>
                    <a:pt x="4366" y="413"/>
                    <a:pt x="3887" y="0"/>
                    <a:pt x="33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47"/>
            <p:cNvSpPr/>
            <p:nvPr/>
          </p:nvSpPr>
          <p:spPr>
            <a:xfrm>
              <a:off x="2063525" y="7770225"/>
              <a:ext cx="174000" cy="274475"/>
            </a:xfrm>
            <a:custGeom>
              <a:avLst/>
              <a:gdLst/>
              <a:ahLst/>
              <a:cxnLst/>
              <a:rect l="l" t="t" r="r" b="b"/>
              <a:pathLst>
                <a:path w="6960" h="10979" extrusionOk="0">
                  <a:moveTo>
                    <a:pt x="1333" y="0"/>
                  </a:moveTo>
                  <a:cubicBezTo>
                    <a:pt x="1299" y="0"/>
                    <a:pt x="1266" y="2"/>
                    <a:pt x="1232" y="4"/>
                  </a:cubicBezTo>
                  <a:cubicBezTo>
                    <a:pt x="536" y="111"/>
                    <a:pt x="1" y="754"/>
                    <a:pt x="81" y="1423"/>
                  </a:cubicBezTo>
                  <a:cubicBezTo>
                    <a:pt x="181" y="2070"/>
                    <a:pt x="743" y="2555"/>
                    <a:pt x="1381" y="2555"/>
                  </a:cubicBezTo>
                  <a:cubicBezTo>
                    <a:pt x="1429" y="2555"/>
                    <a:pt x="1478" y="2553"/>
                    <a:pt x="1526" y="2547"/>
                  </a:cubicBezTo>
                  <a:cubicBezTo>
                    <a:pt x="1633" y="2547"/>
                    <a:pt x="1740" y="2520"/>
                    <a:pt x="1821" y="2493"/>
                  </a:cubicBezTo>
                  <a:cubicBezTo>
                    <a:pt x="5033" y="5411"/>
                    <a:pt x="6157" y="10978"/>
                    <a:pt x="6157" y="10978"/>
                  </a:cubicBezTo>
                  <a:lnTo>
                    <a:pt x="6960" y="10550"/>
                  </a:lnTo>
                  <a:cubicBezTo>
                    <a:pt x="6558" y="6000"/>
                    <a:pt x="4042" y="3056"/>
                    <a:pt x="2597" y="1690"/>
                  </a:cubicBezTo>
                  <a:cubicBezTo>
                    <a:pt x="2677" y="1530"/>
                    <a:pt x="2704" y="1343"/>
                    <a:pt x="2677" y="1155"/>
                  </a:cubicBezTo>
                  <a:cubicBezTo>
                    <a:pt x="2575" y="493"/>
                    <a:pt x="1989" y="0"/>
                    <a:pt x="13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47"/>
            <p:cNvSpPr/>
            <p:nvPr/>
          </p:nvSpPr>
          <p:spPr>
            <a:xfrm>
              <a:off x="2188650" y="8102525"/>
              <a:ext cx="70975" cy="64400"/>
            </a:xfrm>
            <a:custGeom>
              <a:avLst/>
              <a:gdLst/>
              <a:ahLst/>
              <a:cxnLst/>
              <a:rect l="l" t="t" r="r" b="b"/>
              <a:pathLst>
                <a:path w="2839" h="2576" extrusionOk="0">
                  <a:moveTo>
                    <a:pt x="2289" y="0"/>
                  </a:moveTo>
                  <a:cubicBezTo>
                    <a:pt x="1931" y="0"/>
                    <a:pt x="1398" y="297"/>
                    <a:pt x="911" y="764"/>
                  </a:cubicBezTo>
                  <a:cubicBezTo>
                    <a:pt x="269" y="1433"/>
                    <a:pt x="1" y="2210"/>
                    <a:pt x="269" y="2477"/>
                  </a:cubicBezTo>
                  <a:cubicBezTo>
                    <a:pt x="342" y="2544"/>
                    <a:pt x="444" y="2576"/>
                    <a:pt x="566" y="2576"/>
                  </a:cubicBezTo>
                  <a:cubicBezTo>
                    <a:pt x="931" y="2576"/>
                    <a:pt x="1473" y="2290"/>
                    <a:pt x="1955" y="1808"/>
                  </a:cubicBezTo>
                  <a:cubicBezTo>
                    <a:pt x="2570" y="1139"/>
                    <a:pt x="2838" y="416"/>
                    <a:pt x="2570" y="95"/>
                  </a:cubicBezTo>
                  <a:cubicBezTo>
                    <a:pt x="2499" y="30"/>
                    <a:pt x="2403" y="0"/>
                    <a:pt x="2289"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47"/>
            <p:cNvSpPr/>
            <p:nvPr/>
          </p:nvSpPr>
          <p:spPr>
            <a:xfrm>
              <a:off x="2361975" y="8033250"/>
              <a:ext cx="83650" cy="36900"/>
            </a:xfrm>
            <a:custGeom>
              <a:avLst/>
              <a:gdLst/>
              <a:ahLst/>
              <a:cxnLst/>
              <a:rect l="l" t="t" r="r" b="b"/>
              <a:pathLst>
                <a:path w="3346" h="1476" extrusionOk="0">
                  <a:moveTo>
                    <a:pt x="1747" y="0"/>
                  </a:moveTo>
                  <a:cubicBezTo>
                    <a:pt x="1709" y="0"/>
                    <a:pt x="1671" y="1"/>
                    <a:pt x="1633" y="2"/>
                  </a:cubicBezTo>
                  <a:cubicBezTo>
                    <a:pt x="723" y="29"/>
                    <a:pt x="0" y="404"/>
                    <a:pt x="27" y="805"/>
                  </a:cubicBezTo>
                  <a:cubicBezTo>
                    <a:pt x="53" y="1190"/>
                    <a:pt x="741" y="1476"/>
                    <a:pt x="1599" y="1476"/>
                  </a:cubicBezTo>
                  <a:cubicBezTo>
                    <a:pt x="1637" y="1476"/>
                    <a:pt x="1675" y="1475"/>
                    <a:pt x="1713" y="1474"/>
                  </a:cubicBezTo>
                  <a:cubicBezTo>
                    <a:pt x="2596" y="1447"/>
                    <a:pt x="3346" y="1073"/>
                    <a:pt x="3319" y="671"/>
                  </a:cubicBezTo>
                  <a:cubicBezTo>
                    <a:pt x="3268" y="287"/>
                    <a:pt x="2603" y="0"/>
                    <a:pt x="1747"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47"/>
            <p:cNvSpPr/>
            <p:nvPr/>
          </p:nvSpPr>
          <p:spPr>
            <a:xfrm>
              <a:off x="2412825" y="8110900"/>
              <a:ext cx="60925" cy="62925"/>
            </a:xfrm>
            <a:custGeom>
              <a:avLst/>
              <a:gdLst/>
              <a:ahLst/>
              <a:cxnLst/>
              <a:rect l="l" t="t" r="r" b="b"/>
              <a:pathLst>
                <a:path w="2437" h="2517" extrusionOk="0">
                  <a:moveTo>
                    <a:pt x="910" y="1"/>
                  </a:moveTo>
                  <a:cubicBezTo>
                    <a:pt x="803" y="1"/>
                    <a:pt x="696" y="1"/>
                    <a:pt x="696" y="28"/>
                  </a:cubicBezTo>
                  <a:cubicBezTo>
                    <a:pt x="616" y="54"/>
                    <a:pt x="536" y="108"/>
                    <a:pt x="482" y="135"/>
                  </a:cubicBezTo>
                  <a:cubicBezTo>
                    <a:pt x="348" y="242"/>
                    <a:pt x="241" y="376"/>
                    <a:pt x="161" y="509"/>
                  </a:cubicBezTo>
                  <a:cubicBezTo>
                    <a:pt x="27" y="777"/>
                    <a:pt x="0" y="1072"/>
                    <a:pt x="81" y="1473"/>
                  </a:cubicBezTo>
                  <a:lnTo>
                    <a:pt x="161" y="1982"/>
                  </a:lnTo>
                  <a:cubicBezTo>
                    <a:pt x="214" y="2089"/>
                    <a:pt x="214" y="2142"/>
                    <a:pt x="241" y="2222"/>
                  </a:cubicBezTo>
                  <a:cubicBezTo>
                    <a:pt x="268" y="2249"/>
                    <a:pt x="268" y="2249"/>
                    <a:pt x="268" y="2276"/>
                  </a:cubicBezTo>
                  <a:cubicBezTo>
                    <a:pt x="268" y="2356"/>
                    <a:pt x="295" y="2383"/>
                    <a:pt x="295" y="2410"/>
                  </a:cubicBezTo>
                  <a:cubicBezTo>
                    <a:pt x="348" y="2490"/>
                    <a:pt x="375" y="2517"/>
                    <a:pt x="429" y="2517"/>
                  </a:cubicBezTo>
                  <a:lnTo>
                    <a:pt x="482" y="2517"/>
                  </a:lnTo>
                  <a:cubicBezTo>
                    <a:pt x="536" y="2490"/>
                    <a:pt x="562" y="2410"/>
                    <a:pt x="536" y="2356"/>
                  </a:cubicBezTo>
                  <a:cubicBezTo>
                    <a:pt x="536" y="2303"/>
                    <a:pt x="509" y="2276"/>
                    <a:pt x="509" y="2249"/>
                  </a:cubicBezTo>
                  <a:lnTo>
                    <a:pt x="482" y="2169"/>
                  </a:lnTo>
                  <a:cubicBezTo>
                    <a:pt x="482" y="2142"/>
                    <a:pt x="429" y="2089"/>
                    <a:pt x="429" y="2035"/>
                  </a:cubicBezTo>
                  <a:cubicBezTo>
                    <a:pt x="402" y="1901"/>
                    <a:pt x="375" y="1767"/>
                    <a:pt x="348" y="1687"/>
                  </a:cubicBezTo>
                  <a:lnTo>
                    <a:pt x="348" y="1714"/>
                  </a:lnTo>
                  <a:cubicBezTo>
                    <a:pt x="268" y="1473"/>
                    <a:pt x="268" y="1232"/>
                    <a:pt x="268" y="1045"/>
                  </a:cubicBezTo>
                  <a:cubicBezTo>
                    <a:pt x="268" y="911"/>
                    <a:pt x="295" y="804"/>
                    <a:pt x="348" y="697"/>
                  </a:cubicBezTo>
                  <a:cubicBezTo>
                    <a:pt x="348" y="643"/>
                    <a:pt x="375" y="563"/>
                    <a:pt x="402" y="536"/>
                  </a:cubicBezTo>
                  <a:lnTo>
                    <a:pt x="509" y="429"/>
                  </a:lnTo>
                  <a:cubicBezTo>
                    <a:pt x="536" y="402"/>
                    <a:pt x="589" y="376"/>
                    <a:pt x="643" y="349"/>
                  </a:cubicBezTo>
                  <a:cubicBezTo>
                    <a:pt x="696" y="295"/>
                    <a:pt x="750" y="269"/>
                    <a:pt x="803" y="269"/>
                  </a:cubicBezTo>
                  <a:lnTo>
                    <a:pt x="964" y="269"/>
                  </a:lnTo>
                  <a:cubicBezTo>
                    <a:pt x="1017" y="295"/>
                    <a:pt x="1044" y="295"/>
                    <a:pt x="1071" y="295"/>
                  </a:cubicBezTo>
                  <a:lnTo>
                    <a:pt x="1151" y="295"/>
                  </a:lnTo>
                  <a:cubicBezTo>
                    <a:pt x="1232" y="349"/>
                    <a:pt x="1312" y="376"/>
                    <a:pt x="1365" y="402"/>
                  </a:cubicBezTo>
                  <a:cubicBezTo>
                    <a:pt x="1472" y="483"/>
                    <a:pt x="1606" y="563"/>
                    <a:pt x="1713" y="697"/>
                  </a:cubicBezTo>
                  <a:cubicBezTo>
                    <a:pt x="1874" y="884"/>
                    <a:pt x="2008" y="1098"/>
                    <a:pt x="2142" y="1339"/>
                  </a:cubicBezTo>
                  <a:cubicBezTo>
                    <a:pt x="2168" y="1420"/>
                    <a:pt x="2168" y="1446"/>
                    <a:pt x="2222" y="1500"/>
                  </a:cubicBezTo>
                  <a:cubicBezTo>
                    <a:pt x="2249" y="1580"/>
                    <a:pt x="2275" y="1607"/>
                    <a:pt x="2356" y="1607"/>
                  </a:cubicBezTo>
                  <a:lnTo>
                    <a:pt x="2382" y="1607"/>
                  </a:lnTo>
                  <a:cubicBezTo>
                    <a:pt x="2409" y="1607"/>
                    <a:pt x="2436" y="1580"/>
                    <a:pt x="2436" y="1527"/>
                  </a:cubicBezTo>
                  <a:lnTo>
                    <a:pt x="2436" y="1446"/>
                  </a:lnTo>
                  <a:cubicBezTo>
                    <a:pt x="2302" y="1098"/>
                    <a:pt x="2088" y="777"/>
                    <a:pt x="1847" y="509"/>
                  </a:cubicBezTo>
                  <a:cubicBezTo>
                    <a:pt x="1526" y="162"/>
                    <a:pt x="1232" y="1"/>
                    <a:pt x="910"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47"/>
            <p:cNvSpPr/>
            <p:nvPr/>
          </p:nvSpPr>
          <p:spPr>
            <a:xfrm>
              <a:off x="2240850" y="8177825"/>
              <a:ext cx="74300" cy="69625"/>
            </a:xfrm>
            <a:custGeom>
              <a:avLst/>
              <a:gdLst/>
              <a:ahLst/>
              <a:cxnLst/>
              <a:rect l="l" t="t" r="r" b="b"/>
              <a:pathLst>
                <a:path w="2972" h="2785" extrusionOk="0">
                  <a:moveTo>
                    <a:pt x="1205" y="1"/>
                  </a:moveTo>
                  <a:cubicBezTo>
                    <a:pt x="1151" y="1"/>
                    <a:pt x="1151" y="1"/>
                    <a:pt x="1125" y="27"/>
                  </a:cubicBezTo>
                  <a:cubicBezTo>
                    <a:pt x="723" y="54"/>
                    <a:pt x="349" y="268"/>
                    <a:pt x="188" y="589"/>
                  </a:cubicBezTo>
                  <a:cubicBezTo>
                    <a:pt x="54" y="857"/>
                    <a:pt x="1" y="1232"/>
                    <a:pt x="54" y="1633"/>
                  </a:cubicBezTo>
                  <a:cubicBezTo>
                    <a:pt x="81" y="1847"/>
                    <a:pt x="134" y="2008"/>
                    <a:pt x="188" y="2169"/>
                  </a:cubicBezTo>
                  <a:cubicBezTo>
                    <a:pt x="188" y="2249"/>
                    <a:pt x="215" y="2329"/>
                    <a:pt x="268" y="2409"/>
                  </a:cubicBezTo>
                  <a:lnTo>
                    <a:pt x="268" y="2436"/>
                  </a:lnTo>
                  <a:cubicBezTo>
                    <a:pt x="268" y="2463"/>
                    <a:pt x="295" y="2516"/>
                    <a:pt x="295" y="2543"/>
                  </a:cubicBezTo>
                  <a:cubicBezTo>
                    <a:pt x="295" y="2570"/>
                    <a:pt x="295" y="2597"/>
                    <a:pt x="322" y="2650"/>
                  </a:cubicBezTo>
                  <a:lnTo>
                    <a:pt x="322" y="2677"/>
                  </a:lnTo>
                  <a:lnTo>
                    <a:pt x="349" y="2704"/>
                  </a:lnTo>
                  <a:cubicBezTo>
                    <a:pt x="349" y="2731"/>
                    <a:pt x="402" y="2731"/>
                    <a:pt x="429" y="2784"/>
                  </a:cubicBezTo>
                  <a:lnTo>
                    <a:pt x="536" y="2784"/>
                  </a:lnTo>
                  <a:cubicBezTo>
                    <a:pt x="563" y="2784"/>
                    <a:pt x="589" y="2731"/>
                    <a:pt x="589" y="2704"/>
                  </a:cubicBezTo>
                  <a:lnTo>
                    <a:pt x="589" y="2597"/>
                  </a:lnTo>
                  <a:lnTo>
                    <a:pt x="589" y="2570"/>
                  </a:lnTo>
                  <a:cubicBezTo>
                    <a:pt x="563" y="2516"/>
                    <a:pt x="536" y="2409"/>
                    <a:pt x="482" y="2329"/>
                  </a:cubicBezTo>
                  <a:cubicBezTo>
                    <a:pt x="456" y="2276"/>
                    <a:pt x="456" y="2195"/>
                    <a:pt x="429" y="2142"/>
                  </a:cubicBezTo>
                  <a:cubicBezTo>
                    <a:pt x="402" y="2035"/>
                    <a:pt x="349" y="1901"/>
                    <a:pt x="322" y="1767"/>
                  </a:cubicBezTo>
                  <a:lnTo>
                    <a:pt x="322" y="1740"/>
                  </a:lnTo>
                  <a:cubicBezTo>
                    <a:pt x="295" y="1499"/>
                    <a:pt x="295" y="1339"/>
                    <a:pt x="295" y="1125"/>
                  </a:cubicBezTo>
                  <a:cubicBezTo>
                    <a:pt x="295" y="1044"/>
                    <a:pt x="322" y="937"/>
                    <a:pt x="349" y="830"/>
                  </a:cubicBezTo>
                  <a:lnTo>
                    <a:pt x="456" y="643"/>
                  </a:lnTo>
                  <a:cubicBezTo>
                    <a:pt x="482" y="563"/>
                    <a:pt x="563" y="509"/>
                    <a:pt x="589" y="456"/>
                  </a:cubicBezTo>
                  <a:cubicBezTo>
                    <a:pt x="670" y="402"/>
                    <a:pt x="723" y="375"/>
                    <a:pt x="804" y="322"/>
                  </a:cubicBezTo>
                  <a:cubicBezTo>
                    <a:pt x="857" y="295"/>
                    <a:pt x="964" y="268"/>
                    <a:pt x="1018" y="268"/>
                  </a:cubicBezTo>
                  <a:lnTo>
                    <a:pt x="1232" y="268"/>
                  </a:lnTo>
                  <a:cubicBezTo>
                    <a:pt x="1285" y="268"/>
                    <a:pt x="1366" y="268"/>
                    <a:pt x="1473" y="295"/>
                  </a:cubicBezTo>
                  <a:cubicBezTo>
                    <a:pt x="1553" y="322"/>
                    <a:pt x="1660" y="375"/>
                    <a:pt x="1767" y="429"/>
                  </a:cubicBezTo>
                  <a:cubicBezTo>
                    <a:pt x="1928" y="536"/>
                    <a:pt x="2062" y="670"/>
                    <a:pt x="2222" y="830"/>
                  </a:cubicBezTo>
                  <a:lnTo>
                    <a:pt x="2222" y="857"/>
                  </a:lnTo>
                  <a:cubicBezTo>
                    <a:pt x="2409" y="1071"/>
                    <a:pt x="2570" y="1312"/>
                    <a:pt x="2731" y="1580"/>
                  </a:cubicBezTo>
                  <a:cubicBezTo>
                    <a:pt x="2731" y="1606"/>
                    <a:pt x="2811" y="1633"/>
                    <a:pt x="2838" y="1633"/>
                  </a:cubicBezTo>
                  <a:cubicBezTo>
                    <a:pt x="2864" y="1633"/>
                    <a:pt x="2864" y="1606"/>
                    <a:pt x="2891" y="1606"/>
                  </a:cubicBezTo>
                  <a:cubicBezTo>
                    <a:pt x="2972" y="1526"/>
                    <a:pt x="2972" y="1473"/>
                    <a:pt x="2945" y="1392"/>
                  </a:cubicBezTo>
                  <a:cubicBezTo>
                    <a:pt x="2838" y="1232"/>
                    <a:pt x="2704" y="1071"/>
                    <a:pt x="2597" y="911"/>
                  </a:cubicBezTo>
                  <a:cubicBezTo>
                    <a:pt x="2436" y="696"/>
                    <a:pt x="2276" y="536"/>
                    <a:pt x="2142" y="402"/>
                  </a:cubicBezTo>
                  <a:cubicBezTo>
                    <a:pt x="1954" y="268"/>
                    <a:pt x="1821" y="161"/>
                    <a:pt x="1660" y="108"/>
                  </a:cubicBezTo>
                  <a:cubicBezTo>
                    <a:pt x="1499" y="27"/>
                    <a:pt x="1366" y="1"/>
                    <a:pt x="1205"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47"/>
            <p:cNvSpPr/>
            <p:nvPr/>
          </p:nvSpPr>
          <p:spPr>
            <a:xfrm>
              <a:off x="2355275" y="8174475"/>
              <a:ext cx="39500" cy="37500"/>
            </a:xfrm>
            <a:custGeom>
              <a:avLst/>
              <a:gdLst/>
              <a:ahLst/>
              <a:cxnLst/>
              <a:rect l="l" t="t" r="r" b="b"/>
              <a:pathLst>
                <a:path w="1580" h="1500" extrusionOk="0">
                  <a:moveTo>
                    <a:pt x="1232" y="1"/>
                  </a:moveTo>
                  <a:cubicBezTo>
                    <a:pt x="1205" y="1"/>
                    <a:pt x="1205" y="1"/>
                    <a:pt x="1205" y="54"/>
                  </a:cubicBezTo>
                  <a:cubicBezTo>
                    <a:pt x="1205" y="108"/>
                    <a:pt x="1178" y="108"/>
                    <a:pt x="1178" y="135"/>
                  </a:cubicBezTo>
                  <a:cubicBezTo>
                    <a:pt x="1125" y="161"/>
                    <a:pt x="1178" y="161"/>
                    <a:pt x="1178" y="215"/>
                  </a:cubicBezTo>
                  <a:cubicBezTo>
                    <a:pt x="1232" y="268"/>
                    <a:pt x="1312" y="349"/>
                    <a:pt x="1339" y="429"/>
                  </a:cubicBezTo>
                  <a:cubicBezTo>
                    <a:pt x="1392" y="536"/>
                    <a:pt x="1392" y="616"/>
                    <a:pt x="1446" y="697"/>
                  </a:cubicBezTo>
                  <a:lnTo>
                    <a:pt x="1446" y="911"/>
                  </a:lnTo>
                  <a:cubicBezTo>
                    <a:pt x="1446" y="964"/>
                    <a:pt x="1392" y="1045"/>
                    <a:pt x="1392" y="1071"/>
                  </a:cubicBezTo>
                  <a:cubicBezTo>
                    <a:pt x="1366" y="1098"/>
                    <a:pt x="1366" y="1152"/>
                    <a:pt x="1339" y="1178"/>
                  </a:cubicBezTo>
                  <a:cubicBezTo>
                    <a:pt x="1339" y="1205"/>
                    <a:pt x="1312" y="1232"/>
                    <a:pt x="1258" y="1285"/>
                  </a:cubicBezTo>
                  <a:cubicBezTo>
                    <a:pt x="1232" y="1312"/>
                    <a:pt x="1205" y="1312"/>
                    <a:pt x="1178" y="1339"/>
                  </a:cubicBezTo>
                  <a:cubicBezTo>
                    <a:pt x="1125" y="1339"/>
                    <a:pt x="1098" y="1366"/>
                    <a:pt x="1071" y="1366"/>
                  </a:cubicBezTo>
                  <a:lnTo>
                    <a:pt x="937" y="1366"/>
                  </a:lnTo>
                  <a:cubicBezTo>
                    <a:pt x="911" y="1366"/>
                    <a:pt x="857" y="1339"/>
                    <a:pt x="803" y="1339"/>
                  </a:cubicBezTo>
                  <a:cubicBezTo>
                    <a:pt x="723" y="1312"/>
                    <a:pt x="696" y="1312"/>
                    <a:pt x="670" y="1285"/>
                  </a:cubicBezTo>
                  <a:cubicBezTo>
                    <a:pt x="589" y="1232"/>
                    <a:pt x="536" y="1205"/>
                    <a:pt x="509" y="1152"/>
                  </a:cubicBezTo>
                  <a:cubicBezTo>
                    <a:pt x="429" y="1045"/>
                    <a:pt x="402" y="964"/>
                    <a:pt x="322" y="884"/>
                  </a:cubicBezTo>
                  <a:cubicBezTo>
                    <a:pt x="268" y="777"/>
                    <a:pt x="241" y="670"/>
                    <a:pt x="188" y="536"/>
                  </a:cubicBezTo>
                  <a:cubicBezTo>
                    <a:pt x="161" y="509"/>
                    <a:pt x="134" y="482"/>
                    <a:pt x="108" y="482"/>
                  </a:cubicBezTo>
                  <a:lnTo>
                    <a:pt x="54" y="482"/>
                  </a:lnTo>
                  <a:cubicBezTo>
                    <a:pt x="0" y="482"/>
                    <a:pt x="0" y="536"/>
                    <a:pt x="0" y="563"/>
                  </a:cubicBezTo>
                  <a:cubicBezTo>
                    <a:pt x="27" y="643"/>
                    <a:pt x="27" y="697"/>
                    <a:pt x="54" y="777"/>
                  </a:cubicBezTo>
                  <a:cubicBezTo>
                    <a:pt x="134" y="964"/>
                    <a:pt x="188" y="1098"/>
                    <a:pt x="295" y="1205"/>
                  </a:cubicBezTo>
                  <a:cubicBezTo>
                    <a:pt x="402" y="1312"/>
                    <a:pt x="509" y="1392"/>
                    <a:pt x="589" y="1446"/>
                  </a:cubicBezTo>
                  <a:cubicBezTo>
                    <a:pt x="696" y="1473"/>
                    <a:pt x="803" y="1500"/>
                    <a:pt x="911" y="1500"/>
                  </a:cubicBezTo>
                  <a:lnTo>
                    <a:pt x="937" y="1500"/>
                  </a:lnTo>
                  <a:cubicBezTo>
                    <a:pt x="1044" y="1473"/>
                    <a:pt x="1125" y="1473"/>
                    <a:pt x="1232" y="1419"/>
                  </a:cubicBezTo>
                  <a:cubicBezTo>
                    <a:pt x="1446" y="1312"/>
                    <a:pt x="1526" y="1098"/>
                    <a:pt x="1580" y="884"/>
                  </a:cubicBezTo>
                  <a:lnTo>
                    <a:pt x="1580" y="670"/>
                  </a:lnTo>
                  <a:cubicBezTo>
                    <a:pt x="1580" y="616"/>
                    <a:pt x="1580" y="536"/>
                    <a:pt x="1526" y="482"/>
                  </a:cubicBezTo>
                  <a:cubicBezTo>
                    <a:pt x="1499" y="349"/>
                    <a:pt x="1392" y="161"/>
                    <a:pt x="1312" y="27"/>
                  </a:cubicBezTo>
                  <a:cubicBezTo>
                    <a:pt x="1312" y="1"/>
                    <a:pt x="1258" y="1"/>
                    <a:pt x="123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3328" y="126751"/>
            <a:ext cx="4229597" cy="52713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525" y="190456"/>
            <a:ext cx="4244675" cy="5333838"/>
          </a:xfrm>
          <a:prstGeom prst="rect">
            <a:avLst/>
          </a:prstGeom>
        </p:spPr>
      </p:pic>
    </p:spTree>
    <p:extLst>
      <p:ext uri="{BB962C8B-B14F-4D97-AF65-F5344CB8AC3E}">
        <p14:creationId xmlns:p14="http://schemas.microsoft.com/office/powerpoint/2010/main" val="313762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048CB-3176-4CE5-9F86-96272F4E00FC}"/>
              </a:ext>
            </a:extLst>
          </p:cNvPr>
          <p:cNvPicPr>
            <a:picLocks noChangeAspect="1"/>
          </p:cNvPicPr>
          <p:nvPr/>
        </p:nvPicPr>
        <p:blipFill rotWithShape="1">
          <a:blip r:embed="rId2">
            <a:extLst>
              <a:ext uri="{28A0092B-C50C-407E-A947-70E740481C1C}">
                <a14:useLocalDpi xmlns:a14="http://schemas.microsoft.com/office/drawing/2010/main" val="0"/>
              </a:ext>
            </a:extLst>
          </a:blip>
          <a:srcRect t="4985"/>
          <a:stretch/>
        </p:blipFill>
        <p:spPr>
          <a:xfrm>
            <a:off x="-12399" y="57150"/>
            <a:ext cx="8927799" cy="2590800"/>
          </a:xfrm>
          <a:prstGeom prst="rect">
            <a:avLst/>
          </a:prstGeom>
        </p:spPr>
      </p:pic>
      <p:sp>
        <p:nvSpPr>
          <p:cNvPr id="7" name="Rectangle 6">
            <a:extLst>
              <a:ext uri="{FF2B5EF4-FFF2-40B4-BE49-F238E27FC236}">
                <a16:creationId xmlns:a16="http://schemas.microsoft.com/office/drawing/2014/main" id="{C4C89FBB-4C4E-4218-B7FE-D35730AA3008}"/>
              </a:ext>
            </a:extLst>
          </p:cNvPr>
          <p:cNvSpPr/>
          <p:nvPr/>
        </p:nvSpPr>
        <p:spPr>
          <a:xfrm>
            <a:off x="-13983" y="895350"/>
            <a:ext cx="1004583" cy="97539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a:t>
            </a:r>
            <a:r>
              <a:rPr kumimoji="0" lang="vi-VN"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V</a:t>
            </a:r>
            <a:endParaRPr kumimoji="0" lang="en-US"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0D89FE52-5318-4B14-BD2A-A50823331CCE}"/>
              </a:ext>
            </a:extLst>
          </p:cNvPr>
          <p:cNvPicPr>
            <a:picLocks noChangeAspect="1"/>
          </p:cNvPicPr>
          <p:nvPr/>
        </p:nvPicPr>
        <p:blipFill>
          <a:blip r:embed="rId3"/>
          <a:stretch>
            <a:fillRect/>
          </a:stretch>
        </p:blipFill>
        <p:spPr>
          <a:xfrm>
            <a:off x="2234054" y="718432"/>
            <a:ext cx="1499746" cy="1548518"/>
          </a:xfrm>
          <a:prstGeom prst="rect">
            <a:avLst/>
          </a:prstGeom>
        </p:spPr>
      </p:pic>
      <p:pic>
        <p:nvPicPr>
          <p:cNvPr id="10" name="Picture 9">
            <a:extLst>
              <a:ext uri="{FF2B5EF4-FFF2-40B4-BE49-F238E27FC236}">
                <a16:creationId xmlns:a16="http://schemas.microsoft.com/office/drawing/2014/main" id="{F8C32C11-AF84-4885-B75D-AD3567DB56E0}"/>
              </a:ext>
            </a:extLst>
          </p:cNvPr>
          <p:cNvPicPr>
            <a:picLocks noChangeAspect="1"/>
          </p:cNvPicPr>
          <p:nvPr/>
        </p:nvPicPr>
        <p:blipFill>
          <a:blip r:embed="rId3"/>
          <a:stretch>
            <a:fillRect/>
          </a:stretch>
        </p:blipFill>
        <p:spPr>
          <a:xfrm>
            <a:off x="4648200" y="718432"/>
            <a:ext cx="1499746" cy="1548518"/>
          </a:xfrm>
          <a:prstGeom prst="rect">
            <a:avLst/>
          </a:prstGeom>
        </p:spPr>
      </p:pic>
      <p:pic>
        <p:nvPicPr>
          <p:cNvPr id="11" name="Picture 10">
            <a:extLst>
              <a:ext uri="{FF2B5EF4-FFF2-40B4-BE49-F238E27FC236}">
                <a16:creationId xmlns:a16="http://schemas.microsoft.com/office/drawing/2014/main" id="{121855AD-84A1-4A59-B598-98382DAA2E4A}"/>
              </a:ext>
            </a:extLst>
          </p:cNvPr>
          <p:cNvPicPr>
            <a:picLocks noChangeAspect="1"/>
          </p:cNvPicPr>
          <p:nvPr/>
        </p:nvPicPr>
        <p:blipFill>
          <a:blip r:embed="rId3"/>
          <a:stretch>
            <a:fillRect/>
          </a:stretch>
        </p:blipFill>
        <p:spPr>
          <a:xfrm>
            <a:off x="7034654" y="718432"/>
            <a:ext cx="1499746" cy="1548518"/>
          </a:xfrm>
          <a:prstGeom prst="rect">
            <a:avLst/>
          </a:prstGeom>
        </p:spPr>
      </p:pic>
    </p:spTree>
    <p:extLst>
      <p:ext uri="{BB962C8B-B14F-4D97-AF65-F5344CB8AC3E}">
        <p14:creationId xmlns:p14="http://schemas.microsoft.com/office/powerpoint/2010/main" val="887494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048CB-3176-4CE5-9F86-96272F4E00FC}"/>
              </a:ext>
            </a:extLst>
          </p:cNvPr>
          <p:cNvPicPr>
            <a:picLocks noChangeAspect="1"/>
          </p:cNvPicPr>
          <p:nvPr/>
        </p:nvPicPr>
        <p:blipFill rotWithShape="1">
          <a:blip r:embed="rId2">
            <a:extLst>
              <a:ext uri="{28A0092B-C50C-407E-A947-70E740481C1C}">
                <a14:useLocalDpi xmlns:a14="http://schemas.microsoft.com/office/drawing/2010/main" val="0"/>
              </a:ext>
            </a:extLst>
          </a:blip>
          <a:srcRect t="4985"/>
          <a:stretch/>
        </p:blipFill>
        <p:spPr>
          <a:xfrm>
            <a:off x="-12399" y="57150"/>
            <a:ext cx="8927799" cy="2590800"/>
          </a:xfrm>
          <a:prstGeom prst="rect">
            <a:avLst/>
          </a:prstGeom>
        </p:spPr>
      </p:pic>
      <p:sp>
        <p:nvSpPr>
          <p:cNvPr id="7" name="Rectangle 6">
            <a:extLst>
              <a:ext uri="{FF2B5EF4-FFF2-40B4-BE49-F238E27FC236}">
                <a16:creationId xmlns:a16="http://schemas.microsoft.com/office/drawing/2014/main" id="{C4C89FBB-4C4E-4218-B7FE-D35730AA3008}"/>
              </a:ext>
            </a:extLst>
          </p:cNvPr>
          <p:cNvSpPr/>
          <p:nvPr/>
        </p:nvSpPr>
        <p:spPr>
          <a:xfrm>
            <a:off x="-13983" y="895350"/>
            <a:ext cx="1004583" cy="97539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a:t>
            </a:r>
            <a:r>
              <a:rPr kumimoji="0" lang="vi-VN"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V</a:t>
            </a:r>
            <a:endParaRPr kumimoji="0" lang="en-US"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0D89FE52-5318-4B14-BD2A-A50823331CCE}"/>
              </a:ext>
            </a:extLst>
          </p:cNvPr>
          <p:cNvPicPr>
            <a:picLocks noChangeAspect="1"/>
          </p:cNvPicPr>
          <p:nvPr/>
        </p:nvPicPr>
        <p:blipFill>
          <a:blip r:embed="rId3"/>
          <a:stretch>
            <a:fillRect/>
          </a:stretch>
        </p:blipFill>
        <p:spPr>
          <a:xfrm>
            <a:off x="2234054" y="718432"/>
            <a:ext cx="1499746" cy="1548518"/>
          </a:xfrm>
          <a:prstGeom prst="rect">
            <a:avLst/>
          </a:prstGeom>
        </p:spPr>
      </p:pic>
      <p:pic>
        <p:nvPicPr>
          <p:cNvPr id="10" name="Picture 9">
            <a:extLst>
              <a:ext uri="{FF2B5EF4-FFF2-40B4-BE49-F238E27FC236}">
                <a16:creationId xmlns:a16="http://schemas.microsoft.com/office/drawing/2014/main" id="{F8C32C11-AF84-4885-B75D-AD3567DB56E0}"/>
              </a:ext>
            </a:extLst>
          </p:cNvPr>
          <p:cNvPicPr>
            <a:picLocks noChangeAspect="1"/>
          </p:cNvPicPr>
          <p:nvPr/>
        </p:nvPicPr>
        <p:blipFill>
          <a:blip r:embed="rId3"/>
          <a:stretch>
            <a:fillRect/>
          </a:stretch>
        </p:blipFill>
        <p:spPr>
          <a:xfrm>
            <a:off x="4648200" y="718432"/>
            <a:ext cx="1499746" cy="1548518"/>
          </a:xfrm>
          <a:prstGeom prst="rect">
            <a:avLst/>
          </a:prstGeom>
        </p:spPr>
      </p:pic>
      <p:pic>
        <p:nvPicPr>
          <p:cNvPr id="11" name="Picture 10">
            <a:extLst>
              <a:ext uri="{FF2B5EF4-FFF2-40B4-BE49-F238E27FC236}">
                <a16:creationId xmlns:a16="http://schemas.microsoft.com/office/drawing/2014/main" id="{121855AD-84A1-4A59-B598-98382DAA2E4A}"/>
              </a:ext>
            </a:extLst>
          </p:cNvPr>
          <p:cNvPicPr>
            <a:picLocks noChangeAspect="1"/>
          </p:cNvPicPr>
          <p:nvPr/>
        </p:nvPicPr>
        <p:blipFill>
          <a:blip r:embed="rId3"/>
          <a:stretch>
            <a:fillRect/>
          </a:stretch>
        </p:blipFill>
        <p:spPr>
          <a:xfrm>
            <a:off x="7034654" y="718432"/>
            <a:ext cx="1499746" cy="1548518"/>
          </a:xfrm>
          <a:prstGeom prst="rect">
            <a:avLst/>
          </a:prstGeom>
        </p:spPr>
      </p:pic>
      <p:pic>
        <p:nvPicPr>
          <p:cNvPr id="2" name="Picture 1">
            <a:extLst>
              <a:ext uri="{FF2B5EF4-FFF2-40B4-BE49-F238E27FC236}">
                <a16:creationId xmlns:a16="http://schemas.microsoft.com/office/drawing/2014/main" id="{9941A77C-898E-4FD7-8604-6DA358D62349}"/>
              </a:ext>
            </a:extLst>
          </p:cNvPr>
          <p:cNvPicPr>
            <a:picLocks noChangeAspect="1"/>
          </p:cNvPicPr>
          <p:nvPr/>
        </p:nvPicPr>
        <p:blipFill>
          <a:blip r:embed="rId4"/>
          <a:stretch>
            <a:fillRect/>
          </a:stretch>
        </p:blipFill>
        <p:spPr>
          <a:xfrm>
            <a:off x="-13983" y="2038350"/>
            <a:ext cx="786452" cy="749873"/>
          </a:xfrm>
          <a:prstGeom prst="rect">
            <a:avLst/>
          </a:prstGeom>
        </p:spPr>
      </p:pic>
      <p:pic>
        <p:nvPicPr>
          <p:cNvPr id="14" name="Picture 13">
            <a:extLst>
              <a:ext uri="{FF2B5EF4-FFF2-40B4-BE49-F238E27FC236}">
                <a16:creationId xmlns:a16="http://schemas.microsoft.com/office/drawing/2014/main" id="{73A6B6D6-9A10-4946-BE73-1BD6F22A0B71}"/>
              </a:ext>
            </a:extLst>
          </p:cNvPr>
          <p:cNvPicPr>
            <a:picLocks noChangeAspect="1"/>
          </p:cNvPicPr>
          <p:nvPr/>
        </p:nvPicPr>
        <p:blipFill>
          <a:blip r:embed="rId4"/>
          <a:stretch>
            <a:fillRect/>
          </a:stretch>
        </p:blipFill>
        <p:spPr>
          <a:xfrm>
            <a:off x="2413948" y="2038350"/>
            <a:ext cx="786452" cy="749873"/>
          </a:xfrm>
          <a:prstGeom prst="rect">
            <a:avLst/>
          </a:prstGeom>
        </p:spPr>
      </p:pic>
      <p:pic>
        <p:nvPicPr>
          <p:cNvPr id="15" name="Picture 14">
            <a:extLst>
              <a:ext uri="{FF2B5EF4-FFF2-40B4-BE49-F238E27FC236}">
                <a16:creationId xmlns:a16="http://schemas.microsoft.com/office/drawing/2014/main" id="{27AA2F8B-4F74-425A-8E1A-ECBBFE8EFED7}"/>
              </a:ext>
            </a:extLst>
          </p:cNvPr>
          <p:cNvPicPr>
            <a:picLocks noChangeAspect="1"/>
          </p:cNvPicPr>
          <p:nvPr/>
        </p:nvPicPr>
        <p:blipFill>
          <a:blip r:embed="rId4"/>
          <a:stretch>
            <a:fillRect/>
          </a:stretch>
        </p:blipFill>
        <p:spPr>
          <a:xfrm>
            <a:off x="4802159" y="2038350"/>
            <a:ext cx="786452" cy="749873"/>
          </a:xfrm>
          <a:prstGeom prst="rect">
            <a:avLst/>
          </a:prstGeom>
        </p:spPr>
      </p:pic>
      <p:pic>
        <p:nvPicPr>
          <p:cNvPr id="16" name="Picture 15">
            <a:extLst>
              <a:ext uri="{FF2B5EF4-FFF2-40B4-BE49-F238E27FC236}">
                <a16:creationId xmlns:a16="http://schemas.microsoft.com/office/drawing/2014/main" id="{C636D6A2-3947-479F-BC3B-EAED0E5D0087}"/>
              </a:ext>
            </a:extLst>
          </p:cNvPr>
          <p:cNvPicPr>
            <a:picLocks noChangeAspect="1"/>
          </p:cNvPicPr>
          <p:nvPr/>
        </p:nvPicPr>
        <p:blipFill>
          <a:blip r:embed="rId4"/>
          <a:stretch>
            <a:fillRect/>
          </a:stretch>
        </p:blipFill>
        <p:spPr>
          <a:xfrm>
            <a:off x="7200356" y="2038350"/>
            <a:ext cx="786452" cy="749873"/>
          </a:xfrm>
          <a:prstGeom prst="rect">
            <a:avLst/>
          </a:prstGeom>
        </p:spPr>
      </p:pic>
    </p:spTree>
    <p:extLst>
      <p:ext uri="{BB962C8B-B14F-4D97-AF65-F5344CB8AC3E}">
        <p14:creationId xmlns:p14="http://schemas.microsoft.com/office/powerpoint/2010/main" val="2288372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234" y="12763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2235" y="1747092"/>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9" name="Rectangle 8"/>
          <p:cNvSpPr/>
          <p:nvPr/>
        </p:nvSpPr>
        <p:spPr>
          <a:xfrm>
            <a:off x="169049" y="2408067"/>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pic>
        <p:nvPicPr>
          <p:cNvPr id="3" name="Picture 2">
            <a:extLst>
              <a:ext uri="{FF2B5EF4-FFF2-40B4-BE49-F238E27FC236}">
                <a16:creationId xmlns:a16="http://schemas.microsoft.com/office/drawing/2014/main" id="{E1C3B0FC-8DF4-4658-80C4-ED90BE828A5A}"/>
              </a:ext>
            </a:extLst>
          </p:cNvPr>
          <p:cNvPicPr>
            <a:picLocks noChangeAspect="1"/>
          </p:cNvPicPr>
          <p:nvPr/>
        </p:nvPicPr>
        <p:blipFill rotWithShape="1">
          <a:blip r:embed="rId6">
            <a:extLst>
              <a:ext uri="{28A0092B-C50C-407E-A947-70E740481C1C}">
                <a14:useLocalDpi xmlns:a14="http://schemas.microsoft.com/office/drawing/2010/main" val="0"/>
              </a:ext>
            </a:extLst>
          </a:blip>
          <a:srcRect l="13210" t="59308" r="77208" b="37036"/>
          <a:stretch/>
        </p:blipFill>
        <p:spPr>
          <a:xfrm>
            <a:off x="121024" y="666750"/>
            <a:ext cx="2485872" cy="533400"/>
          </a:xfrm>
          <a:prstGeom prst="rect">
            <a:avLst/>
          </a:prstGeom>
        </p:spPr>
      </p:pic>
      <p:sp>
        <p:nvSpPr>
          <p:cNvPr id="12" name="Rectangle 11">
            <a:extLst>
              <a:ext uri="{FF2B5EF4-FFF2-40B4-BE49-F238E27FC236}">
                <a16:creationId xmlns:a16="http://schemas.microsoft.com/office/drawing/2014/main" id="{7CE575F7-AA7E-4E47-8AFF-F2B34305A0B0}"/>
              </a:ext>
            </a:extLst>
          </p:cNvPr>
          <p:cNvSpPr/>
          <p:nvPr/>
        </p:nvSpPr>
        <p:spPr>
          <a:xfrm>
            <a:off x="2819400" y="1747091"/>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3" name="Rectangle 12">
            <a:extLst>
              <a:ext uri="{FF2B5EF4-FFF2-40B4-BE49-F238E27FC236}">
                <a16:creationId xmlns:a16="http://schemas.microsoft.com/office/drawing/2014/main" id="{265DC75A-FF99-4CD0-BA94-C3E4F288EA34}"/>
              </a:ext>
            </a:extLst>
          </p:cNvPr>
          <p:cNvSpPr/>
          <p:nvPr/>
        </p:nvSpPr>
        <p:spPr>
          <a:xfrm>
            <a:off x="5632538" y="1747090"/>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4" name="Rectangle 13">
            <a:extLst>
              <a:ext uri="{FF2B5EF4-FFF2-40B4-BE49-F238E27FC236}">
                <a16:creationId xmlns:a16="http://schemas.microsoft.com/office/drawing/2014/main" id="{13963B60-D9ED-4985-B40D-55CA2652856C}"/>
              </a:ext>
            </a:extLst>
          </p:cNvPr>
          <p:cNvSpPr/>
          <p:nvPr/>
        </p:nvSpPr>
        <p:spPr>
          <a:xfrm>
            <a:off x="2830859" y="2410202"/>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5" name="Rectangle 14">
            <a:extLst>
              <a:ext uri="{FF2B5EF4-FFF2-40B4-BE49-F238E27FC236}">
                <a16:creationId xmlns:a16="http://schemas.microsoft.com/office/drawing/2014/main" id="{294570FF-C5EB-431F-A67D-C10291ED052C}"/>
              </a:ext>
            </a:extLst>
          </p:cNvPr>
          <p:cNvSpPr/>
          <p:nvPr/>
        </p:nvSpPr>
        <p:spPr>
          <a:xfrm>
            <a:off x="5632538" y="2408067"/>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Tree>
    <p:custDataLst>
      <p:tags r:id="rId1"/>
    </p:custDataLst>
    <p:extLst>
      <p:ext uri="{BB962C8B-B14F-4D97-AF65-F5344CB8AC3E}">
        <p14:creationId xmlns:p14="http://schemas.microsoft.com/office/powerpoint/2010/main" val="4912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SINH NHẬT CỦA VOI CON</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Tree>
    <p:custDataLst>
      <p:tags r:id="rId1"/>
    </p:custDataLst>
    <p:extLst>
      <p:ext uri="{BB962C8B-B14F-4D97-AF65-F5344CB8AC3E}">
        <p14:creationId xmlns:p14="http://schemas.microsoft.com/office/powerpoint/2010/main" val="38303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569570" y="2812732"/>
            <a:ext cx="6561741" cy="58477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V</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Ρ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Ϊ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huơ vā </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Α˘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cảm </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Ω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các bạn</a:t>
            </a:r>
            <a:r>
              <a:rPr kumimoji="0" lang="en-US"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a:t>
            </a:r>
          </a:p>
        </p:txBody>
      </p:sp>
      <p:sp>
        <p:nvSpPr>
          <p:cNvPr id="5" name="Rectangle 4"/>
          <p:cNvSpPr/>
          <p:nvPr/>
        </p:nvSpPr>
        <p:spPr>
          <a:xfrm>
            <a:off x="457200" y="1200150"/>
            <a:ext cx="8153400" cy="646331"/>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để</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cảm</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ơn</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p:txBody>
      </p:sp>
      <p:pic>
        <p:nvPicPr>
          <p:cNvPr id="6" name="Picture 5">
            <a:extLst>
              <a:ext uri="{FF2B5EF4-FFF2-40B4-BE49-F238E27FC236}">
                <a16:creationId xmlns:a16="http://schemas.microsoft.com/office/drawing/2014/main" id="{EBB5CF2A-6FCF-4F94-95C3-24150D3FE08D}"/>
              </a:ext>
            </a:extLst>
          </p:cNvPr>
          <p:cNvPicPr>
            <a:picLocks noChangeAspect="1"/>
          </p:cNvPicPr>
          <p:nvPr/>
        </p:nvPicPr>
        <p:blipFill rotWithShape="1">
          <a:blip r:embed="rId6">
            <a:extLst>
              <a:ext uri="{28A0092B-C50C-407E-A947-70E740481C1C}">
                <a14:useLocalDpi xmlns:a14="http://schemas.microsoft.com/office/drawing/2010/main" val="0"/>
              </a:ext>
            </a:extLst>
          </a:blip>
          <a:srcRect l="10278" t="2456" r="7125" b="77582"/>
          <a:stretch/>
        </p:blipFill>
        <p:spPr>
          <a:xfrm>
            <a:off x="304800" y="514350"/>
            <a:ext cx="7348269" cy="431331"/>
          </a:xfrm>
          <a:prstGeom prst="rect">
            <a:avLst/>
          </a:prstGeom>
        </p:spPr>
      </p:pic>
    </p:spTree>
    <p:custDataLst>
      <p:tags r:id="rId1"/>
    </p:custDataLst>
    <p:extLst>
      <p:ext uri="{BB962C8B-B14F-4D97-AF65-F5344CB8AC3E}">
        <p14:creationId xmlns:p14="http://schemas.microsoft.com/office/powerpoint/2010/main" val="11108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769441"/>
          </a:xfrm>
          <a:prstGeom prst="rect">
            <a:avLst/>
          </a:prstGeom>
          <a:solidFill>
            <a:srgbClr val="EBF6F9"/>
          </a:solidFill>
        </p:spPr>
        <p:txBody>
          <a:bodyPr wrap="square" rtlCol="0">
            <a:spAutoFit/>
          </a:bodyPr>
          <a:lstStyle/>
          <a:p>
            <a:pPr algn="ctr"/>
            <a:r>
              <a:rPr lang="en-US" sz="4400" b="1" dirty="0" err="1">
                <a:latin typeface="Arial-Rounded" pitchFamily="34" charset="0"/>
                <a:ea typeface="Arial-Rounded" pitchFamily="34" charset="0"/>
                <a:cs typeface="Arial-Rounded" pitchFamily="34" charset="0"/>
              </a:rPr>
              <a:t>Củng</a:t>
            </a:r>
            <a:r>
              <a:rPr lang="en-US" sz="4400" b="1" dirty="0">
                <a:latin typeface="Arial-Rounded" pitchFamily="34" charset="0"/>
                <a:ea typeface="Arial-Rounded" pitchFamily="34" charset="0"/>
                <a:cs typeface="Arial-Rounded" pitchFamily="34" charset="0"/>
              </a:rPr>
              <a:t> </a:t>
            </a:r>
            <a:r>
              <a:rPr lang="en-US" sz="4400" b="1" dirty="0" err="1">
                <a:latin typeface="Arial-Rounded" pitchFamily="34" charset="0"/>
                <a:ea typeface="Arial-Rounded" pitchFamily="34" charset="0"/>
                <a:cs typeface="Arial-Rounded" pitchFamily="34" charset="0"/>
              </a:rPr>
              <a:t>cố</a:t>
            </a:r>
            <a:endParaRPr lang="en-US" sz="44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54700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523220"/>
          </a:xfrm>
          <a:prstGeom prst="rect">
            <a:avLst/>
          </a:prstGeom>
          <a:solidFill>
            <a:schemeClr val="accent5">
              <a:lumMod val="20000"/>
              <a:lumOff val="80000"/>
            </a:schemeClr>
          </a:solidFill>
        </p:spPr>
        <p:txBody>
          <a:bodyPr wrap="square" rtlCol="0">
            <a:spAutoFit/>
          </a:bodyPr>
          <a:lstStyle/>
          <a:p>
            <a:pPr algn="ctr"/>
            <a:r>
              <a:rPr lang="en-US" sz="2800" b="1" dirty="0">
                <a:latin typeface="Arial-Rounded" pitchFamily="34" charset="0"/>
                <a:ea typeface="Arial-Rounded" pitchFamily="34" charset="0"/>
                <a:cs typeface="Arial-Rounded" pitchFamily="34" charset="0"/>
              </a:rPr>
              <a:t>TẠM BIỆT VÀ HẸN GẶP LẠI CÁC CON!</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219" y="588972"/>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839706"/>
            <a:ext cx="4572000" cy="857250"/>
          </a:xfrm>
          <a:solidFill>
            <a:srgbClr val="A9DA74"/>
          </a:solidFill>
        </p:spPr>
        <p:txBody>
          <a:bodyPr/>
          <a:lstStyle/>
          <a:p>
            <a:r>
              <a:rPr lang="en-US" b="1" dirty="0">
                <a:latin typeface="Arial-SGK-TV" pitchFamily="2" charset="0"/>
                <a:ea typeface="Arial-Rounded" pitchFamily="34" charset="0"/>
                <a:cs typeface="Arial-SGK-TV" pitchFamily="2" charset="0"/>
              </a:rPr>
              <a:t>KHỞI ĐỘNG</a:t>
            </a: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66700" y="45019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Rounded MT Bold" pitchFamily="34" charset="0"/>
                <a:cs typeface="Times New Roman" pitchFamily="18" charset="0"/>
              </a:rPr>
              <a:t>1</a:t>
            </a:r>
          </a:p>
        </p:txBody>
      </p:sp>
      <p:sp>
        <p:nvSpPr>
          <p:cNvPr id="17" name="TextBox 16"/>
          <p:cNvSpPr txBox="1"/>
          <p:nvPr/>
        </p:nvSpPr>
        <p:spPr>
          <a:xfrm>
            <a:off x="876300" y="524170"/>
            <a:ext cx="7962900" cy="461653"/>
          </a:xfrm>
          <a:prstGeom prst="rect">
            <a:avLst/>
          </a:prstGeom>
          <a:noFill/>
        </p:spPr>
        <p:txBody>
          <a:bodyPr wrap="square" lIns="91428" tIns="45714" rIns="91428" bIns="45714" rtlCol="0">
            <a:spAutoFit/>
          </a:bodyPr>
          <a:lstStyle/>
          <a:p>
            <a:pPr algn="just"/>
            <a:r>
              <a:rPr lang="en-US" sz="2400" b="1" dirty="0">
                <a:latin typeface="Arial-SGK-TV" pitchFamily="2" charset="0"/>
                <a:ea typeface="Arial-Rounded" pitchFamily="34" charset="0"/>
                <a:cs typeface="Arial-SGK-TV" pitchFamily="2" charset="0"/>
              </a:rPr>
              <a:t>Quan </a:t>
            </a:r>
            <a:r>
              <a:rPr lang="en-US" sz="2400" b="1" dirty="0" err="1">
                <a:latin typeface="Arial-SGK-TV" pitchFamily="2" charset="0"/>
                <a:ea typeface="Arial-Rounded" pitchFamily="34" charset="0"/>
                <a:cs typeface="Arial-SGK-TV" pitchFamily="2" charset="0"/>
              </a:rPr>
              <a:t>sát</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tranh</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và</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nói</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về</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những</a:t>
            </a:r>
            <a:r>
              <a:rPr lang="en-US" sz="2400" b="1" dirty="0">
                <a:latin typeface="Arial-SGK-TV" pitchFamily="2" charset="0"/>
                <a:ea typeface="Arial-Rounded" pitchFamily="34" charset="0"/>
                <a:cs typeface="Arial-SGK-TV" pitchFamily="2" charset="0"/>
              </a:rPr>
              <a:t> con </a:t>
            </a:r>
            <a:r>
              <a:rPr lang="en-US" sz="2400" b="1" dirty="0" err="1">
                <a:latin typeface="Arial-SGK-TV" pitchFamily="2" charset="0"/>
                <a:ea typeface="Arial-Rounded" pitchFamily="34" charset="0"/>
                <a:cs typeface="Arial-SGK-TV" pitchFamily="2" charset="0"/>
              </a:rPr>
              <a:t>vật</a:t>
            </a:r>
            <a:r>
              <a:rPr lang="en-US" sz="2400" b="1" dirty="0">
                <a:latin typeface="Arial-SGK-TV" pitchFamily="2" charset="0"/>
                <a:ea typeface="Arial-Rounded" pitchFamily="34" charset="0"/>
                <a:cs typeface="Arial-SGK-TV" pitchFamily="2" charset="0"/>
              </a:rPr>
              <a:t> </a:t>
            </a:r>
            <a:r>
              <a:rPr lang="en-US" sz="2400" b="1" dirty="0" err="1">
                <a:latin typeface="Arial-SGK-TV" pitchFamily="2" charset="0"/>
                <a:ea typeface="Arial-Rounded" pitchFamily="34" charset="0"/>
                <a:cs typeface="Arial-SGK-TV" pitchFamily="2" charset="0"/>
              </a:rPr>
              <a:t>trong</a:t>
            </a:r>
            <a:r>
              <a:rPr lang="en-US" sz="2400" b="1" dirty="0">
                <a:latin typeface="Arial-SGK-TV" pitchFamily="2" charset="0"/>
                <a:ea typeface="Arial-Rounded" pitchFamily="34" charset="0"/>
                <a:cs typeface="Arial-SGK-TV" pitchFamily="2" charset="0"/>
              </a:rPr>
              <a:t> </a:t>
            </a:r>
            <a:r>
              <a:rPr lang="en-US" sz="2400" b="1" dirty="0" err="1" smtClean="0">
                <a:latin typeface="Arial-SGK-TV" pitchFamily="2" charset="0"/>
                <a:ea typeface="Arial-Rounded" pitchFamily="34" charset="0"/>
                <a:cs typeface="Arial-SGK-TV" pitchFamily="2" charset="0"/>
              </a:rPr>
              <a:t>tranh</a:t>
            </a:r>
            <a:r>
              <a:rPr lang="en-US" sz="2400" b="1" dirty="0" smtClean="0">
                <a:latin typeface="Arial-SGK-TV" pitchFamily="2" charset="0"/>
                <a:ea typeface="Arial-Rounded" pitchFamily="34" charset="0"/>
                <a:cs typeface="Arial-SGK-TV" pitchFamily="2" charset="0"/>
              </a:rPr>
              <a:t>.</a:t>
            </a:r>
            <a:endParaRPr lang="en-US" sz="2400" b="1" dirty="0">
              <a:latin typeface="Arial-SGK-TV" pitchFamily="2" charset="0"/>
              <a:ea typeface="Arial-Rounded" pitchFamily="34" charset="0"/>
              <a:cs typeface="Arial-SGK-TV" pitchFamily="2"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752600" y="1013476"/>
            <a:ext cx="5334000" cy="3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dirty="0" err="1">
                <a:solidFill>
                  <a:srgbClr val="FFC000"/>
                </a:solidFill>
                <a:latin typeface="Arial-SGK-TV" pitchFamily="2" charset="0"/>
                <a:ea typeface="Arial-Rounded" pitchFamily="34" charset="0"/>
                <a:cs typeface="Arial-SGK-TV" pitchFamily="2" charset="0"/>
              </a:rPr>
              <a:t>Đọc</a:t>
            </a:r>
            <a:endParaRPr lang="en-US" sz="2800" b="1" dirty="0">
              <a:solidFill>
                <a:srgbClr val="FFC000"/>
              </a:solidFill>
              <a:latin typeface="Arial-SGK-TV" pitchFamily="2" charset="0"/>
              <a:ea typeface="Arial-Rounded" pitchFamily="34" charset="0"/>
              <a:cs typeface="Arial-SGK-TV" pitchFamily="2" charset="0"/>
            </a:endParaRPr>
          </a:p>
        </p:txBody>
      </p:sp>
      <p:sp>
        <p:nvSpPr>
          <p:cNvPr id="4" name="TextBox 3"/>
          <p:cNvSpPr txBox="1"/>
          <p:nvPr/>
        </p:nvSpPr>
        <p:spPr>
          <a:xfrm>
            <a:off x="1466850" y="57150"/>
            <a:ext cx="5947064" cy="584763"/>
          </a:xfrm>
          <a:prstGeom prst="rect">
            <a:avLst/>
          </a:prstGeom>
          <a:noFill/>
        </p:spPr>
        <p:txBody>
          <a:bodyPr wrap="square" lIns="91428" tIns="45714" rIns="91428" bIns="45714" rtlCol="0">
            <a:spAutoFit/>
          </a:bodyPr>
          <a:lstStyle/>
          <a:p>
            <a:pPr algn="ctr"/>
            <a:r>
              <a:rPr lang="en-US" sz="3200" b="1" dirty="0" err="1">
                <a:latin typeface="Arial-SGK-TV" pitchFamily="2" charset="0"/>
                <a:ea typeface="Arial-Rounded" pitchFamily="34" charset="0"/>
                <a:cs typeface="Arial-SGK-TV" pitchFamily="2" charset="0"/>
              </a:rPr>
              <a:t>Sinh</a:t>
            </a:r>
            <a:r>
              <a:rPr lang="en-US" sz="3200" b="1" dirty="0">
                <a:latin typeface="Arial-SGK-TV" pitchFamily="2" charset="0"/>
                <a:ea typeface="Arial-Rounded" pitchFamily="34" charset="0"/>
                <a:cs typeface="Arial-SGK-TV" pitchFamily="2" charset="0"/>
              </a:rPr>
              <a:t> </a:t>
            </a:r>
            <a:r>
              <a:rPr lang="en-US" sz="3200" b="1" dirty="0" err="1">
                <a:latin typeface="Arial-SGK-TV" pitchFamily="2" charset="0"/>
                <a:ea typeface="Arial-Rounded" pitchFamily="34" charset="0"/>
                <a:cs typeface="Arial-SGK-TV" pitchFamily="2" charset="0"/>
              </a:rPr>
              <a:t>nhật</a:t>
            </a:r>
            <a:r>
              <a:rPr lang="en-US" sz="3200" b="1" dirty="0">
                <a:latin typeface="Arial-SGK-TV" pitchFamily="2" charset="0"/>
                <a:ea typeface="Arial-Rounded" pitchFamily="34" charset="0"/>
                <a:cs typeface="Arial-SGK-TV" pitchFamily="2" charset="0"/>
              </a:rPr>
              <a:t> </a:t>
            </a:r>
            <a:r>
              <a:rPr lang="en-US" sz="3200" b="1" dirty="0" err="1">
                <a:latin typeface="Arial-SGK-TV" pitchFamily="2" charset="0"/>
                <a:ea typeface="Arial-Rounded" pitchFamily="34" charset="0"/>
                <a:cs typeface="Arial-SGK-TV" pitchFamily="2" charset="0"/>
              </a:rPr>
              <a:t>của</a:t>
            </a:r>
            <a:r>
              <a:rPr lang="en-US" sz="3200" b="1" dirty="0">
                <a:latin typeface="Arial-SGK-TV" pitchFamily="2" charset="0"/>
                <a:ea typeface="Arial-Rounded" pitchFamily="34" charset="0"/>
                <a:cs typeface="Arial-SGK-TV" pitchFamily="2" charset="0"/>
              </a:rPr>
              <a:t> </a:t>
            </a:r>
            <a:r>
              <a:rPr lang="en-US" sz="3200" b="1" dirty="0" err="1">
                <a:latin typeface="Arial-SGK-TV" pitchFamily="2" charset="0"/>
                <a:ea typeface="Arial-Rounded" pitchFamily="34" charset="0"/>
                <a:cs typeface="Arial-SGK-TV" pitchFamily="2" charset="0"/>
              </a:rPr>
              <a:t>voi</a:t>
            </a:r>
            <a:r>
              <a:rPr lang="en-US" sz="3200" b="1" dirty="0">
                <a:latin typeface="Arial-SGK-TV" pitchFamily="2" charset="0"/>
                <a:ea typeface="Arial-Rounded" pitchFamily="34" charset="0"/>
                <a:cs typeface="Arial-SGK-TV" pitchFamily="2" charset="0"/>
              </a:rPr>
              <a:t> </a:t>
            </a:r>
            <a:r>
              <a:rPr lang="en-US" sz="3200" b="1" dirty="0" smtClean="0">
                <a:latin typeface="Arial-SGK-TV" pitchFamily="2" charset="0"/>
                <a:ea typeface="Arial-Rounded" pitchFamily="34" charset="0"/>
                <a:cs typeface="Arial-SGK-TV" pitchFamily="2" charset="0"/>
              </a:rPr>
              <a:t>con.</a:t>
            </a:r>
            <a:endParaRPr lang="en-US" sz="3200" b="1" dirty="0">
              <a:latin typeface="Arial-SGK-TV" pitchFamily="2" charset="0"/>
              <a:ea typeface="Arial-Rounded" pitchFamily="34" charset="0"/>
              <a:cs typeface="Arial-SGK-TV" pitchFamily="2" charset="0"/>
            </a:endParaRPr>
          </a:p>
        </p:txBody>
      </p:sp>
      <p:sp>
        <p:nvSpPr>
          <p:cNvPr id="5" name="TextBox 4"/>
          <p:cNvSpPr txBox="1"/>
          <p:nvPr/>
        </p:nvSpPr>
        <p:spPr>
          <a:xfrm>
            <a:off x="117764" y="590550"/>
            <a:ext cx="8839199" cy="4462748"/>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	</a:t>
            </a:r>
            <a:r>
              <a:rPr lang="en-US" sz="2800" dirty="0" err="1">
                <a:latin typeface="Arial-SGK-TV" pitchFamily="2" charset="0"/>
                <a:ea typeface="Arial-Rounded" pitchFamily="34" charset="0"/>
                <a:cs typeface="Arial-SGK-TV" pitchFamily="2" charset="0"/>
              </a:rPr>
              <a:t>Hôm</a:t>
            </a:r>
            <a:r>
              <a:rPr lang="en-US" sz="2800" dirty="0">
                <a:latin typeface="Arial-SGK-TV" pitchFamily="2" charset="0"/>
                <a:ea typeface="Arial-Rounded" pitchFamily="34" charset="0"/>
                <a:cs typeface="Arial-SGK-TV" pitchFamily="2" charset="0"/>
              </a:rPr>
              <a:t> nay </a:t>
            </a:r>
            <a:r>
              <a:rPr lang="en-US" sz="2800" dirty="0" err="1">
                <a:latin typeface="Arial-SGK-TV" pitchFamily="2" charset="0"/>
                <a:ea typeface="Arial-Rounded" pitchFamily="34" charset="0"/>
                <a:cs typeface="Arial-SGK-TV" pitchFamily="2" charset="0"/>
              </a:rPr>
              <a:t>là</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sinh</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nhật</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của</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voi</a:t>
            </a:r>
            <a:r>
              <a:rPr lang="en-US" sz="2800" dirty="0">
                <a:latin typeface="Arial-SGK-TV" pitchFamily="2" charset="0"/>
                <a:ea typeface="Arial-Rounded" pitchFamily="34" charset="0"/>
                <a:cs typeface="Arial-SGK-TV" pitchFamily="2" charset="0"/>
              </a:rPr>
              <a:t> con, </a:t>
            </a:r>
            <a:r>
              <a:rPr lang="en-US" sz="2800" dirty="0" err="1">
                <a:latin typeface="Arial-SGK-TV" pitchFamily="2" charset="0"/>
                <a:ea typeface="Arial-Rounded" pitchFamily="34" charset="0"/>
                <a:cs typeface="Arial-SGK-TV" pitchFamily="2" charset="0"/>
              </a:rPr>
              <a:t>nhưng</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nó</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bị</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ốm</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Đang</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buồn</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bã</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bỗng</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voi</a:t>
            </a:r>
            <a:r>
              <a:rPr lang="en-US" sz="2800" dirty="0">
                <a:latin typeface="Arial-SGK-TV" pitchFamily="2" charset="0"/>
                <a:ea typeface="Arial-Rounded" pitchFamily="34" charset="0"/>
                <a:cs typeface="Arial-SGK-TV" pitchFamily="2" charset="0"/>
              </a:rPr>
              <a:t> con </a:t>
            </a:r>
            <a:r>
              <a:rPr lang="en-US" sz="2800" dirty="0" err="1">
                <a:latin typeface="Arial-SGK-TV" pitchFamily="2" charset="0"/>
                <a:ea typeface="Arial-Rounded" pitchFamily="34" charset="0"/>
                <a:cs typeface="Arial-SGK-TV" pitchFamily="2" charset="0"/>
              </a:rPr>
              <a:t>nghe</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tiếng</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gọi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Thì</a:t>
            </a:r>
            <a:r>
              <a:rPr lang="en-US" sz="2800" dirty="0">
                <a:latin typeface="Arial-SGK-TV" pitchFamily="2" charset="0"/>
                <a:ea typeface="Arial-Rounded" pitchFamily="34" charset="0"/>
                <a:cs typeface="Arial-SGK-TV" pitchFamily="2" charset="0"/>
              </a:rPr>
              <a:t> ra </a:t>
            </a:r>
            <a:r>
              <a:rPr lang="en-US" sz="2800" dirty="0" err="1">
                <a:latin typeface="Arial-SGK-TV" pitchFamily="2" charset="0"/>
                <a:ea typeface="Arial-Rounded" pitchFamily="34" charset="0"/>
                <a:cs typeface="Arial-SGK-TV" pitchFamily="2" charset="0"/>
              </a:rPr>
              <a:t>các</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bạn</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đến</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chúc</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mừng</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sinh</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nhật</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voi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Thỏ</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trắng</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mang</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cà</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rốt</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Gấu</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đen</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ngoạm</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nguyên</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một</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nải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chuối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Khỉ</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vàng</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và</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sóc</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nâu</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tặng</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voi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tiết</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mục</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ngúc</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ngoắc</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đuôi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Vẹt</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mỏ</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khoằm</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thay</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mặt</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các</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bạn</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nói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những</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lời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chúc</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tốt</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đẹp</a:t>
            </a:r>
            <a:r>
              <a:rPr lang="en-US" sz="2800" dirty="0">
                <a:latin typeface="Arial-SGK-TV" pitchFamily="2" charset="0"/>
                <a:ea typeface="Arial-Rounded" pitchFamily="34" charset="0"/>
                <a:cs typeface="Arial-SGK-TV" pitchFamily="2" charset="0"/>
              </a:rPr>
              <a:t>.</a:t>
            </a:r>
          </a:p>
          <a:p>
            <a:pPr algn="just"/>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Voi</a:t>
            </a:r>
            <a:r>
              <a:rPr lang="en-US" sz="2800" dirty="0">
                <a:latin typeface="Arial-SGK-TV" pitchFamily="2" charset="0"/>
                <a:ea typeface="Arial-Rounded" pitchFamily="34" charset="0"/>
                <a:cs typeface="Arial-SGK-TV" pitchFamily="2" charset="0"/>
              </a:rPr>
              <a:t> con </a:t>
            </a:r>
            <a:r>
              <a:rPr lang="en-US" sz="2800" dirty="0" err="1">
                <a:latin typeface="Arial-SGK-TV" pitchFamily="2" charset="0"/>
                <a:ea typeface="Arial-Rounded" pitchFamily="34" charset="0"/>
                <a:cs typeface="Arial-SGK-TV" pitchFamily="2" charset="0"/>
              </a:rPr>
              <a:t>vui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ơi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là</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vui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Nó</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huơ</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vòi</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mấy</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vòng</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để</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cảm</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ơn</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các</a:t>
            </a:r>
            <a:r>
              <a:rPr lang="en-US" sz="2800" dirty="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bạn</a:t>
            </a:r>
            <a:r>
              <a:rPr lang="en-US" sz="2800" dirty="0">
                <a:latin typeface="Arial-SGK-TV" pitchFamily="2" charset="0"/>
                <a:ea typeface="Arial-Rounded" pitchFamily="34" charset="0"/>
                <a:cs typeface="Arial-SGK-TV" pitchFamily="2" charset="0"/>
              </a:rPr>
              <a:t>.</a:t>
            </a:r>
          </a:p>
          <a:p>
            <a:pPr algn="just"/>
            <a:r>
              <a:rPr lang="en-US" sz="2800" dirty="0">
                <a:latin typeface="Arial-SGK-TV" pitchFamily="2" charset="0"/>
                <a:ea typeface="Arial-Rounded" pitchFamily="34" charset="0"/>
                <a:cs typeface="Arial-SGK-TV" pitchFamily="2" charset="0"/>
              </a:rPr>
              <a:t>                            			 </a:t>
            </a:r>
            <a:r>
              <a:rPr lang="en-US" sz="2800" dirty="0" smtClean="0">
                <a:latin typeface="Arial-SGK-TV" pitchFamily="2" charset="0"/>
                <a:ea typeface="Arial-Rounded" pitchFamily="34" charset="0"/>
                <a:cs typeface="Arial-SGK-TV" pitchFamily="2" charset="0"/>
              </a:rPr>
              <a:t>  (</a:t>
            </a:r>
            <a:r>
              <a:rPr lang="en-US" sz="2800" dirty="0" err="1">
                <a:latin typeface="Arial-SGK-TV" pitchFamily="2" charset="0"/>
                <a:ea typeface="Arial-Rounded" pitchFamily="34" charset="0"/>
                <a:cs typeface="Arial-SGK-TV" pitchFamily="2" charset="0"/>
              </a:rPr>
              <a:t>Lâm</a:t>
            </a:r>
            <a:r>
              <a:rPr lang="en-US" sz="2800" dirty="0">
                <a:latin typeface="Arial-SGK-TV" pitchFamily="2" charset="0"/>
                <a:ea typeface="Arial-Rounded" pitchFamily="34" charset="0"/>
                <a:cs typeface="Arial-SGK-TV" pitchFamily="2" charset="0"/>
              </a:rPr>
              <a:t> Anh)</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186" name="Google Shape;186;p3"/>
          <p:cNvSpPr/>
          <p:nvPr/>
        </p:nvSpPr>
        <p:spPr>
          <a:xfrm>
            <a:off x="457200" y="742950"/>
            <a:ext cx="8505646" cy="8771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Tìm</a:t>
            </a:r>
            <a:r>
              <a:rPr kumimoji="0" lang="en-US" sz="4000" b="0" i="0" u="none" strike="noStrike" kern="0" cap="none" spc="0" normalizeH="0" baseline="0" noProof="0" dirty="0">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 </a:t>
            </a:r>
            <a:r>
              <a:rPr kumimoji="0" lang="en-US" sz="4000" b="0" i="0" u="none" strike="noStrike" kern="0" cap="none" spc="0" normalizeH="0" baseline="0" noProof="0" dirty="0" err="1">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tiếng</a:t>
            </a:r>
            <a:r>
              <a:rPr kumimoji="0" lang="en-US" sz="4000" b="0" i="0" u="none" strike="noStrike" kern="0" cap="none" spc="0" normalizeH="0" baseline="0" noProof="0" dirty="0">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 </a:t>
            </a:r>
            <a:r>
              <a:rPr kumimoji="0" lang="en-US" sz="4000" b="0" i="0" u="none" strike="noStrike" kern="0" cap="none" spc="0" normalizeH="0" baseline="0" noProof="0" dirty="0" err="1">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trong</a:t>
            </a:r>
            <a:r>
              <a:rPr kumimoji="0" lang="en-US" sz="4000" b="0" i="0" u="none" strike="noStrike" kern="0" cap="none" spc="0" normalizeH="0" baseline="0" noProof="0" dirty="0">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 </a:t>
            </a:r>
            <a:r>
              <a:rPr kumimoji="0" lang="en-US" sz="4000" b="0" i="0" u="none" strike="noStrike" kern="0" cap="none" spc="0" normalizeH="0" baseline="0" noProof="0" dirty="0" err="1">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bài</a:t>
            </a:r>
            <a:r>
              <a:rPr kumimoji="0" lang="en-US" sz="4000" b="0" i="0" u="none" strike="noStrike" kern="0" cap="none" spc="0" normalizeH="0" baseline="0" noProof="0" dirty="0">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 </a:t>
            </a:r>
            <a:r>
              <a:rPr kumimoji="0" lang="en-US" sz="4000" b="0" i="0" u="none" strike="noStrike" kern="0" cap="none" spc="0" normalizeH="0" baseline="0" noProof="0" dirty="0" err="1">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có</a:t>
            </a:r>
            <a:r>
              <a:rPr kumimoji="0" lang="en-US" sz="4000" b="0" i="0" u="none" strike="noStrike" kern="0" cap="none" spc="0" normalizeH="0" baseline="0" noProof="0" dirty="0">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 </a:t>
            </a:r>
            <a:r>
              <a:rPr kumimoji="0" lang="en-US" sz="4000" b="0" i="0" u="none" strike="noStrike" kern="0" cap="none" spc="0" normalizeH="0" baseline="0" noProof="0" dirty="0" err="1">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chứa</a:t>
            </a:r>
            <a:r>
              <a:rPr kumimoji="0" lang="en-US" sz="4000" b="0" i="0" u="none" strike="noStrike" kern="0" cap="none" spc="0" normalizeH="0" baseline="0" noProof="0" dirty="0">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 </a:t>
            </a:r>
            <a:r>
              <a:rPr kumimoji="0" lang="en-US" sz="4000" b="0" i="0" u="none" strike="noStrike" kern="0" cap="none" spc="0" normalizeH="0" baseline="0" noProof="0" dirty="0" err="1" smtClean="0">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rPr>
              <a:t>vần</a:t>
            </a:r>
            <a:r>
              <a:rPr lang="en-US" sz="4000" kern="0" dirty="0" smtClean="0">
                <a:solidFill>
                  <a:srgbClr val="C00000"/>
                </a:solidFill>
                <a:latin typeface="Arial-SGK-TV" pitchFamily="2" charset="0"/>
                <a:ea typeface="Arial-Rounded" panose="020B0500000000000000" pitchFamily="34" charset="-93"/>
                <a:cs typeface="Arial-SGK-TV" pitchFamily="2" charset="0"/>
                <a:sym typeface="Arial Rounded"/>
              </a:rPr>
              <a:t>.</a:t>
            </a:r>
            <a:endParaRPr kumimoji="0" lang="en-US" sz="4000" b="0" i="0" u="none" strike="noStrike" kern="0" cap="none" spc="0" normalizeH="0" baseline="0" noProof="0" dirty="0">
              <a:ln>
                <a:noFill/>
              </a:ln>
              <a:solidFill>
                <a:srgbClr val="C00000"/>
              </a:solidFill>
              <a:effectLst/>
              <a:uLnTx/>
              <a:uFillTx/>
              <a:latin typeface="Arial-SGK-TV" pitchFamily="2" charset="0"/>
              <a:ea typeface="Arial-Rounded" panose="020B0500000000000000" pitchFamily="34" charset="-93"/>
              <a:cs typeface="Arial-SGK-TV" pitchFamily="2" charset="0"/>
              <a:sym typeface="Arial Rounde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p:txBody>
      </p:sp>
      <p:sp>
        <p:nvSpPr>
          <p:cNvPr id="3" name="Google Shape;186;p3">
            <a:extLst>
              <a:ext uri="{FF2B5EF4-FFF2-40B4-BE49-F238E27FC236}">
                <a16:creationId xmlns:a16="http://schemas.microsoft.com/office/drawing/2014/main" id="{AA37A781-28E4-4714-AD18-6A7CCB594A9C}"/>
              </a:ext>
            </a:extLst>
          </p:cNvPr>
          <p:cNvSpPr/>
          <p:nvPr/>
        </p:nvSpPr>
        <p:spPr>
          <a:xfrm>
            <a:off x="-609600" y="1385646"/>
            <a:ext cx="8505646"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FF0000"/>
                </a:solidFill>
                <a:effectLst/>
                <a:uLnTx/>
                <a:uFillTx/>
                <a:latin typeface="Arial-SGK-TV" pitchFamily="2" charset="0"/>
                <a:ea typeface="Arial-Rounded" panose="020B0500000000000000" pitchFamily="34" charset="-93"/>
                <a:cs typeface="Arial-SGK-TV" pitchFamily="2" charset="0"/>
                <a:sym typeface="Arial Rounded"/>
              </a:rPr>
              <a:t>	 </a:t>
            </a:r>
            <a:r>
              <a:rPr kumimoji="0" lang="en-US" sz="6000" b="0" i="0" u="none" strike="noStrike" kern="0" cap="none" spc="0" normalizeH="0" baseline="0" noProof="0" dirty="0" err="1">
                <a:ln>
                  <a:noFill/>
                </a:ln>
                <a:solidFill>
                  <a:schemeClr val="accent1">
                    <a:lumMod val="75000"/>
                  </a:schemeClr>
                </a:solidFill>
                <a:effectLst/>
                <a:uLnTx/>
                <a:uFillTx/>
                <a:latin typeface="Arial-SGK-TV" pitchFamily="2" charset="0"/>
                <a:ea typeface="Arial-Rounded" panose="020B0500000000000000" pitchFamily="34" charset="-93"/>
                <a:cs typeface="Arial-SGK-TV" pitchFamily="2" charset="0"/>
                <a:sym typeface="Arial Rounded"/>
              </a:rPr>
              <a:t>oăc</a:t>
            </a:r>
            <a:r>
              <a:rPr kumimoji="0" lang="en-US" sz="6000" b="0" i="0" u="none" strike="noStrike" kern="0" cap="none" spc="0" normalizeH="0" baseline="0" noProof="0" dirty="0">
                <a:ln>
                  <a:noFill/>
                </a:ln>
                <a:solidFill>
                  <a:srgbClr val="FF0000"/>
                </a:solidFill>
                <a:effectLst/>
                <a:uLnTx/>
                <a:uFillTx/>
                <a:latin typeface="Arial-SGK-TV" pitchFamily="2" charset="0"/>
                <a:ea typeface="Arial-Rounded" panose="020B0500000000000000" pitchFamily="34" charset="-93"/>
                <a:cs typeface="Arial-SGK-TV" pitchFamily="2" charset="0"/>
                <a:sym typeface="Arial Rounded"/>
              </a:rPr>
              <a:t>	</a:t>
            </a:r>
            <a:endParaRPr kumimoji="0" sz="6000" b="0" i="0" u="none" strike="noStrike" kern="0" cap="none" spc="0" normalizeH="0" baseline="0" noProof="0" dirty="0">
              <a:ln>
                <a:noFill/>
              </a:ln>
              <a:solidFill>
                <a:srgbClr val="25C6FF"/>
              </a:solidFill>
              <a:effectLst/>
              <a:uLnTx/>
              <a:uFillTx/>
              <a:latin typeface="Arial-SGK-TV" pitchFamily="2" charset="0"/>
              <a:ea typeface="Arial-Rounded" panose="020B0500000000000000" pitchFamily="34" charset="-93"/>
              <a:cs typeface="Arial-SGK-TV" pitchFamily="2" charset="0"/>
              <a:sym typeface="Arial Rounded"/>
            </a:endParaRPr>
          </a:p>
        </p:txBody>
      </p:sp>
      <p:sp>
        <p:nvSpPr>
          <p:cNvPr id="4" name="Google Shape;186;p3">
            <a:extLst>
              <a:ext uri="{FF2B5EF4-FFF2-40B4-BE49-F238E27FC236}">
                <a16:creationId xmlns:a16="http://schemas.microsoft.com/office/drawing/2014/main" id="{AA37A781-28E4-4714-AD18-6A7CCB594A9C}"/>
              </a:ext>
            </a:extLst>
          </p:cNvPr>
          <p:cNvSpPr/>
          <p:nvPr/>
        </p:nvSpPr>
        <p:spPr>
          <a:xfrm>
            <a:off x="2819400" y="1355187"/>
            <a:ext cx="2514600"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000" kern="0" dirty="0">
                <a:solidFill>
                  <a:srgbClr val="FF0000"/>
                </a:solidFill>
                <a:latin typeface="Arial-SGK-TV" pitchFamily="2" charset="0"/>
                <a:ea typeface="Arial-Rounded" panose="020B0500000000000000" pitchFamily="34" charset="-93"/>
                <a:cs typeface="Arial-SGK-TV" pitchFamily="2" charset="0"/>
                <a:sym typeface="Arial Rounded"/>
              </a:rPr>
              <a:t>o</a:t>
            </a:r>
            <a:r>
              <a:rPr kumimoji="0" lang="en-US" sz="6000" b="0" i="0" u="none" strike="noStrike" kern="0" cap="none" spc="0" normalizeH="0" baseline="0" noProof="0" dirty="0">
                <a:ln>
                  <a:noFill/>
                </a:ln>
                <a:solidFill>
                  <a:srgbClr val="FF0000"/>
                </a:solidFill>
                <a:effectLst/>
                <a:uLnTx/>
                <a:uFillTx/>
                <a:latin typeface="Arial-SGK-TV" pitchFamily="2" charset="0"/>
                <a:ea typeface="Arial-Rounded" panose="020B0500000000000000" pitchFamily="34" charset="-93"/>
                <a:cs typeface="Arial-SGK-TV" pitchFamily="2" charset="0"/>
                <a:sym typeface="Arial Rounded"/>
              </a:rPr>
              <a:t>am	</a:t>
            </a:r>
            <a:endParaRPr kumimoji="0" sz="6000" b="0" i="0" u="none" strike="noStrike" kern="0" cap="none" spc="0" normalizeH="0" baseline="0" noProof="0" dirty="0">
              <a:ln>
                <a:noFill/>
              </a:ln>
              <a:solidFill>
                <a:srgbClr val="25C6FF"/>
              </a:solidFill>
              <a:effectLst/>
              <a:uLnTx/>
              <a:uFillTx/>
              <a:latin typeface="Arial-SGK-TV" pitchFamily="2" charset="0"/>
              <a:ea typeface="Arial-Rounded" panose="020B0500000000000000" pitchFamily="34" charset="-93"/>
              <a:cs typeface="Arial-SGK-TV" pitchFamily="2" charset="0"/>
              <a:sym typeface="Arial Rounded"/>
            </a:endParaRPr>
          </a:p>
        </p:txBody>
      </p:sp>
      <p:sp>
        <p:nvSpPr>
          <p:cNvPr id="5" name="Google Shape;186;p3">
            <a:extLst>
              <a:ext uri="{FF2B5EF4-FFF2-40B4-BE49-F238E27FC236}">
                <a16:creationId xmlns:a16="http://schemas.microsoft.com/office/drawing/2014/main" id="{AA37A781-28E4-4714-AD18-6A7CCB594A9C}"/>
              </a:ext>
            </a:extLst>
          </p:cNvPr>
          <p:cNvSpPr/>
          <p:nvPr/>
        </p:nvSpPr>
        <p:spPr>
          <a:xfrm>
            <a:off x="-990600" y="1388367"/>
            <a:ext cx="8505646"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CC00CC"/>
                </a:solidFill>
                <a:effectLst/>
                <a:uLnTx/>
                <a:uFillTx/>
                <a:latin typeface="Arial-SGK-TV" pitchFamily="2" charset="0"/>
                <a:ea typeface="Arial-Rounded" panose="020B0500000000000000" pitchFamily="34" charset="-93"/>
                <a:cs typeface="Arial-SGK-TV" pitchFamily="2" charset="0"/>
                <a:sym typeface="Arial Rounded"/>
              </a:rPr>
              <a:t>	</a:t>
            </a:r>
            <a:r>
              <a:rPr kumimoji="0" lang="en-US" sz="6000" b="0" i="0" u="none" strike="noStrike" kern="0" cap="none" spc="0" normalizeH="0" baseline="0" noProof="0" dirty="0">
                <a:ln>
                  <a:noFill/>
                </a:ln>
                <a:solidFill>
                  <a:srgbClr val="FF0000"/>
                </a:solidFill>
                <a:effectLst/>
                <a:uLnTx/>
                <a:uFillTx/>
                <a:latin typeface="Arial-SGK-TV" pitchFamily="2" charset="0"/>
                <a:ea typeface="Arial-Rounded" panose="020B0500000000000000" pitchFamily="34" charset="-93"/>
                <a:cs typeface="Arial-SGK-TV" pitchFamily="2" charset="0"/>
                <a:sym typeface="Arial Rounded"/>
              </a:rPr>
              <a:t> </a:t>
            </a:r>
            <a:r>
              <a:rPr lang="en-US" sz="6000" kern="0" dirty="0">
                <a:solidFill>
                  <a:srgbClr val="25C6FF"/>
                </a:solidFill>
                <a:latin typeface="Arial-SGK-TV" pitchFamily="2" charset="0"/>
                <a:ea typeface="Arial-Rounded" panose="020B0500000000000000" pitchFamily="34" charset="-93"/>
                <a:cs typeface="Arial-SGK-TV" pitchFamily="2" charset="0"/>
                <a:sym typeface="Arial Rounded"/>
              </a:rPr>
              <a:t>u</a:t>
            </a:r>
            <a:r>
              <a:rPr kumimoji="0" lang="en-US" sz="6000" b="0" i="0" u="none" strike="noStrike" kern="0" cap="none" spc="0" normalizeH="0" baseline="0" noProof="0" dirty="0">
                <a:ln>
                  <a:noFill/>
                </a:ln>
                <a:solidFill>
                  <a:srgbClr val="25C6FF"/>
                </a:solidFill>
                <a:effectLst/>
                <a:uLnTx/>
                <a:uFillTx/>
                <a:latin typeface="Arial-SGK-TV" pitchFamily="2" charset="0"/>
                <a:ea typeface="Arial-Rounded" panose="020B0500000000000000" pitchFamily="34" charset="-93"/>
                <a:cs typeface="Arial-SGK-TV" pitchFamily="2" charset="0"/>
                <a:sym typeface="Arial Rounded"/>
              </a:rPr>
              <a:t>ơ</a:t>
            </a:r>
            <a:endParaRPr kumimoji="0" sz="6000" b="0" i="0" u="none" strike="noStrike" kern="0" cap="none" spc="0" normalizeH="0" baseline="0" noProof="0" dirty="0">
              <a:ln>
                <a:noFill/>
              </a:ln>
              <a:solidFill>
                <a:srgbClr val="25C6FF"/>
              </a:solidFill>
              <a:effectLst/>
              <a:uLnTx/>
              <a:uFillTx/>
              <a:latin typeface="Arial-SGK-TV" pitchFamily="2" charset="0"/>
              <a:ea typeface="Arial-Rounded" panose="020B0500000000000000" pitchFamily="34" charset="-93"/>
              <a:cs typeface="Arial-SGK-TV" pitchFamily="2" charset="0"/>
              <a:sym typeface="Arial Rounded"/>
            </a:endParaRPr>
          </a:p>
        </p:txBody>
      </p:sp>
      <p:sp>
        <p:nvSpPr>
          <p:cNvPr id="6" name="Google Shape;186;p3">
            <a:extLst>
              <a:ext uri="{FF2B5EF4-FFF2-40B4-BE49-F238E27FC236}">
                <a16:creationId xmlns:a16="http://schemas.microsoft.com/office/drawing/2014/main" id="{AA37A781-28E4-4714-AD18-6A7CCB594A9C}"/>
              </a:ext>
            </a:extLst>
          </p:cNvPr>
          <p:cNvSpPr/>
          <p:nvPr/>
        </p:nvSpPr>
        <p:spPr>
          <a:xfrm>
            <a:off x="-609600" y="1385646"/>
            <a:ext cx="8505646"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FF0000"/>
                </a:solidFill>
                <a:effectLst/>
                <a:uLnTx/>
                <a:uFillTx/>
                <a:latin typeface="Arial-SGK-TV" pitchFamily="2" charset="0"/>
                <a:ea typeface="Arial-Rounded" panose="020B0500000000000000" pitchFamily="34" charset="-93"/>
                <a:cs typeface="Arial-SGK-TV" pitchFamily="2" charset="0"/>
                <a:sym typeface="Arial Rounded"/>
              </a:rPr>
              <a:t>	</a:t>
            </a:r>
            <a:r>
              <a:rPr kumimoji="0" lang="en-US" sz="6000" b="0" i="0" u="none" strike="noStrike" kern="0" cap="none" spc="0" normalizeH="0" baseline="0" noProof="0" dirty="0" err="1">
                <a:ln>
                  <a:noFill/>
                </a:ln>
                <a:solidFill>
                  <a:srgbClr val="CC00CC"/>
                </a:solidFill>
                <a:effectLst/>
                <a:uLnTx/>
                <a:uFillTx/>
                <a:latin typeface="Arial-SGK-TV" pitchFamily="2" charset="0"/>
                <a:ea typeface="Arial-Rounded" panose="020B0500000000000000" pitchFamily="34" charset="-93"/>
                <a:cs typeface="Arial-SGK-TV" pitchFamily="2" charset="0"/>
                <a:sym typeface="Arial Rounded"/>
              </a:rPr>
              <a:t>oăm</a:t>
            </a:r>
            <a:r>
              <a:rPr kumimoji="0" lang="en-US" sz="6000" b="0" i="0" u="none" strike="noStrike" kern="0" cap="none" spc="0" normalizeH="0" baseline="0" noProof="0" dirty="0">
                <a:ln>
                  <a:noFill/>
                </a:ln>
                <a:solidFill>
                  <a:srgbClr val="CC00CC"/>
                </a:solidFill>
                <a:effectLst/>
                <a:uLnTx/>
                <a:uFillTx/>
                <a:latin typeface="Arial-SGK-TV" pitchFamily="2" charset="0"/>
                <a:ea typeface="Arial-Rounded" panose="020B0500000000000000" pitchFamily="34" charset="-93"/>
                <a:cs typeface="Arial-SGK-TV" pitchFamily="2" charset="0"/>
                <a:sym typeface="Arial Rounded"/>
              </a:rPr>
              <a:t>	</a:t>
            </a:r>
            <a:endParaRPr kumimoji="0" sz="6000" b="0" i="0" u="none" strike="noStrike" kern="0" cap="none" spc="0" normalizeH="0" baseline="0" noProof="0" dirty="0">
              <a:ln>
                <a:noFill/>
              </a:ln>
              <a:solidFill>
                <a:srgbClr val="25C6FF"/>
              </a:solidFill>
              <a:effectLst/>
              <a:uLnTx/>
              <a:uFillTx/>
              <a:latin typeface="Arial-SGK-TV" pitchFamily="2" charset="0"/>
              <a:ea typeface="Arial-Rounded" panose="020B0500000000000000" pitchFamily="34" charset="-93"/>
              <a:cs typeface="Arial-SGK-TV" pitchFamily="2" charset="0"/>
              <a:sym typeface="Arial Rounded"/>
            </a:endParaRPr>
          </a:p>
        </p:txBody>
      </p:sp>
    </p:spTree>
    <p:custDataLst>
      <p:tags r:id="rId1"/>
    </p:custDataLst>
    <p:extLst>
      <p:ext uri="{BB962C8B-B14F-4D97-AF65-F5344CB8AC3E}">
        <p14:creationId xmlns:p14="http://schemas.microsoft.com/office/powerpoint/2010/main" val="1139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3"/>
                                        </p:tgtEl>
                                        <p:attrNameLst>
                                          <p:attrName>ppt_x</p:attrName>
                                        </p:attrNameLst>
                                      </p:cBhvr>
                                      <p:tavLst>
                                        <p:tav tm="0">
                                          <p:val>
                                            <p:strVal val="ppt_x"/>
                                          </p:val>
                                        </p:tav>
                                        <p:tav tm="100000">
                                          <p:val>
                                            <p:strVal val="ppt_x"/>
                                          </p:val>
                                        </p:tav>
                                      </p:tavLst>
                                    </p:anim>
                                    <p:anim calcmode="lin" valueType="num">
                                      <p:cBhvr additive="base">
                                        <p:cTn id="26" dur="500"/>
                                        <p:tgtEl>
                                          <p:spTgt spid="3"/>
                                        </p:tgtEl>
                                        <p:attrNameLst>
                                          <p:attrName>ppt_y</p:attrName>
                                        </p:attrNameLst>
                                      </p:cBhvr>
                                      <p:tavLst>
                                        <p:tav tm="0">
                                          <p:val>
                                            <p:strVal val="ppt_y"/>
                                          </p:val>
                                        </p:tav>
                                        <p:tav tm="100000">
                                          <p:val>
                                            <p:strVal val="1+ppt_h/2"/>
                                          </p:val>
                                        </p:tav>
                                      </p:tavLst>
                                    </p:anim>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1" nodeType="clickEffect">
                                  <p:stCondLst>
                                    <p:cond delay="0"/>
                                  </p:stCondLst>
                                  <p:childTnLst>
                                    <p:animEffect transition="out" filter="fade">
                                      <p:cBhvr>
                                        <p:cTn id="38" dur="1000"/>
                                        <p:tgtEl>
                                          <p:spTgt spid="6"/>
                                        </p:tgtEl>
                                      </p:cBhvr>
                                    </p:animEffect>
                                    <p:anim calcmode="lin" valueType="num">
                                      <p:cBhvr>
                                        <p:cTn id="39" dur="1000"/>
                                        <p:tgtEl>
                                          <p:spTgt spid="6"/>
                                        </p:tgtEl>
                                        <p:attrNameLst>
                                          <p:attrName>ppt_x</p:attrName>
                                        </p:attrNameLst>
                                      </p:cBhvr>
                                      <p:tavLst>
                                        <p:tav tm="0">
                                          <p:val>
                                            <p:strVal val="ppt_x"/>
                                          </p:val>
                                        </p:tav>
                                        <p:tav tm="100000">
                                          <p:val>
                                            <p:strVal val="ppt_x"/>
                                          </p:val>
                                        </p:tav>
                                      </p:tavLst>
                                    </p:anim>
                                    <p:anim calcmode="lin" valueType="num">
                                      <p:cBhvr>
                                        <p:cTn id="40" dur="1000"/>
                                        <p:tgtEl>
                                          <p:spTgt spid="6"/>
                                        </p:tgtEl>
                                        <p:attrNameLst>
                                          <p:attrName>ppt_y</p:attrName>
                                        </p:attrNameLst>
                                      </p:cBhvr>
                                      <p:tavLst>
                                        <p:tav tm="0">
                                          <p:val>
                                            <p:strVal val="ppt_y"/>
                                          </p:val>
                                        </p:tav>
                                        <p:tav tm="100000">
                                          <p:val>
                                            <p:strVal val="ppt_y+.1"/>
                                          </p:val>
                                        </p:tav>
                                      </p:tavLst>
                                    </p:anim>
                                    <p:set>
                                      <p:cBhvr>
                                        <p:cTn id="41" dur="1" fill="hold">
                                          <p:stCondLst>
                                            <p:cond delay="9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Đọc</a:t>
            </a:r>
            <a:endParaRPr kumimoji="0" lang="en-US" sz="28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endParaRPr>
          </a:p>
        </p:txBody>
      </p:sp>
      <p:sp>
        <p:nvSpPr>
          <p:cNvPr id="4" name="TextBox 3"/>
          <p:cNvSpPr txBox="1"/>
          <p:nvPr/>
        </p:nvSpPr>
        <p:spPr>
          <a:xfrm>
            <a:off x="1466850" y="142282"/>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Sinh</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nhật</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của</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con</a:t>
            </a:r>
          </a:p>
        </p:txBody>
      </p:sp>
      <p:sp>
        <p:nvSpPr>
          <p:cNvPr id="5" name="TextBox 4"/>
          <p:cNvSpPr txBox="1"/>
          <p:nvPr/>
        </p:nvSpPr>
        <p:spPr>
          <a:xfrm>
            <a:off x="228600" y="759589"/>
            <a:ext cx="8839199" cy="446274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Hôm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nay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là</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sinh</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nhật</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của</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nhưng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nó</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bị</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ốm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Đang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buồn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bã</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bỗng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nghe</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tiếng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gọi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Thì</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ra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đến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chúc</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mừng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sinh</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nhật</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Thỏ</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trắng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mang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cà</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rốt</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Gấu</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đen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FF0000"/>
                </a:solidFill>
                <a:effectLst/>
                <a:uLnTx/>
                <a:uFillTx/>
                <a:latin typeface="Arial-SGK-TV" pitchFamily="2" charset="0"/>
                <a:ea typeface="Arial-Rounded" pitchFamily="34" charset="0"/>
                <a:cs typeface="Arial-SGK-TV" pitchFamily="2" charset="0"/>
              </a:rPr>
              <a:t>ngoạm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nguyên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một</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nải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chuối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Khỉ</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vàng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và</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sóc</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nâu</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tặng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tiết</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mục</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chemeClr val="accent1">
                    <a:lumMod val="50000"/>
                  </a:schemeClr>
                </a:solidFill>
                <a:effectLst/>
                <a:uLnTx/>
                <a:uFillTx/>
                <a:latin typeface="Arial-SGK-TV" pitchFamily="2" charset="0"/>
                <a:ea typeface="Arial-Rounded" pitchFamily="34" charset="0"/>
                <a:cs typeface="Arial-SGK-TV" pitchFamily="2" charset="0"/>
              </a:rPr>
              <a:t>ngúc</a:t>
            </a:r>
            <a:r>
              <a:rPr kumimoji="0" lang="en-US" sz="2800" b="0" i="0" u="none" strike="noStrike" kern="1200" cap="none" spc="0" normalizeH="0" baseline="0" noProof="0" dirty="0">
                <a:ln>
                  <a:noFill/>
                </a:ln>
                <a:solidFill>
                  <a:schemeClr val="accent1">
                    <a:lumMod val="50000"/>
                  </a:schemeClr>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FF0000"/>
                </a:solidFill>
                <a:effectLst/>
                <a:uLnTx/>
                <a:uFillTx/>
                <a:latin typeface="Arial-SGK-TV" pitchFamily="2" charset="0"/>
                <a:ea typeface="Arial-Rounded" pitchFamily="34" charset="0"/>
                <a:cs typeface="Arial-SGK-TV" pitchFamily="2" charset="0"/>
              </a:rPr>
              <a:t>ngoắc</a:t>
            </a:r>
            <a:r>
              <a:rPr kumimoji="0" lang="en-US" sz="2800" b="0" i="0" u="none" strike="noStrike" kern="1200" cap="none" spc="0" normalizeH="0" baseline="0" noProof="0" dirty="0">
                <a:ln>
                  <a:noFill/>
                </a:ln>
                <a:solidFill>
                  <a:srgbClr val="FF0000"/>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đuôi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Vẹt</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mỏ</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CC00CC"/>
                </a:solidFill>
                <a:effectLst/>
                <a:uLnTx/>
                <a:uFillTx/>
                <a:latin typeface="Arial-SGK-TV" pitchFamily="2" charset="0"/>
                <a:ea typeface="Arial-Rounded" pitchFamily="34" charset="0"/>
                <a:cs typeface="Arial-SGK-TV" pitchFamily="2" charset="0"/>
              </a:rPr>
              <a:t>khoằm</a:t>
            </a:r>
            <a:r>
              <a:rPr kumimoji="0" lang="en-US" sz="2800" b="0" i="0" u="none" strike="noStrike" kern="1200" cap="none" spc="0" normalizeH="0" baseline="0" noProof="0" dirty="0">
                <a:ln>
                  <a:noFill/>
                </a:ln>
                <a:solidFill>
                  <a:srgbClr val="CC00CC"/>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thay</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mặt</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nói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những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lời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chúc</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tốt</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đẹp</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vui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ơi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là</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vui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Nó</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00B0F0"/>
                </a:solidFill>
                <a:effectLst/>
                <a:uLnTx/>
                <a:uFillTx/>
                <a:latin typeface="Arial-SGK-TV" pitchFamily="2" charset="0"/>
                <a:ea typeface="Arial-Rounded" pitchFamily="34" charset="0"/>
                <a:cs typeface="Arial-SGK-TV" pitchFamily="2" charset="0"/>
              </a:rPr>
              <a:t>huơ</a:t>
            </a:r>
            <a:r>
              <a:rPr kumimoji="0" lang="en-US" sz="2800" b="0" i="0" u="none" strike="noStrike" kern="1200" cap="none" spc="0" normalizeH="0" baseline="0" noProof="0" dirty="0">
                <a:ln>
                  <a:noFill/>
                </a:ln>
                <a:solidFill>
                  <a:srgbClr val="00B0F0"/>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vòi</a:t>
            </a:r>
            <a:r>
              <a:rPr kumimoji="0" lang="en-US" sz="2800" b="0" i="0" u="none" strike="noStrike" kern="1200" cap="none" spc="0" normalizeH="0" baseline="0" noProof="0" dirty="0">
                <a:ln>
                  <a:noFill/>
                </a:ln>
                <a:solidFill>
                  <a:srgbClr val="00B0F0"/>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mấy</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vòng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để</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cảm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ơn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smtClean="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Lâm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Anh)</a:t>
            </a:r>
          </a:p>
        </p:txBody>
      </p:sp>
    </p:spTree>
    <p:extLst>
      <p:ext uri="{BB962C8B-B14F-4D97-AF65-F5344CB8AC3E}">
        <p14:creationId xmlns:p14="http://schemas.microsoft.com/office/powerpoint/2010/main" val="534620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3295650" y="1230653"/>
            <a:ext cx="5638800" cy="3183541"/>
          </a:xfrm>
        </p:spPr>
        <p:txBody>
          <a:bodyPr/>
          <a:lstStyle/>
          <a:p>
            <a:pPr algn="just"/>
            <a:r>
              <a:rPr lang="en-US" b="1" dirty="0" err="1">
                <a:solidFill>
                  <a:srgbClr val="FF0000"/>
                </a:solidFill>
                <a:latin typeface="Arial-SGK-TV" pitchFamily="2" charset="0"/>
                <a:ea typeface="Arial-Rounded" pitchFamily="34" charset="0"/>
                <a:cs typeface="Arial-SGK-TV" pitchFamily="2" charset="0"/>
              </a:rPr>
              <a:t>Ngoạm</a:t>
            </a:r>
            <a:r>
              <a:rPr lang="en-US" dirty="0">
                <a:solidFill>
                  <a:schemeClr val="tx1"/>
                </a:solidFill>
                <a:latin typeface="Arial-SGK-TV" pitchFamily="2" charset="0"/>
                <a:ea typeface="Arial-Rounded" pitchFamily="34" charset="0"/>
                <a:cs typeface="Arial-SGK-TV" pitchFamily="2" charset="0"/>
              </a:rPr>
              <a:t>:</a:t>
            </a:r>
            <a:r>
              <a:rPr lang="en-US" b="1" dirty="0">
                <a:solidFill>
                  <a:srgbClr val="FF0000"/>
                </a:solidFill>
                <a:latin typeface="Arial-SGK-TV" pitchFamily="2" charset="0"/>
                <a:ea typeface="Arial-Rounded" pitchFamily="34" charset="0"/>
                <a:cs typeface="Arial-SGK-TV" pitchFamily="2" charset="0"/>
              </a:rPr>
              <a:t> </a:t>
            </a:r>
            <a:r>
              <a:rPr lang="en-US" dirty="0" err="1">
                <a:latin typeface="Arial-SGK-TV" pitchFamily="2" charset="0"/>
                <a:ea typeface="Arial-Rounded" pitchFamily="34" charset="0"/>
                <a:cs typeface="Arial-SGK-TV" pitchFamily="2" charset="0"/>
              </a:rPr>
              <a:t>cắn</a:t>
            </a:r>
            <a:r>
              <a:rPr lang="en-US" dirty="0">
                <a:latin typeface="Arial-SGK-TV" pitchFamily="2" charset="0"/>
                <a:ea typeface="Arial-Rounded" pitchFamily="34" charset="0"/>
                <a:cs typeface="Arial-SGK-TV" pitchFamily="2" charset="0"/>
              </a:rPr>
              <a:t> </a:t>
            </a:r>
            <a:r>
              <a:rPr lang="en-US" dirty="0" err="1">
                <a:latin typeface="Arial-SGK-TV" pitchFamily="2" charset="0"/>
                <a:ea typeface="Arial-Rounded" pitchFamily="34" charset="0"/>
                <a:cs typeface="Arial-SGK-TV" pitchFamily="2" charset="0"/>
              </a:rPr>
              <a:t>hoặc</a:t>
            </a:r>
            <a:r>
              <a:rPr lang="en-US" dirty="0">
                <a:latin typeface="Arial-SGK-TV" pitchFamily="2" charset="0"/>
                <a:ea typeface="Arial-Rounded" pitchFamily="34" charset="0"/>
                <a:cs typeface="Arial-SGK-TV" pitchFamily="2" charset="0"/>
              </a:rPr>
              <a:t> </a:t>
            </a:r>
            <a:r>
              <a:rPr lang="en-US" dirty="0" err="1">
                <a:latin typeface="Arial-SGK-TV" pitchFamily="2" charset="0"/>
                <a:ea typeface="Arial-Rounded" pitchFamily="34" charset="0"/>
                <a:cs typeface="Arial-SGK-TV" pitchFamily="2" charset="0"/>
              </a:rPr>
              <a:t>giữ</a:t>
            </a:r>
            <a:r>
              <a:rPr lang="en-US" dirty="0">
                <a:latin typeface="Arial-SGK-TV" pitchFamily="2" charset="0"/>
                <a:ea typeface="Arial-Rounded" pitchFamily="34" charset="0"/>
                <a:cs typeface="Arial-SGK-TV" pitchFamily="2" charset="0"/>
              </a:rPr>
              <a:t> </a:t>
            </a:r>
            <a:r>
              <a:rPr lang="en-US" dirty="0" err="1">
                <a:latin typeface="Arial-SGK-TV" pitchFamily="2" charset="0"/>
                <a:ea typeface="Arial-Rounded" pitchFamily="34" charset="0"/>
                <a:cs typeface="Arial-SGK-TV" pitchFamily="2" charset="0"/>
              </a:rPr>
              <a:t>miếng</a:t>
            </a:r>
            <a:r>
              <a:rPr lang="en-US" dirty="0">
                <a:latin typeface="Arial-SGK-TV" pitchFamily="2" charset="0"/>
                <a:ea typeface="Arial-Rounded" pitchFamily="34" charset="0"/>
                <a:cs typeface="Arial-SGK-TV" pitchFamily="2" charset="0"/>
              </a:rPr>
              <a:t> to </a:t>
            </a:r>
            <a:r>
              <a:rPr lang="en-US" dirty="0" err="1">
                <a:latin typeface="Arial-SGK-TV" pitchFamily="2" charset="0"/>
                <a:ea typeface="Arial-Rounded" pitchFamily="34" charset="0"/>
                <a:cs typeface="Arial-SGK-TV" pitchFamily="2" charset="0"/>
              </a:rPr>
              <a:t>bằng</a:t>
            </a:r>
            <a:r>
              <a:rPr lang="en-US" dirty="0">
                <a:latin typeface="Arial-SGK-TV" pitchFamily="2" charset="0"/>
                <a:ea typeface="Arial-Rounded" pitchFamily="34" charset="0"/>
                <a:cs typeface="Arial-SGK-TV" pitchFamily="2" charset="0"/>
              </a:rPr>
              <a:t> </a:t>
            </a:r>
            <a:r>
              <a:rPr lang="en-US" dirty="0" err="1">
                <a:latin typeface="Arial-SGK-TV" pitchFamily="2" charset="0"/>
                <a:ea typeface="Arial-Rounded" pitchFamily="34" charset="0"/>
                <a:cs typeface="Arial-SGK-TV" pitchFamily="2" charset="0"/>
              </a:rPr>
              <a:t>cách</a:t>
            </a:r>
            <a:r>
              <a:rPr lang="en-US" dirty="0">
                <a:latin typeface="Arial-SGK-TV" pitchFamily="2" charset="0"/>
                <a:ea typeface="Arial-Rounded" pitchFamily="34" charset="0"/>
                <a:cs typeface="Arial-SGK-TV" pitchFamily="2" charset="0"/>
              </a:rPr>
              <a:t> </a:t>
            </a:r>
            <a:r>
              <a:rPr lang="en-US" dirty="0" err="1">
                <a:latin typeface="Arial-SGK-TV" pitchFamily="2" charset="0"/>
                <a:ea typeface="Arial-Rounded" pitchFamily="34" charset="0"/>
                <a:cs typeface="Arial-SGK-TV" pitchFamily="2" charset="0"/>
              </a:rPr>
              <a:t>mở</a:t>
            </a:r>
            <a:r>
              <a:rPr lang="en-US" dirty="0">
                <a:latin typeface="Arial-SGK-TV" pitchFamily="2" charset="0"/>
                <a:ea typeface="Arial-Rounded" pitchFamily="34" charset="0"/>
                <a:cs typeface="Arial-SGK-TV" pitchFamily="2" charset="0"/>
              </a:rPr>
              <a:t> </a:t>
            </a:r>
            <a:r>
              <a:rPr lang="en-US" dirty="0" err="1">
                <a:latin typeface="Arial-SGK-TV" pitchFamily="2" charset="0"/>
                <a:ea typeface="Arial-Rounded" pitchFamily="34" charset="0"/>
                <a:cs typeface="Arial-SGK-TV" pitchFamily="2" charset="0"/>
              </a:rPr>
              <a:t>rộng</a:t>
            </a:r>
            <a:r>
              <a:rPr lang="en-US" dirty="0">
                <a:latin typeface="Arial-SGK-TV" pitchFamily="2" charset="0"/>
                <a:ea typeface="Arial-Rounded" pitchFamily="34" charset="0"/>
                <a:cs typeface="Arial-SGK-TV" pitchFamily="2" charset="0"/>
              </a:rPr>
              <a:t> </a:t>
            </a:r>
            <a:r>
              <a:rPr lang="en-US" dirty="0" err="1">
                <a:latin typeface="Arial-SGK-TV" pitchFamily="2" charset="0"/>
                <a:ea typeface="Arial-Rounded" pitchFamily="34" charset="0"/>
                <a:cs typeface="Arial-SGK-TV" pitchFamily="2" charset="0"/>
              </a:rPr>
              <a:t>miệng</a:t>
            </a:r>
            <a:r>
              <a:rPr lang="en-US" dirty="0">
                <a:latin typeface="Arial-SGK-TV" pitchFamily="2" charset="0"/>
                <a:ea typeface="Arial-Rounded" pitchFamily="34" charset="0"/>
                <a:cs typeface="Arial-SGK-TV" pitchFamily="2" charset="0"/>
              </a:rPr>
              <a:t>.</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643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168228"/>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Đọc</a:t>
            </a:r>
            <a:endParaRPr kumimoji="0" lang="en-US" sz="28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endParaRPr>
          </a:p>
        </p:txBody>
      </p:sp>
      <p:sp>
        <p:nvSpPr>
          <p:cNvPr id="4" name="TextBox 3"/>
          <p:cNvSpPr txBox="1"/>
          <p:nvPr/>
        </p:nvSpPr>
        <p:spPr>
          <a:xfrm>
            <a:off x="1466850" y="64320"/>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Sinh</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nhật</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của</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3200" b="1"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3200" b="1"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con</a:t>
            </a:r>
          </a:p>
        </p:txBody>
      </p:sp>
      <p:sp>
        <p:nvSpPr>
          <p:cNvPr id="5" name="TextBox 4"/>
          <p:cNvSpPr txBox="1"/>
          <p:nvPr/>
        </p:nvSpPr>
        <p:spPr>
          <a:xfrm>
            <a:off x="152400" y="649083"/>
            <a:ext cx="8839199" cy="446274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Hôm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nay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là</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sinh</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nhật</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của</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nhưng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nó</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bị</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ốm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Đang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buồn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bã</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bỗng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nghe</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tiếng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gọi</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Thì</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ra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đến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chúc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mừng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sinh</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nhật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Thỏ</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trắng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mang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cà</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rốt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Gấu</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đen</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ngoạm</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nguyên</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một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nải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chuối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Khỉ</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vàng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và</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sóc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nâu</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tặng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FF0000"/>
                </a:solidFill>
                <a:effectLst/>
                <a:uLnTx/>
                <a:uFillTx/>
                <a:latin typeface="Arial-SGK-TV" pitchFamily="2" charset="0"/>
                <a:ea typeface="Arial-Rounded" pitchFamily="34" charset="0"/>
                <a:cs typeface="Arial-SGK-TV" pitchFamily="2" charset="0"/>
              </a:rPr>
              <a:t>tiết</a:t>
            </a:r>
            <a:r>
              <a:rPr kumimoji="0" lang="en-US" sz="2800" b="0" i="0" u="none" strike="noStrike" kern="1200" cap="none" spc="0" normalizeH="0" baseline="0" noProof="0" dirty="0">
                <a:ln>
                  <a:noFill/>
                </a:ln>
                <a:solidFill>
                  <a:srgbClr val="FF0000"/>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srgbClr val="FF0000"/>
                </a:solidFill>
                <a:effectLst/>
                <a:uLnTx/>
                <a:uFillTx/>
                <a:latin typeface="Arial-SGK-TV" pitchFamily="2" charset="0"/>
                <a:ea typeface="Arial-Rounded" pitchFamily="34" charset="0"/>
                <a:cs typeface="Arial-SGK-TV" pitchFamily="2" charset="0"/>
              </a:rPr>
              <a:t>mục</a:t>
            </a:r>
            <a:r>
              <a:rPr kumimoji="0" lang="en-US" sz="2800" b="0" i="0" u="none" strike="noStrike" kern="1200" cap="none" spc="0" normalizeH="0" baseline="0" noProof="0" dirty="0">
                <a:ln>
                  <a:noFill/>
                </a:ln>
                <a:solidFill>
                  <a:srgbClr val="FF0000"/>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ngúc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ngoắc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đuôi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Vẹt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mỏ</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khoằm</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thay</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mặt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nói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những</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lời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chúc</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tốt</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đẹp</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Voi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con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vui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ơi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là</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vui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Nó</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huơ</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vòi</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effectLst/>
                <a:uLnTx/>
                <a:uFillTx/>
                <a:latin typeface="Arial-SGK-TV" pitchFamily="2" charset="0"/>
                <a:ea typeface="Arial-Rounded" pitchFamily="34" charset="0"/>
                <a:cs typeface="Arial-SGK-TV" pitchFamily="2" charset="0"/>
              </a:rPr>
              <a:t>mấy</a:t>
            </a:r>
            <a:r>
              <a:rPr kumimoji="0" lang="en-US" sz="2800" b="0" i="0" u="none" strike="noStrike" kern="1200" cap="none" spc="0" normalizeH="0" baseline="0" noProof="0" dirty="0">
                <a:ln>
                  <a:noFill/>
                </a:ln>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vòng</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để</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cảm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ơn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các</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bạn</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t>
            </a:r>
            <a:r>
              <a:rPr kumimoji="0" lang="en-US" sz="2800" b="0" i="0" u="none" strike="noStrike" kern="1200" cap="none" spc="0" normalizeH="0" baseline="0" noProof="0" dirty="0" smtClean="0">
                <a:ln>
                  <a:noFill/>
                </a:ln>
                <a:solidFill>
                  <a:prstClr val="black"/>
                </a:solidFill>
                <a:effectLst/>
                <a:uLnTx/>
                <a:uFillTx/>
                <a:latin typeface="Arial-SGK-TV" pitchFamily="2" charset="0"/>
                <a:ea typeface="Arial-Rounded" pitchFamily="34" charset="0"/>
                <a:cs typeface="Arial-SGK-TV" pitchFamily="2" charset="0"/>
              </a:rPr>
              <a:t>(</a:t>
            </a:r>
            <a:r>
              <a:rPr kumimoji="0" lang="en-US" sz="2800" b="0" i="0" u="none" strike="noStrike" kern="1200" cap="none" spc="0" normalizeH="0" baseline="0" noProof="0" dirty="0" err="1">
                <a:ln>
                  <a:noFill/>
                </a:ln>
                <a:solidFill>
                  <a:prstClr val="black"/>
                </a:solidFill>
                <a:effectLst/>
                <a:uLnTx/>
                <a:uFillTx/>
                <a:latin typeface="Arial-SGK-TV" pitchFamily="2" charset="0"/>
                <a:ea typeface="Arial-Rounded" pitchFamily="34" charset="0"/>
                <a:cs typeface="Arial-SGK-TV" pitchFamily="2" charset="0"/>
              </a:rPr>
              <a:t>Lâm</a:t>
            </a:r>
            <a:r>
              <a:rPr kumimoji="0" lang="en-US" sz="2800" b="0" i="0" u="none" strike="noStrike" kern="1200" cap="none" spc="0" normalizeH="0" baseline="0" noProof="0" dirty="0">
                <a:ln>
                  <a:noFill/>
                </a:ln>
                <a:solidFill>
                  <a:prstClr val="black"/>
                </a:solidFill>
                <a:effectLst/>
                <a:uLnTx/>
                <a:uFillTx/>
                <a:latin typeface="Arial-SGK-TV" pitchFamily="2" charset="0"/>
                <a:ea typeface="Arial-Rounded" pitchFamily="34" charset="0"/>
                <a:cs typeface="Arial-SGK-TV" pitchFamily="2" charset="0"/>
              </a:rPr>
              <a:t> Anh)</a:t>
            </a:r>
          </a:p>
        </p:txBody>
      </p:sp>
    </p:spTree>
    <p:extLst>
      <p:ext uri="{BB962C8B-B14F-4D97-AF65-F5344CB8AC3E}">
        <p14:creationId xmlns:p14="http://schemas.microsoft.com/office/powerpoint/2010/main" val="24430189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1.5|1|1.2"/>
</p:tagLst>
</file>

<file path=ppt/tags/tag10.xml><?xml version="1.0" encoding="utf-8"?>
<p:tagLst xmlns:a="http://schemas.openxmlformats.org/drawingml/2006/main" xmlns:r="http://schemas.openxmlformats.org/officeDocument/2006/relationships" xmlns:p="http://schemas.openxmlformats.org/presentationml/2006/main">
  <p:tag name="TIMING" val="|15.6|0.8|3.8|0.9"/>
</p:tagLst>
</file>

<file path=ppt/tags/tag11.xml><?xml version="1.0" encoding="utf-8"?>
<p:tagLst xmlns:a="http://schemas.openxmlformats.org/drawingml/2006/main" xmlns:r="http://schemas.openxmlformats.org/officeDocument/2006/relationships" xmlns:p="http://schemas.openxmlformats.org/presentationml/2006/main">
  <p:tag name="TIMING" val="|5.1|11.9"/>
</p:tagLst>
</file>

<file path=ppt/tags/tag2.xml><?xml version="1.0" encoding="utf-8"?>
<p:tagLst xmlns:a="http://schemas.openxmlformats.org/drawingml/2006/main" xmlns:r="http://schemas.openxmlformats.org/officeDocument/2006/relationships" xmlns:p="http://schemas.openxmlformats.org/presentationml/2006/main">
  <p:tag name="TIMING" val="|17.9"/>
</p:tagLst>
</file>

<file path=ppt/tags/tag3.xml><?xml version="1.0" encoding="utf-8"?>
<p:tagLst xmlns:a="http://schemas.openxmlformats.org/drawingml/2006/main" xmlns:r="http://schemas.openxmlformats.org/officeDocument/2006/relationships" xmlns:p="http://schemas.openxmlformats.org/presentationml/2006/main">
  <p:tag name="TIMING" val="|12.3|21.1"/>
</p:tagLst>
</file>

<file path=ppt/tags/tag4.xml><?xml version="1.0" encoding="utf-8"?>
<p:tagLst xmlns:a="http://schemas.openxmlformats.org/drawingml/2006/main" xmlns:r="http://schemas.openxmlformats.org/officeDocument/2006/relationships" xmlns:p="http://schemas.openxmlformats.org/presentationml/2006/main">
  <p:tag name="TIMING" val="|8.2|3.7"/>
</p:tagLst>
</file>

<file path=ppt/tags/tag5.xml><?xml version="1.0" encoding="utf-8"?>
<p:tagLst xmlns:a="http://schemas.openxmlformats.org/drawingml/2006/main" xmlns:r="http://schemas.openxmlformats.org/officeDocument/2006/relationships" xmlns:p="http://schemas.openxmlformats.org/presentationml/2006/main">
  <p:tag name="TIMING" val="|17.8|1.2|1.2|1.2|1.1|1.2|1.2|1.2|1.3"/>
</p:tagLst>
</file>

<file path=ppt/tags/tag6.xml><?xml version="1.0" encoding="utf-8"?>
<p:tagLst xmlns:a="http://schemas.openxmlformats.org/drawingml/2006/main" xmlns:r="http://schemas.openxmlformats.org/officeDocument/2006/relationships" xmlns:p="http://schemas.openxmlformats.org/presentationml/2006/main">
  <p:tag name="TIMING" val="|9|2.6"/>
</p:tagLst>
</file>

<file path=ppt/tags/tag7.xml><?xml version="1.0" encoding="utf-8"?>
<p:tagLst xmlns:a="http://schemas.openxmlformats.org/drawingml/2006/main" xmlns:r="http://schemas.openxmlformats.org/officeDocument/2006/relationships" xmlns:p="http://schemas.openxmlformats.org/presentationml/2006/main">
  <p:tag name="TIMING" val="|12.9|9.1|0.5|19.3|7.1"/>
</p:tagLst>
</file>

<file path=ppt/tags/tag8.xml><?xml version="1.0" encoding="utf-8"?>
<p:tagLst xmlns:a="http://schemas.openxmlformats.org/drawingml/2006/main" xmlns:r="http://schemas.openxmlformats.org/officeDocument/2006/relationships" xmlns:p="http://schemas.openxmlformats.org/presentationml/2006/main">
  <p:tag name="TIMING" val="|16|20.3|24.9|11"/>
</p:tagLst>
</file>

<file path=ppt/tags/tag9.xml><?xml version="1.0" encoding="utf-8"?>
<p:tagLst xmlns:a="http://schemas.openxmlformats.org/drawingml/2006/main" xmlns:r="http://schemas.openxmlformats.org/officeDocument/2006/relationships" xmlns:p="http://schemas.openxmlformats.org/presentationml/2006/main">
  <p:tag name="TIMING" val="|24|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458</Words>
  <Application>Microsoft Office PowerPoint</Application>
  <PresentationFormat>On-screen Show (16:9)</PresentationFormat>
  <Paragraphs>96</Paragraphs>
  <Slides>22</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微软雅黑</vt:lpstr>
      <vt:lpstr>宋体</vt:lpstr>
      <vt:lpstr>Arial</vt:lpstr>
      <vt:lpstr>Arial Rounded</vt:lpstr>
      <vt:lpstr>Arial Rounded MT Bold</vt:lpstr>
      <vt:lpstr>Arial-Rounded</vt:lpstr>
      <vt:lpstr>Arial-SGK-TV</vt:lpstr>
      <vt:lpstr>Calibri</vt:lpstr>
      <vt:lpstr>HP001 4 hàng</vt:lpstr>
      <vt:lpstr>Times New Roman</vt:lpstr>
      <vt:lpstr>UTM Avo</vt:lpstr>
      <vt:lpstr>Office Theme</vt:lpstr>
      <vt:lpstr>Office 主题</vt:lpstr>
      <vt:lpstr>1_Office 主题​​</vt:lpstr>
      <vt:lpstr>PowerPoint Presentation</vt:lpstr>
      <vt:lpstr>PowerPoint Presentation</vt:lpstr>
      <vt:lpstr>KHỞI ĐỘNG</vt:lpstr>
      <vt:lpstr>PowerPoint Presentation</vt:lpstr>
      <vt:lpstr>PowerPoint Presentation</vt:lpstr>
      <vt:lpstr>PowerPoint Presentation</vt:lpstr>
      <vt:lpstr>PowerPoint Presentation</vt:lpstr>
      <vt:lpstr>Ngoạm: cắn hoặc giữ miếng to bằng cách mở rộng miệng.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144</cp:revision>
  <dcterms:created xsi:type="dcterms:W3CDTF">2020-12-08T15:48:47Z</dcterms:created>
  <dcterms:modified xsi:type="dcterms:W3CDTF">2025-02-12T01:12:52Z</dcterms:modified>
</cp:coreProperties>
</file>