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9" r:id="rId2"/>
    <p:sldId id="415" r:id="rId3"/>
    <p:sldId id="370" r:id="rId4"/>
    <p:sldId id="322" r:id="rId5"/>
    <p:sldId id="401" r:id="rId6"/>
    <p:sldId id="404" r:id="rId7"/>
    <p:sldId id="418" r:id="rId8"/>
    <p:sldId id="402" r:id="rId9"/>
    <p:sldId id="419" r:id="rId10"/>
    <p:sldId id="421" r:id="rId11"/>
    <p:sldId id="422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90" d="100"/>
          <a:sy n="90" d="100"/>
        </p:scale>
        <p:origin x="740" y="5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2025/2/12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2025/2/12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2025/2/12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8062" y="2372592"/>
            <a:ext cx="72370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GIẢI THƯỞNG TÌNH BẠN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096" y="711532"/>
            <a:ext cx="880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85" y="4290310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7560840" cy="1389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2" y="1746019"/>
            <a:ext cx="9144000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350" y="18407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83525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08504" cy="4515966"/>
          </a:xfrm>
          <a:prstGeom prst="rect">
            <a:avLst/>
          </a:prstGeom>
        </p:spPr>
      </p:pic>
      <p:sp>
        <p:nvSpPr>
          <p:cNvPr id="27" name="矩形 8"/>
          <p:cNvSpPr/>
          <p:nvPr/>
        </p:nvSpPr>
        <p:spPr>
          <a:xfrm>
            <a:off x="0" y="19984"/>
            <a:ext cx="9144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Quan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thấy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endParaRPr lang="zh-CN" altLang="en-US" sz="4000" b="1" dirty="0">
              <a:solidFill>
                <a:srgbClr val="C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>
            <a:off x="0" y="-164554"/>
            <a:ext cx="9396535" cy="616338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endParaRPr lang="en-US" altLang="zh-CN" sz="3600" b="1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tham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dự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cuộc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chạy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đua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                                                               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Trước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vạch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xuất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phát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xoạc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lấy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đà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r>
              <a:rPr lang="en-US" altLang="zh-CN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Sau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trọng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tài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hiệu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lao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tên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bắn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luôn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vị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trí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dẫn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đầu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Bỗng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nhiên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vấp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phải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hòn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rồi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ngã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oạch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vội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dừng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đỡ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đứng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dậy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đích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cuối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cùng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tặng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          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(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Lâm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91118" y="80918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0" y="1203598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1691680" y="1707654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2931309" y="214896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3"/>
          <p:cNvSpPr/>
          <p:nvPr/>
        </p:nvSpPr>
        <p:spPr>
          <a:xfrm>
            <a:off x="10633" y="2604287"/>
            <a:ext cx="361507" cy="333913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4"/>
          <p:cNvSpPr/>
          <p:nvPr/>
        </p:nvSpPr>
        <p:spPr>
          <a:xfrm>
            <a:off x="1403648" y="307580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71871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/>
          <p:cNvSpPr/>
          <p:nvPr/>
        </p:nvSpPr>
        <p:spPr>
          <a:xfrm>
            <a:off x="7380312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60" y="123478"/>
            <a:ext cx="8972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endParaRPr lang="en-US" altLang="zh-CN" sz="3200" b="1" dirty="0" smtClean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tham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dự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chạy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đua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Trước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phát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lấy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đà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Sau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tài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bắn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luôn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trí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dẫn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đầu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Bỗng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vấp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hòn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oạch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vội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dậy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51870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đích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Nhưng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cả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hai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đều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tặng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						(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Lâm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579880" y="7715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387789" y="3763577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6248"/>
            <a:ext cx="9143999" cy="4299942"/>
          </a:xfrm>
          <a:prstGeom prst="rect">
            <a:avLst/>
          </a:prstGeom>
        </p:spPr>
      </p:pic>
      <p:sp>
        <p:nvSpPr>
          <p:cNvPr id="22" name="矩形 8"/>
          <p:cNvSpPr/>
          <p:nvPr/>
        </p:nvSpPr>
        <p:spPr>
          <a:xfrm>
            <a:off x="827584" y="137251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a.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Đôi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chuyện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ai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6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823087" y="173584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b.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Vì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sao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bị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ngã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6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818590" y="155417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c.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hoẵng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ngã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nai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đã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làm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6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gì</a:t>
            </a:r>
            <a:r>
              <a:rPr lang="en-US" altLang="zh-CN" sz="36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?</a:t>
            </a:r>
            <a:endParaRPr lang="zh-CN" altLang="en-US" sz="3600" b="1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195</Words>
  <Application>Microsoft Office PowerPoint</Application>
  <PresentationFormat>On-screen Show (16:9)</PresentationFormat>
  <Paragraphs>42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宋体</vt:lpstr>
      <vt:lpstr>Arial</vt:lpstr>
      <vt:lpstr>Arial-Rounded</vt:lpstr>
      <vt:lpstr>Arial-SGK-TV</vt:lpstr>
      <vt:lpstr>Calibri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363</cp:revision>
  <dcterms:created xsi:type="dcterms:W3CDTF">2015-12-11T17:46:00Z</dcterms:created>
  <dcterms:modified xsi:type="dcterms:W3CDTF">2025-02-12T01:12:20Z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