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6" r:id="rId2"/>
    <p:sldId id="296" r:id="rId3"/>
    <p:sldId id="297" r:id="rId4"/>
    <p:sldId id="298" r:id="rId5"/>
    <p:sldId id="299" r:id="rId6"/>
    <p:sldId id="312" r:id="rId7"/>
    <p:sldId id="313" r:id="rId8"/>
    <p:sldId id="314" r:id="rId9"/>
    <p:sldId id="303" r:id="rId10"/>
    <p:sldId id="304" r:id="rId11"/>
    <p:sldId id="29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3" d="100"/>
          <a:sy n="63" d="100"/>
        </p:scale>
        <p:origin x="141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849302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94350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Chµo</a:t>
            </a:r>
            <a:r>
              <a:rPr lang="en-US" sz="5400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5400" dirty="0"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8113422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228600"/>
            <a:ext cx="1935004" cy="13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smtClean="0">
                <a:latin typeface=".VnAvantH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®</a:t>
            </a:r>
            <a:r>
              <a:rPr lang="en-US" sz="5400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µn </a:t>
            </a:r>
            <a:r>
              <a:rPr lang="en-US" sz="54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bß</a:t>
            </a:r>
            <a:r>
              <a:rPr lang="en-US" sz="5400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gÆm</a:t>
            </a:r>
            <a:r>
              <a:rPr lang="en-US" sz="5400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 smtClean="0"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sz="5800" dirty="0"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562600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47211"/>
            <a:ext cx="45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.VnAvant" panose="020B72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333647"/>
            <a:ext cx="4876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7536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ß</a:t>
            </a:r>
            <a:endParaRPr lang="en-US" sz="6000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96453"/>
            <a:ext cx="3124200" cy="14156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83760" y="3657600"/>
            <a:ext cx="4419600" cy="838200"/>
            <a:chOff x="4724400" y="3962400"/>
            <a:chExt cx="4419600" cy="838200"/>
          </a:xfrm>
        </p:grpSpPr>
        <p:sp>
          <p:nvSpPr>
            <p:cNvPr id="24" name="Rectangle 23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anose="020B7200000000000000" pitchFamily="34" charset="0"/>
              </a:rPr>
              <a:t>bß</a:t>
            </a:r>
            <a:endParaRPr lang="vi-VN" sz="5400" dirty="0">
              <a:latin typeface="bß.VnAvan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anose="020B7200000000000000" pitchFamily="34" charset="0"/>
              </a:rPr>
              <a:t>cß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.VnAvant" panose="020B7200000000000000" pitchFamily="34" charset="0"/>
              </a:rPr>
              <a:t>cá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0" y="-196453"/>
            <a:ext cx="3124200" cy="14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2937055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265071" cy="47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293705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212227" cy="49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2937055" cy="1143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153400" cy="55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4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.VnAvant" panose="020B7200000000000000" pitchFamily="34" charset="0"/>
              </a:rPr>
              <a:t>Bª </a:t>
            </a:r>
            <a:r>
              <a:rPr lang="en-US" sz="5400" dirty="0" err="1" smtClean="0">
                <a:latin typeface=".VnAvant" panose="020B7200000000000000" pitchFamily="34" charset="0"/>
              </a:rPr>
              <a:t>cã</a:t>
            </a:r>
            <a:r>
              <a:rPr lang="en-US" sz="5400" dirty="0" smtClean="0">
                <a:latin typeface=".VnAvant" panose="020B7200000000000000" pitchFamily="34" charset="0"/>
              </a:rPr>
              <a:t> </a:t>
            </a:r>
            <a:r>
              <a:rPr lang="en-US" sz="5400" dirty="0" err="1" smtClean="0">
                <a:latin typeface=".VnAvant" panose="020B7200000000000000" pitchFamily="34" charset="0"/>
              </a:rPr>
              <a:t>cá</a:t>
            </a:r>
            <a:r>
              <a:rPr lang="en-US" sz="5400" dirty="0" smtClean="0">
                <a:latin typeface=".VnAvant" panose="020B7200000000000000" pitchFamily="34" charset="0"/>
              </a:rPr>
              <a:t>.</a:t>
            </a:r>
          </a:p>
          <a:p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429000" y="6028267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95800" y="6028267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81000"/>
            <a:ext cx="67818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35185"/>
            <a:ext cx="1486920" cy="10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921</TotalTime>
  <Words>40</Words>
  <Application>Microsoft Office PowerPoint</Application>
  <PresentationFormat>On-screen Show (4:3)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.VnAvantH</vt:lpstr>
      <vt:lpstr>Arial</vt:lpstr>
      <vt:lpstr>Arial-Rounded</vt:lpstr>
      <vt:lpstr>bß.VnAvant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Administrator</cp:lastModifiedBy>
  <cp:revision>94</cp:revision>
  <dcterms:created xsi:type="dcterms:W3CDTF">2020-08-10T13:41:50Z</dcterms:created>
  <dcterms:modified xsi:type="dcterms:W3CDTF">2025-10-01T05:39:32Z</dcterms:modified>
</cp:coreProperties>
</file>