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216E-E88A-4B7E-A92C-90A67F76618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7ABE2-C004-41A0-BA5D-43C80AEA2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6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3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6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59" y="-991632"/>
            <a:ext cx="11089636" cy="83761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97" y="4589988"/>
            <a:ext cx="5076750" cy="654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B6F7F-014B-67C9-984C-A3E3076E585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D91D4-517C-9AD5-F7B6-765896F1786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57AD8-2A8B-15DD-1206-19C984BA2C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6464F-7123-988E-2E86-288547ED80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BC652-528B-2249-B330-20BBBCD13C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4D4A-A007-C99A-C3AF-982B8E56B0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54219-F557-4EF2-906E-55EA6B95091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B3058-61B8-46AA-B0AE-0C78A106030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E764631D-8E95-4F6A-B042-7A9B33D1FE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1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664072" y="350680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49" y="144202"/>
            <a:ext cx="6713798" cy="6713798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7E651-50D1-838B-15B5-ACE0CC8A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75" y="887253"/>
            <a:ext cx="5789153" cy="508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字魂17号-萌趣果冻体</vt:lpstr>
      <vt:lpstr>Office 主题​​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Administrator</cp:lastModifiedBy>
  <cp:revision>29</cp:revision>
  <dcterms:created xsi:type="dcterms:W3CDTF">2024-05-24T01:09:41Z</dcterms:created>
  <dcterms:modified xsi:type="dcterms:W3CDTF">2025-09-08T05:29:31Z</dcterms:modified>
  <cp:category>9Slide.vn</cp:category>
</cp:coreProperties>
</file>