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4" r:id="rId2"/>
  </p:sldMasterIdLst>
  <p:notesMasterIdLst>
    <p:notesMasterId r:id="rId4"/>
  </p:notesMasterIdLst>
  <p:sldIdLst>
    <p:sldId id="362" r:id="rId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  <a:srgbClr val="F8AED5"/>
    <a:srgbClr val="D2EFFA"/>
    <a:srgbClr val="84D1F0"/>
    <a:srgbClr val="66FF33"/>
    <a:srgbClr val="66FFCC"/>
    <a:srgbClr val="6600FF"/>
    <a:srgbClr val="009900"/>
    <a:srgbClr val="9933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908B02-EB84-4554-9D84-707E967A9383}" type="datetimeFigureOut">
              <a:rPr lang="en-US" smtClean="0"/>
              <a:t>9/8/2025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BBCC77-1300-480B-B7B2-A4C33425DC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74700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324257-AE41-4827-8AD7-AFB7F44D65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C7FCC82-DDE0-458B-A55A-AF2B14BC90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2B737C-53A8-4D52-9056-2F5EB1D5AD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6F1E1F7-07B2-41D9-94AD-0C414544AD1C}" type="datetimeFigureOut">
              <a:rPr lang="en-US" smtClean="0"/>
              <a:t>9/8/2025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AC928D-B41A-4C2F-BA4F-41AD17E0BA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B8CBB2-604E-46B7-BD1B-CECE628AEE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4D70EB-3591-414C-A8A9-EB3E4AF5AD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53763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59C8DA-D1F5-43C3-A9ED-9C726BE67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46933BE-8379-4A28-91D6-CB753CAD08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526D9A-5425-43B3-8717-6D1C121A556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6F1E1F7-07B2-41D9-94AD-0C414544AD1C}" type="datetimeFigureOut">
              <a:rPr lang="en-US" smtClean="0"/>
              <a:t>9/8/2025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9899E1-511D-45CF-9311-398A05772D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44EB03-6717-4C38-BF85-4EA0761C4A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4D70EB-3591-414C-A8A9-EB3E4AF5AD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23530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97FB94A-0DD3-4339-9198-E549D0089B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19F5672-F587-4C10-85FB-1F20F2F3A4D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F2F9A5-D1D2-4A2F-8469-2225BBE56C8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6F1E1F7-07B2-41D9-94AD-0C414544AD1C}" type="datetimeFigureOut">
              <a:rPr lang="en-US" smtClean="0"/>
              <a:t>9/8/2025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86DA73-D958-4D33-80EA-99763683A8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E7F070-26B5-42EF-8FEB-D4E27F5D6A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4D70EB-3591-414C-A8A9-EB3E4AF5AD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7192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324257-AE41-4827-8AD7-AFB7F44D65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C7FCC82-DDE0-458B-A55A-AF2B14BC90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2B737C-53A8-4D52-9056-2F5EB1D5AD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6F1E1F7-07B2-41D9-94AD-0C414544AD1C}" type="datetimeFigureOut">
              <a:rPr lang="en-US" smtClean="0"/>
              <a:t>9/8/2025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AC928D-B41A-4C2F-BA4F-41AD17E0BA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B8CBB2-604E-46B7-BD1B-CECE628AEE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4D70EB-3591-414C-A8A9-EB3E4AF5AD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8376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FE15AC-3847-4ACA-BAEF-EA8ADD5C84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096A54-2B12-4BB7-A07B-F8F0F1395A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3A982C-0731-4B97-94CC-4D982B36F64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6F1E1F7-07B2-41D9-94AD-0C414544AD1C}" type="datetimeFigureOut">
              <a:rPr lang="en-US" smtClean="0"/>
              <a:t>9/8/2025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937024-B2CD-4649-ABBB-9C39371500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44747C-41CC-4B6D-A837-6C393CE627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4D70EB-3591-414C-A8A9-EB3E4AF5AD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255398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5509DE-3345-4EF6-AC26-B5116FDF5B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25FFE5-AFB5-4232-83D5-2B2EBE868D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408E26-8E32-4FEE-9C64-9059D29088C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6F1E1F7-07B2-41D9-94AD-0C414544AD1C}" type="datetimeFigureOut">
              <a:rPr lang="en-US" smtClean="0"/>
              <a:t>9/8/2025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E8263E-E35E-44CB-A8B4-7F885E4593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E1D3BE-4FA7-4EEA-862F-0AD28E4645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4D70EB-3591-414C-A8A9-EB3E4AF5AD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798356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529E18-410C-4796-BAE8-72E7145765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FFD778-04EB-4310-BDB4-3864870EFF9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32F2420-389D-48DD-A576-4F094FE432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75C1E8-35C2-4795-9A94-3622123D15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6F1E1F7-07B2-41D9-94AD-0C414544AD1C}" type="datetimeFigureOut">
              <a:rPr lang="en-US" smtClean="0"/>
              <a:t>9/8/2025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A3C0204-5274-4CB4-92FC-F77A74C3FC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17D656B-6560-4EBF-87C2-9F96C11A52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4D70EB-3591-414C-A8A9-EB3E4AF5AD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730360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38BF75-D988-429A-9417-4754F9EE9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483A39-2101-4855-98F3-77D273946E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F7E8F62-E7C1-4BC0-99B8-63529C2AFE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3D8FE77-80D5-49C1-8701-12B65D51E26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B5D1F66-DB8B-4FF6-BB37-3C82D8620AE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132AAC3-6D32-4DB1-81F7-D934D1DA3E8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6F1E1F7-07B2-41D9-94AD-0C414544AD1C}" type="datetimeFigureOut">
              <a:rPr lang="en-US" smtClean="0"/>
              <a:t>9/8/2025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5323CED-0D49-4206-A8A4-82F092BD2E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DF708F4-9097-4537-A156-D1A34A68D1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4D70EB-3591-414C-A8A9-EB3E4AF5AD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699396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831169-38EB-43FD-9E60-237394D144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C635E1A-D7DE-4859-B1C7-5AB4A6381DA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6F1E1F7-07B2-41D9-94AD-0C414544AD1C}" type="datetimeFigureOut">
              <a:rPr lang="en-US" smtClean="0"/>
              <a:t>9/8/2025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D380615-9999-4638-AE8C-1325650098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B6316A9-71F6-487D-B007-8FE0F68E43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4D70EB-3591-414C-A8A9-EB3E4AF5AD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911365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9788ECC-AF32-4348-AF57-59AD83BF93F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6F1E1F7-07B2-41D9-94AD-0C414544AD1C}" type="datetimeFigureOut">
              <a:rPr lang="en-US" smtClean="0"/>
              <a:t>9/8/2025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97493EF-3D8D-4CCD-93D9-937B9CD13C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34E571-A296-47F3-A0B1-88F9AA7622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4D70EB-3591-414C-A8A9-EB3E4AF5AD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596650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6848F9-04FA-40DA-94FB-8533DA5959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2415AC-ADF6-4190-B5B7-AB1669B400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4D072B5-BB4F-41A1-9C58-71126C2E1F0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19B429B-6C8E-4897-8B81-43B0C1A38A5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6F1E1F7-07B2-41D9-94AD-0C414544AD1C}" type="datetimeFigureOut">
              <a:rPr lang="en-US" smtClean="0"/>
              <a:t>9/8/2025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7BF5311-4137-4306-89AC-CBBBA43837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1344D17-D6F9-4911-8890-EC6F7D3AA0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4D70EB-3591-414C-A8A9-EB3E4AF5AD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31891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FE15AC-3847-4ACA-BAEF-EA8ADD5C84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096A54-2B12-4BB7-A07B-F8F0F1395A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3A982C-0731-4B97-94CC-4D982B36F64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6F1E1F7-07B2-41D9-94AD-0C414544AD1C}" type="datetimeFigureOut">
              <a:rPr lang="en-US" smtClean="0"/>
              <a:t>9/8/2025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937024-B2CD-4649-ABBB-9C39371500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44747C-41CC-4B6D-A837-6C393CE627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4D70EB-3591-414C-A8A9-EB3E4AF5AD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574887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FAAEE5-7853-4B3D-BED6-BEC1E9921D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DE64B2F-2E1E-43CC-A149-4990ED8809B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BAB154C-86D8-4B1F-9C12-296E4BF021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1AB8419-A93A-4044-A973-37BCCEDFBB8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6F1E1F7-07B2-41D9-94AD-0C414544AD1C}" type="datetimeFigureOut">
              <a:rPr lang="en-US" smtClean="0"/>
              <a:t>9/8/2025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18C0B4E-A116-4949-A7C9-833C4ED0EB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F0AF6C0-C7AC-4761-BBCC-A6D272B042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4D70EB-3591-414C-A8A9-EB3E4AF5AD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468401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59C8DA-D1F5-43C3-A9ED-9C726BE67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46933BE-8379-4A28-91D6-CB753CAD08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526D9A-5425-43B3-8717-6D1C121A556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6F1E1F7-07B2-41D9-94AD-0C414544AD1C}" type="datetimeFigureOut">
              <a:rPr lang="en-US" smtClean="0"/>
              <a:t>9/8/2025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9899E1-511D-45CF-9311-398A05772D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44EB03-6717-4C38-BF85-4EA0761C4A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4D70EB-3591-414C-A8A9-EB3E4AF5AD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874937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97FB94A-0DD3-4339-9198-E549D0089B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19F5672-F587-4C10-85FB-1F20F2F3A4D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F2F9A5-D1D2-4A2F-8469-2225BBE56C8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6F1E1F7-07B2-41D9-94AD-0C414544AD1C}" type="datetimeFigureOut">
              <a:rPr lang="en-US" smtClean="0"/>
              <a:t>9/8/2025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86DA73-D958-4D33-80EA-99763683A8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E7F070-26B5-42EF-8FEB-D4E27F5D6A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4D70EB-3591-414C-A8A9-EB3E4AF5AD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14466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5509DE-3345-4EF6-AC26-B5116FDF5B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25FFE5-AFB5-4232-83D5-2B2EBE868D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408E26-8E32-4FEE-9C64-9059D29088C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6F1E1F7-07B2-41D9-94AD-0C414544AD1C}" type="datetimeFigureOut">
              <a:rPr lang="en-US" smtClean="0"/>
              <a:t>9/8/2025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E8263E-E35E-44CB-A8B4-7F885E4593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E1D3BE-4FA7-4EEA-862F-0AD28E4645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4D70EB-3591-414C-A8A9-EB3E4AF5AD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98064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529E18-410C-4796-BAE8-72E7145765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FFD778-04EB-4310-BDB4-3864870EFF9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32F2420-389D-48DD-A576-4F094FE432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75C1E8-35C2-4795-9A94-3622123D15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6F1E1F7-07B2-41D9-94AD-0C414544AD1C}" type="datetimeFigureOut">
              <a:rPr lang="en-US" smtClean="0"/>
              <a:t>9/8/2025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A3C0204-5274-4CB4-92FC-F77A74C3FC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17D656B-6560-4EBF-87C2-9F96C11A52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4D70EB-3591-414C-A8A9-EB3E4AF5AD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34011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38BF75-D988-429A-9417-4754F9EE9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483A39-2101-4855-98F3-77D273946E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F7E8F62-E7C1-4BC0-99B8-63529C2AFE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3D8FE77-80D5-49C1-8701-12B65D51E26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B5D1F66-DB8B-4FF6-BB37-3C82D8620AE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132AAC3-6D32-4DB1-81F7-D934D1DA3E8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6F1E1F7-07B2-41D9-94AD-0C414544AD1C}" type="datetimeFigureOut">
              <a:rPr lang="en-US" smtClean="0"/>
              <a:t>9/8/2025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5323CED-0D49-4206-A8A4-82F092BD2E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DF708F4-9097-4537-A156-D1A34A68D1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4D70EB-3591-414C-A8A9-EB3E4AF5AD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98933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831169-38EB-43FD-9E60-237394D144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C635E1A-D7DE-4859-B1C7-5AB4A6381DA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6F1E1F7-07B2-41D9-94AD-0C414544AD1C}" type="datetimeFigureOut">
              <a:rPr lang="en-US" smtClean="0"/>
              <a:t>9/8/2025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D380615-9999-4638-AE8C-1325650098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B6316A9-71F6-487D-B007-8FE0F68E43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4D70EB-3591-414C-A8A9-EB3E4AF5AD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95648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9788ECC-AF32-4348-AF57-59AD83BF93F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6F1E1F7-07B2-41D9-94AD-0C414544AD1C}" type="datetimeFigureOut">
              <a:rPr lang="en-US" smtClean="0"/>
              <a:t>9/8/2025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97493EF-3D8D-4CCD-93D9-937B9CD13C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34E571-A296-47F3-A0B1-88F9AA7622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4D70EB-3591-414C-A8A9-EB3E4AF5AD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25532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6848F9-04FA-40DA-94FB-8533DA5959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2415AC-ADF6-4190-B5B7-AB1669B400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4D072B5-BB4F-41A1-9C58-71126C2E1F0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19B429B-6C8E-4897-8B81-43B0C1A38A5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6F1E1F7-07B2-41D9-94AD-0C414544AD1C}" type="datetimeFigureOut">
              <a:rPr lang="en-US" smtClean="0"/>
              <a:t>9/8/2025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7BF5311-4137-4306-89AC-CBBBA43837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1344D17-D6F9-4911-8890-EC6F7D3AA0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4D70EB-3591-414C-A8A9-EB3E4AF5AD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93512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FAAEE5-7853-4B3D-BED6-BEC1E9921D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DE64B2F-2E1E-43CC-A149-4990ED8809B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BAB154C-86D8-4B1F-9C12-296E4BF021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1AB8419-A93A-4044-A973-37BCCEDFBB8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6F1E1F7-07B2-41D9-94AD-0C414544AD1C}" type="datetimeFigureOut">
              <a:rPr lang="en-US" smtClean="0"/>
              <a:t>9/8/2025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18C0B4E-A116-4949-A7C9-833C4ED0EB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F0AF6C0-C7AC-4761-BBCC-A6D272B042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4D70EB-3591-414C-A8A9-EB3E4AF5AD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83549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837D76D1-6A9A-4E6B-AC14-751E2CB631B3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8904879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03D82BF8-2AC2-400A-9267-40F30B1DD07D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9094683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4.png"/><Relationship Id="rId10" Type="http://schemas.openxmlformats.org/officeDocument/2006/relationships/image" Target="../media/image8.png"/><Relationship Id="rId4" Type="http://schemas.microsoft.com/office/2007/relationships/hdphoto" Target="../media/hdphoto1.wdp"/><Relationship Id="rId9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353690A-608C-377F-9BA0-33526956E41D}"/>
              </a:ext>
            </a:extLst>
          </p:cNvPr>
          <p:cNvSpPr/>
          <p:nvPr/>
        </p:nvSpPr>
        <p:spPr>
          <a:xfrm>
            <a:off x="2171700" y="1114425"/>
            <a:ext cx="8229600" cy="4705350"/>
          </a:xfrm>
          <a:prstGeom prst="roundRect">
            <a:avLst/>
          </a:prstGeom>
          <a:solidFill>
            <a:schemeClr val="lt1">
              <a:alpha val="70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77AA758-8667-FDC3-D110-884F7B0D68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132" b="97939" l="826" r="957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22479"/>
            <a:ext cx="4655681" cy="306866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027A07C-FD8F-0F1F-5D2E-63A0C97DA0C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435" l="0" r="98241">
                        <a14:foregroundMark x1="46727" y1="78877" x2="46727" y2="78877"/>
                        <a14:foregroundMark x1="48568" y1="75929" x2="47627" y2="79766"/>
                        <a14:foregroundMark x1="55078" y1="77001" x2="55078" y2="803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4450" y="3557943"/>
            <a:ext cx="3257550" cy="330005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4284FE2-1CE2-E3F9-A74D-8467657FEC8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26801" y="1278585"/>
            <a:ext cx="4395597" cy="1176630"/>
          </a:xfrm>
          <a:prstGeom prst="rect">
            <a:avLst/>
          </a:prstGeom>
        </p:spPr>
      </p:pic>
      <p:pic>
        <p:nvPicPr>
          <p:cNvPr id="24" name="图片 1" descr="588ku_d86e2212d3e726cc7abb62f88b3a8de2_12503752">
            <a:extLst>
              <a:ext uri="{FF2B5EF4-FFF2-40B4-BE49-F238E27FC236}">
                <a16:creationId xmlns:a16="http://schemas.microsoft.com/office/drawing/2014/main" id="{8C0C8B1B-57BC-E83D-0582-FBF0B91C6CFB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11471" t="26223" r="12879" b="20562"/>
          <a:stretch>
            <a:fillRect/>
          </a:stretch>
        </p:blipFill>
        <p:spPr>
          <a:xfrm>
            <a:off x="0" y="73691"/>
            <a:ext cx="2085975" cy="131695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E8D01651-2E48-8A65-AE71-5A5EA0FADB5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4893" y="339805"/>
            <a:ext cx="1731414" cy="1072989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5E0AAC93-EB2B-D84B-FFD2-FC9AF86376F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727668" y="2322754"/>
            <a:ext cx="6736664" cy="2645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6470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186</TotalTime>
  <Words>0</Words>
  <Application>Microsoft Office PowerPoint</Application>
  <PresentationFormat>Widescreen</PresentationFormat>
  <Paragraphs>0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</vt:i4>
      </vt:variant>
    </vt:vector>
  </HeadingPairs>
  <TitlesOfParts>
    <vt:vector size="6" baseType="lpstr">
      <vt:lpstr>Arial</vt:lpstr>
      <vt:lpstr>Calibri</vt:lpstr>
      <vt:lpstr>Calibri Light</vt:lpstr>
      <vt:lpstr>Custom Design</vt:lpstr>
      <vt:lpstr>1_Custom Design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MinhThangPC.VN</dc:creator>
  <dc:description>9Slide.vn</dc:description>
  <cp:lastModifiedBy>Administrator</cp:lastModifiedBy>
  <cp:revision>42</cp:revision>
  <dcterms:created xsi:type="dcterms:W3CDTF">2024-05-14T07:25:39Z</dcterms:created>
  <dcterms:modified xsi:type="dcterms:W3CDTF">2025-09-08T05:29:09Z</dcterms:modified>
  <cp:category>9Slide.vn</cp:category>
</cp:coreProperties>
</file>