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</p:sldMasterIdLst>
  <p:notesMasterIdLst>
    <p:notesMasterId r:id="rId5"/>
  </p:notesMasterIdLst>
  <p:sldIdLst>
    <p:sldId id="298" r:id="rId3"/>
    <p:sldId id="40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789"/>
    <a:srgbClr val="CE3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85921" autoAdjust="0"/>
  </p:normalViewPr>
  <p:slideViewPr>
    <p:cSldViewPr snapToGrid="0">
      <p:cViewPr varScale="1">
        <p:scale>
          <a:sx n="62" d="100"/>
          <a:sy n="62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C320-A51D-4CF8-BB16-4C62E482F67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BF2F1-2803-4773-BDD9-9E11AA7E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E184D-EBD9-4E3D-BC6A-E0ABF5652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52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08FC7D2-309F-4B1D-AF63-DB3D4B544859}" type="slidenum">
              <a: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82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d" smtClean="0"/>
              <a:pPr algn="r"/>
              <a:t>‹#›</a:t>
            </a:fld>
            <a:endParaRPr lang="id"/>
          </a:p>
        </p:txBody>
      </p:sp>
      <p:sp>
        <p:nvSpPr>
          <p:cNvPr id="379" name="Google Shape;379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80" name="Google Shape;380;p6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-3369233" y="4292100"/>
            <a:ext cx="6220761" cy="622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10475868" y="-1431934"/>
            <a:ext cx="6220761" cy="6220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6"/>
          <p:cNvGrpSpPr/>
          <p:nvPr/>
        </p:nvGrpSpPr>
        <p:grpSpPr>
          <a:xfrm>
            <a:off x="-984201" y="-181878"/>
            <a:ext cx="3185992" cy="2643740"/>
            <a:chOff x="-590875" y="347215"/>
            <a:chExt cx="2752557" cy="2284075"/>
          </a:xfrm>
        </p:grpSpPr>
        <p:sp>
          <p:nvSpPr>
            <p:cNvPr id="383" name="Google Shape;383;p6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5" name="Google Shape;385;p6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386" name="Google Shape;386;p6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5" name="Google Shape;395;p6"/>
          <p:cNvGrpSpPr/>
          <p:nvPr/>
        </p:nvGrpSpPr>
        <p:grpSpPr>
          <a:xfrm flipH="1">
            <a:off x="10475865" y="4665422"/>
            <a:ext cx="3185992" cy="2643740"/>
            <a:chOff x="-590875" y="347215"/>
            <a:chExt cx="2752557" cy="2284075"/>
          </a:xfrm>
        </p:grpSpPr>
        <p:sp>
          <p:nvSpPr>
            <p:cNvPr id="396" name="Google Shape;396;p6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8" name="Google Shape;398;p6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399" name="Google Shape;399;p6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8" name="Google Shape;408;p6"/>
          <p:cNvGrpSpPr/>
          <p:nvPr/>
        </p:nvGrpSpPr>
        <p:grpSpPr>
          <a:xfrm>
            <a:off x="11203299" y="5605899"/>
            <a:ext cx="717117" cy="1019484"/>
            <a:chOff x="4589675" y="2804250"/>
            <a:chExt cx="332450" cy="472625"/>
          </a:xfrm>
        </p:grpSpPr>
        <p:sp>
          <p:nvSpPr>
            <p:cNvPr id="409" name="Google Shape;409;p6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595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31"/>
          <p:cNvSpPr txBox="1">
            <a:spLocks noGrp="1"/>
          </p:cNvSpPr>
          <p:nvPr>
            <p:ph type="title"/>
          </p:nvPr>
        </p:nvSpPr>
        <p:spPr>
          <a:xfrm>
            <a:off x="559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43" name="Google Shape;1743;p31"/>
          <p:cNvGrpSpPr/>
          <p:nvPr/>
        </p:nvGrpSpPr>
        <p:grpSpPr>
          <a:xfrm rot="-5400000">
            <a:off x="10300275" y="4046469"/>
            <a:ext cx="2786792" cy="4138311"/>
            <a:chOff x="-2627775" y="2462025"/>
            <a:chExt cx="1151250" cy="1709575"/>
          </a:xfrm>
        </p:grpSpPr>
        <p:sp>
          <p:nvSpPr>
            <p:cNvPr id="1744" name="Google Shape;1744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31"/>
          <p:cNvGrpSpPr/>
          <p:nvPr/>
        </p:nvGrpSpPr>
        <p:grpSpPr>
          <a:xfrm>
            <a:off x="-518321" y="-1200319"/>
            <a:ext cx="2613184" cy="3880507"/>
            <a:chOff x="-2627775" y="2462025"/>
            <a:chExt cx="1151250" cy="1709575"/>
          </a:xfrm>
        </p:grpSpPr>
        <p:sp>
          <p:nvSpPr>
            <p:cNvPr id="1789" name="Google Shape;1789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3" name="Google Shape;1833;p31"/>
          <p:cNvGrpSpPr/>
          <p:nvPr/>
        </p:nvGrpSpPr>
        <p:grpSpPr>
          <a:xfrm rot="10800000">
            <a:off x="-1955713" y="5339281"/>
            <a:ext cx="5812831" cy="2461665"/>
            <a:chOff x="280870" y="3521399"/>
            <a:chExt cx="6848292" cy="2900172"/>
          </a:xfrm>
        </p:grpSpPr>
        <p:grpSp>
          <p:nvGrpSpPr>
            <p:cNvPr id="1834" name="Google Shape;1834;p3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835" name="Google Shape;1835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37" name="Google Shape;1837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38" name="Google Shape;1838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9" name="Google Shape;1839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847" name="Google Shape;1847;p3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848" name="Google Shape;1848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50" name="Google Shape;1850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51" name="Google Shape;1851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860" name="Google Shape;1860;p31"/>
          <p:cNvGrpSpPr/>
          <p:nvPr/>
        </p:nvGrpSpPr>
        <p:grpSpPr>
          <a:xfrm rot="5400000">
            <a:off x="9318603" y="885498"/>
            <a:ext cx="5812831" cy="2461665"/>
            <a:chOff x="280870" y="3521399"/>
            <a:chExt cx="6848292" cy="2900172"/>
          </a:xfrm>
        </p:grpSpPr>
        <p:grpSp>
          <p:nvGrpSpPr>
            <p:cNvPr id="1861" name="Google Shape;1861;p3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862" name="Google Shape;1862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64" name="Google Shape;1864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65" name="Google Shape;1865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874" name="Google Shape;1874;p3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875" name="Google Shape;1875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77" name="Google Shape;1877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78" name="Google Shape;1878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887" name="Google Shape;1887;p31"/>
          <p:cNvSpPr/>
          <p:nvPr/>
        </p:nvSpPr>
        <p:spPr>
          <a:xfrm>
            <a:off x="7068681" y="2557929"/>
            <a:ext cx="37507" cy="55257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8" name="Google Shape;1888;p31"/>
          <p:cNvSpPr/>
          <p:nvPr/>
        </p:nvSpPr>
        <p:spPr>
          <a:xfrm>
            <a:off x="7206074" y="2466367"/>
            <a:ext cx="30988" cy="79527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9" name="Google Shape;1889;p31"/>
          <p:cNvSpPr/>
          <p:nvPr/>
        </p:nvSpPr>
        <p:spPr>
          <a:xfrm>
            <a:off x="7137879" y="2500966"/>
            <a:ext cx="100" cy="1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0" name="Google Shape;1890;p31"/>
          <p:cNvSpPr/>
          <p:nvPr/>
        </p:nvSpPr>
        <p:spPr>
          <a:xfrm>
            <a:off x="7137879" y="2443001"/>
            <a:ext cx="65487" cy="57063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1" name="Google Shape;1891;p31"/>
          <p:cNvGrpSpPr/>
          <p:nvPr/>
        </p:nvGrpSpPr>
        <p:grpSpPr>
          <a:xfrm flipH="1">
            <a:off x="360627" y="4292939"/>
            <a:ext cx="4275996" cy="3361455"/>
            <a:chOff x="1868925" y="1832927"/>
            <a:chExt cx="4041075" cy="3176778"/>
          </a:xfrm>
        </p:grpSpPr>
        <p:sp>
          <p:nvSpPr>
            <p:cNvPr id="1892" name="Google Shape;1892;p31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9" name="Google Shape;1919;p31"/>
          <p:cNvGrpSpPr/>
          <p:nvPr/>
        </p:nvGrpSpPr>
        <p:grpSpPr>
          <a:xfrm rot="-4506468">
            <a:off x="1391162" y="5056907"/>
            <a:ext cx="1093156" cy="1554076"/>
            <a:chOff x="4589675" y="2804250"/>
            <a:chExt cx="332450" cy="472625"/>
          </a:xfrm>
        </p:grpSpPr>
        <p:sp>
          <p:nvSpPr>
            <p:cNvPr id="1920" name="Google Shape;1920;p31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31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1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31"/>
          <p:cNvGrpSpPr/>
          <p:nvPr/>
        </p:nvGrpSpPr>
        <p:grpSpPr>
          <a:xfrm rot="-4506468">
            <a:off x="11147095" y="1052974"/>
            <a:ext cx="1093156" cy="1554076"/>
            <a:chOff x="4589675" y="2804250"/>
            <a:chExt cx="332450" cy="472625"/>
          </a:xfrm>
        </p:grpSpPr>
        <p:sp>
          <p:nvSpPr>
            <p:cNvPr id="1945" name="Google Shape;1945;p31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1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1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1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1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1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31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811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8" y="-98382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756377"/>
            <a:ext cx="2290017" cy="2101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B8D57D-835A-CB25-154B-4B6082B77EBB}"/>
              </a:ext>
            </a:extLst>
          </p:cNvPr>
          <p:cNvSpPr txBox="1"/>
          <p:nvPr userDrawn="1"/>
        </p:nvSpPr>
        <p:spPr>
          <a:xfrm>
            <a:off x="3733800" y="7137400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accent5">
                    <a:lumMod val="10000"/>
                    <a:lumOff val="90000"/>
                  </a:schemeClr>
                </a:solidFill>
                <a:effectLst/>
                <a:latin typeface="SegoeuiPc"/>
              </a:rPr>
              <a:t>Vũ </a:t>
            </a:r>
            <a:r>
              <a:rPr lang="en-US" b="0" i="0" dirty="0" err="1">
                <a:solidFill>
                  <a:schemeClr val="accent5">
                    <a:lumMod val="10000"/>
                    <a:lumOff val="90000"/>
                  </a:schemeClr>
                </a:solidFill>
                <a:effectLst/>
                <a:latin typeface="SegoeuiPc"/>
              </a:rPr>
              <a:t>Quỳnh</a:t>
            </a:r>
            <a:r>
              <a:rPr lang="en-US" b="0" i="0" dirty="0">
                <a:solidFill>
                  <a:schemeClr val="accent5">
                    <a:lumMod val="10000"/>
                    <a:lumOff val="90000"/>
                  </a:schemeClr>
                </a:solidFill>
                <a:effectLst/>
                <a:latin typeface="SegoeuiPc"/>
              </a:rPr>
              <a:t> </a:t>
            </a:r>
            <a:r>
              <a:rPr lang="en-US" b="0" i="0" dirty="0" err="1">
                <a:solidFill>
                  <a:schemeClr val="accent5">
                    <a:lumMod val="10000"/>
                    <a:lumOff val="90000"/>
                  </a:schemeClr>
                </a:solidFill>
                <a:effectLst/>
                <a:latin typeface="SegoeuiPc"/>
              </a:rPr>
              <a:t>Sâm</a:t>
            </a:r>
            <a:endParaRPr lang="en-US" dirty="0">
              <a:solidFill>
                <a:schemeClr val="accent5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6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03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1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5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97851" y="-880233"/>
            <a:ext cx="6858007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d" smtClean="0"/>
              <a:pPr algn="r"/>
              <a:t>‹#›</a:t>
            </a:fld>
            <a:endParaRPr lang="id"/>
          </a:p>
        </p:txBody>
      </p:sp>
      <p:sp>
        <p:nvSpPr>
          <p:cNvPr id="460" name="Google Shape;460;p9"/>
          <p:cNvSpPr txBox="1">
            <a:spLocks noGrp="1"/>
          </p:cNvSpPr>
          <p:nvPr>
            <p:ph type="subTitle" idx="1"/>
          </p:nvPr>
        </p:nvSpPr>
        <p:spPr>
          <a:xfrm>
            <a:off x="1336367" y="2461633"/>
            <a:ext cx="4364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body" idx="2"/>
          </p:nvPr>
        </p:nvSpPr>
        <p:spPr>
          <a:xfrm>
            <a:off x="1336367" y="3123667"/>
            <a:ext cx="3662800" cy="33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2" name="Google Shape;462;p9"/>
          <p:cNvSpPr txBox="1">
            <a:spLocks noGrp="1"/>
          </p:cNvSpPr>
          <p:nvPr>
            <p:ph type="title"/>
          </p:nvPr>
        </p:nvSpPr>
        <p:spPr>
          <a:xfrm>
            <a:off x="940400" y="767793"/>
            <a:ext cx="1031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3" name="Google Shape;463;p9"/>
          <p:cNvGrpSpPr/>
          <p:nvPr/>
        </p:nvGrpSpPr>
        <p:grpSpPr>
          <a:xfrm rot="10800000">
            <a:off x="8304945" y="5037612"/>
            <a:ext cx="4469419" cy="3708728"/>
            <a:chOff x="-590875" y="347215"/>
            <a:chExt cx="2752557" cy="2284075"/>
          </a:xfrm>
        </p:grpSpPr>
        <p:sp>
          <p:nvSpPr>
            <p:cNvPr id="464" name="Google Shape;464;p9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6" name="Google Shape;466;p9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467" name="Google Shape;467;p9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pic>
        <p:nvPicPr>
          <p:cNvPr id="476" name="Google Shape;47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86382" y="-5004600"/>
            <a:ext cx="6858007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891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6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5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4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FFE5BF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20844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2" name="Google Shape;482;p11"/>
          <p:cNvSpPr txBox="1">
            <a:spLocks noGrp="1"/>
          </p:cNvSpPr>
          <p:nvPr>
            <p:ph type="body" idx="1"/>
          </p:nvPr>
        </p:nvSpPr>
        <p:spPr>
          <a:xfrm>
            <a:off x="2686400" y="4507767"/>
            <a:ext cx="681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3" name="Google Shape;483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d" smtClean="0"/>
              <a:pPr algn="r"/>
              <a:t>‹#›</a:t>
            </a:fld>
            <a:endParaRPr lang="id"/>
          </a:p>
        </p:txBody>
      </p:sp>
      <p:grpSp>
        <p:nvGrpSpPr>
          <p:cNvPr id="484" name="Google Shape;484;p11"/>
          <p:cNvGrpSpPr/>
          <p:nvPr/>
        </p:nvGrpSpPr>
        <p:grpSpPr>
          <a:xfrm rot="10800000">
            <a:off x="1530467" y="-2392056"/>
            <a:ext cx="9131056" cy="3866896"/>
            <a:chOff x="280870" y="3521399"/>
            <a:chExt cx="6848292" cy="2900172"/>
          </a:xfrm>
        </p:grpSpPr>
        <p:grpSp>
          <p:nvGrpSpPr>
            <p:cNvPr id="485" name="Google Shape;485;p1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486" name="Google Shape;486;p1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88" name="Google Shape;488;p1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489" name="Google Shape;489;p1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98" name="Google Shape;498;p1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499" name="Google Shape;499;p1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pic>
        <p:nvPicPr>
          <p:cNvPr id="511" name="Google Shape;51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91716" y="3874100"/>
            <a:ext cx="6858007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64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"/>
          <p:cNvSpPr txBox="1">
            <a:spLocks noGrp="1"/>
          </p:cNvSpPr>
          <p:nvPr>
            <p:ph type="ctrTitle"/>
          </p:nvPr>
        </p:nvSpPr>
        <p:spPr>
          <a:xfrm>
            <a:off x="3768167" y="2136733"/>
            <a:ext cx="7218400" cy="15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"/>
          </p:nvPr>
        </p:nvSpPr>
        <p:spPr>
          <a:xfrm>
            <a:off x="4839833" y="3562833"/>
            <a:ext cx="5291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517" name="Google Shape;517;p13"/>
          <p:cNvGrpSpPr/>
          <p:nvPr/>
        </p:nvGrpSpPr>
        <p:grpSpPr>
          <a:xfrm>
            <a:off x="-344848" y="2518822"/>
            <a:ext cx="4856611" cy="4030021"/>
            <a:chOff x="-590875" y="347215"/>
            <a:chExt cx="2752557" cy="2284075"/>
          </a:xfrm>
        </p:grpSpPr>
        <p:sp>
          <p:nvSpPr>
            <p:cNvPr id="518" name="Google Shape;518;p13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0" name="Google Shape;520;p13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521" name="Google Shape;521;p13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pic>
        <p:nvPicPr>
          <p:cNvPr id="530" name="Google Shape;530;p13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9408334" y="-3561349"/>
            <a:ext cx="6858007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3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-3639900" y="-4102782"/>
            <a:ext cx="6858007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7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11666" y="-4111382"/>
            <a:ext cx="6858007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5"/>
          <p:cNvSpPr txBox="1">
            <a:spLocks noGrp="1"/>
          </p:cNvSpPr>
          <p:nvPr>
            <p:ph type="title" idx="2"/>
          </p:nvPr>
        </p:nvSpPr>
        <p:spPr>
          <a:xfrm>
            <a:off x="2063367" y="1983033"/>
            <a:ext cx="40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0" name="Google Shape;620;p15"/>
          <p:cNvSpPr txBox="1">
            <a:spLocks noGrp="1"/>
          </p:cNvSpPr>
          <p:nvPr>
            <p:ph type="subTitle" idx="1"/>
          </p:nvPr>
        </p:nvSpPr>
        <p:spPr>
          <a:xfrm>
            <a:off x="2063364" y="2632200"/>
            <a:ext cx="3254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5"/>
          <p:cNvSpPr txBox="1">
            <a:spLocks noGrp="1"/>
          </p:cNvSpPr>
          <p:nvPr>
            <p:ph type="title" idx="3" hasCustomPrompt="1"/>
          </p:nvPr>
        </p:nvSpPr>
        <p:spPr>
          <a:xfrm>
            <a:off x="1049533" y="1795233"/>
            <a:ext cx="12808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5"/>
          <p:cNvSpPr txBox="1">
            <a:spLocks noGrp="1"/>
          </p:cNvSpPr>
          <p:nvPr>
            <p:ph type="title" idx="4"/>
          </p:nvPr>
        </p:nvSpPr>
        <p:spPr>
          <a:xfrm>
            <a:off x="2063367" y="4004367"/>
            <a:ext cx="40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5"/>
          </p:nvPr>
        </p:nvSpPr>
        <p:spPr>
          <a:xfrm>
            <a:off x="2063364" y="4653533"/>
            <a:ext cx="3254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5"/>
          <p:cNvSpPr txBox="1">
            <a:spLocks noGrp="1"/>
          </p:cNvSpPr>
          <p:nvPr>
            <p:ph type="title" idx="6" hasCustomPrompt="1"/>
          </p:nvPr>
        </p:nvSpPr>
        <p:spPr>
          <a:xfrm>
            <a:off x="1049533" y="3816567"/>
            <a:ext cx="12808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15"/>
          <p:cNvSpPr txBox="1">
            <a:spLocks noGrp="1"/>
          </p:cNvSpPr>
          <p:nvPr>
            <p:ph type="title" idx="7"/>
          </p:nvPr>
        </p:nvSpPr>
        <p:spPr>
          <a:xfrm>
            <a:off x="7863433" y="1983033"/>
            <a:ext cx="40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6" name="Google Shape;626;p15"/>
          <p:cNvSpPr txBox="1">
            <a:spLocks noGrp="1"/>
          </p:cNvSpPr>
          <p:nvPr>
            <p:ph type="subTitle" idx="8"/>
          </p:nvPr>
        </p:nvSpPr>
        <p:spPr>
          <a:xfrm>
            <a:off x="7863431" y="2632200"/>
            <a:ext cx="3254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5"/>
          <p:cNvSpPr txBox="1">
            <a:spLocks noGrp="1"/>
          </p:cNvSpPr>
          <p:nvPr>
            <p:ph type="title" idx="9" hasCustomPrompt="1"/>
          </p:nvPr>
        </p:nvSpPr>
        <p:spPr>
          <a:xfrm>
            <a:off x="6849600" y="1795233"/>
            <a:ext cx="12808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8" name="Google Shape;628;p15"/>
          <p:cNvSpPr txBox="1">
            <a:spLocks noGrp="1"/>
          </p:cNvSpPr>
          <p:nvPr>
            <p:ph type="title" idx="13"/>
          </p:nvPr>
        </p:nvSpPr>
        <p:spPr>
          <a:xfrm>
            <a:off x="7863433" y="4004367"/>
            <a:ext cx="40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9" name="Google Shape;629;p15"/>
          <p:cNvSpPr txBox="1">
            <a:spLocks noGrp="1"/>
          </p:cNvSpPr>
          <p:nvPr>
            <p:ph type="subTitle" idx="14"/>
          </p:nvPr>
        </p:nvSpPr>
        <p:spPr>
          <a:xfrm>
            <a:off x="7863431" y="4653533"/>
            <a:ext cx="3254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15"/>
          <p:cNvSpPr txBox="1">
            <a:spLocks noGrp="1"/>
          </p:cNvSpPr>
          <p:nvPr>
            <p:ph type="title" idx="15" hasCustomPrompt="1"/>
          </p:nvPr>
        </p:nvSpPr>
        <p:spPr>
          <a:xfrm>
            <a:off x="6849600" y="3816567"/>
            <a:ext cx="12808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631" name="Google Shape;631;p15"/>
          <p:cNvGrpSpPr/>
          <p:nvPr/>
        </p:nvGrpSpPr>
        <p:grpSpPr>
          <a:xfrm>
            <a:off x="-1777303" y="5822498"/>
            <a:ext cx="15581312" cy="4122111"/>
            <a:chOff x="-1332977" y="4366873"/>
            <a:chExt cx="11685984" cy="3091583"/>
          </a:xfrm>
        </p:grpSpPr>
        <p:grpSp>
          <p:nvGrpSpPr>
            <p:cNvPr id="632" name="Google Shape;632;p15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36" name="Google Shape;636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37" name="Google Shape;637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38" name="Google Shape;638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39" name="Google Shape;639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0" name="Google Shape;640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1" name="Google Shape;641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2" name="Google Shape;642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3" name="Google Shape;643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4" name="Google Shape;644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5" name="Google Shape;645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46" name="Google Shape;646;p15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47" name="Google Shape;647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49" name="Google Shape;649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50" name="Google Shape;650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1" name="Google Shape;651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2" name="Google Shape;652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3" name="Google Shape;653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4" name="Google Shape;654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5" name="Google Shape;655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6" name="Google Shape;656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7" name="Google Shape;657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8" name="Google Shape;658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659" name="Google Shape;659;p15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660" name="Google Shape;660;p15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61" name="Google Shape;661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63" name="Google Shape;663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64" name="Google Shape;664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5" name="Google Shape;665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6" name="Google Shape;666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7" name="Google Shape;667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8" name="Google Shape;668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9" name="Google Shape;669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0" name="Google Shape;670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1" name="Google Shape;671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2" name="Google Shape;672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73" name="Google Shape;673;p15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74" name="Google Shape;674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5" name="Google Shape;675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76" name="Google Shape;676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77" name="Google Shape;677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8" name="Google Shape;678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9" name="Google Shape;679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0" name="Google Shape;680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1" name="Google Shape;681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2" name="Google Shape;682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3" name="Google Shape;683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4" name="Google Shape;684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5" name="Google Shape;685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374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19"/>
          <p:cNvGrpSpPr/>
          <p:nvPr/>
        </p:nvGrpSpPr>
        <p:grpSpPr>
          <a:xfrm>
            <a:off x="2728648" y="-2578069"/>
            <a:ext cx="15581312" cy="4122111"/>
            <a:chOff x="-1332977" y="4366873"/>
            <a:chExt cx="11685984" cy="3091583"/>
          </a:xfrm>
        </p:grpSpPr>
        <p:grpSp>
          <p:nvGrpSpPr>
            <p:cNvPr id="859" name="Google Shape;859;p19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860" name="Google Shape;860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61" name="Google Shape;861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63" name="Google Shape;863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64" name="Google Shape;864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5" name="Google Shape;865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6" name="Google Shape;866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7" name="Google Shape;867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8" name="Google Shape;868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9" name="Google Shape;869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0" name="Google Shape;870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1" name="Google Shape;871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2" name="Google Shape;872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873" name="Google Shape;873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74" name="Google Shape;874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5" name="Google Shape;875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76" name="Google Shape;876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77" name="Google Shape;877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8" name="Google Shape;878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9" name="Google Shape;879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0" name="Google Shape;880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1" name="Google Shape;881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2" name="Google Shape;882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3" name="Google Shape;883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4" name="Google Shape;884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5" name="Google Shape;885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886" name="Google Shape;886;p19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887" name="Google Shape;887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88" name="Google Shape;888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9" name="Google Shape;889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90" name="Google Shape;890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91" name="Google Shape;891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2" name="Google Shape;892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3" name="Google Shape;893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4" name="Google Shape;894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5" name="Google Shape;895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6" name="Google Shape;896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7" name="Google Shape;897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8" name="Google Shape;898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9" name="Google Shape;899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00" name="Google Shape;900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01" name="Google Shape;901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2" name="Google Shape;902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03" name="Google Shape;903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04" name="Google Shape;904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5" name="Google Shape;905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6" name="Google Shape;906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7" name="Google Shape;907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8" name="Google Shape;908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9" name="Google Shape;909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10" name="Google Shape;910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11" name="Google Shape;911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12" name="Google Shape;912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grpSp>
        <p:nvGrpSpPr>
          <p:cNvPr id="913" name="Google Shape;913;p19"/>
          <p:cNvGrpSpPr/>
          <p:nvPr/>
        </p:nvGrpSpPr>
        <p:grpSpPr>
          <a:xfrm>
            <a:off x="-6839952" y="5528615"/>
            <a:ext cx="15581312" cy="4122111"/>
            <a:chOff x="-1332977" y="4366873"/>
            <a:chExt cx="11685984" cy="3091583"/>
          </a:xfrm>
        </p:grpSpPr>
        <p:grpSp>
          <p:nvGrpSpPr>
            <p:cNvPr id="914" name="Google Shape;914;p19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915" name="Google Shape;915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16" name="Google Shape;916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18" name="Google Shape;918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19" name="Google Shape;919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0" name="Google Shape;920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1" name="Google Shape;921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2" name="Google Shape;922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3" name="Google Shape;923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4" name="Google Shape;924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5" name="Google Shape;925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6" name="Google Shape;926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7" name="Google Shape;927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28" name="Google Shape;928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29" name="Google Shape;929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0" name="Google Shape;930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31" name="Google Shape;931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32" name="Google Shape;932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3" name="Google Shape;933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4" name="Google Shape;934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5" name="Google Shape;935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6" name="Google Shape;936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7" name="Google Shape;937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8" name="Google Shape;938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9" name="Google Shape;939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0" name="Google Shape;940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941" name="Google Shape;941;p19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942" name="Google Shape;942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43" name="Google Shape;943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4" name="Google Shape;944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45" name="Google Shape;945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46" name="Google Shape;946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7" name="Google Shape;947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8" name="Google Shape;948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9" name="Google Shape;949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0" name="Google Shape;950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1" name="Google Shape;951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2" name="Google Shape;952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3" name="Google Shape;953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4" name="Google Shape;954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55" name="Google Shape;955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56" name="Google Shape;956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57" name="Google Shape;957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58" name="Google Shape;958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59" name="Google Shape;959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0" name="Google Shape;960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1" name="Google Shape;961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2" name="Google Shape;962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3" name="Google Shape;963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4" name="Google Shape;964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5" name="Google Shape;965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6" name="Google Shape;966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7" name="Google Shape;967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pic>
        <p:nvPicPr>
          <p:cNvPr id="968" name="Google Shape;96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39133" y="-1419049"/>
            <a:ext cx="6858007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9"/>
          <p:cNvSpPr txBox="1">
            <a:spLocks noGrp="1"/>
          </p:cNvSpPr>
          <p:nvPr>
            <p:ph type="title"/>
          </p:nvPr>
        </p:nvSpPr>
        <p:spPr>
          <a:xfrm>
            <a:off x="3881000" y="2413717"/>
            <a:ext cx="47912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970" name="Google Shape;970;p19"/>
          <p:cNvSpPr txBox="1">
            <a:spLocks noGrp="1"/>
          </p:cNvSpPr>
          <p:nvPr>
            <p:ph type="title" idx="2" hasCustomPrompt="1"/>
          </p:nvPr>
        </p:nvSpPr>
        <p:spPr>
          <a:xfrm>
            <a:off x="8751733" y="2120000"/>
            <a:ext cx="2544800" cy="261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1" name="Google Shape;971;p19"/>
          <p:cNvSpPr txBox="1">
            <a:spLocks noGrp="1"/>
          </p:cNvSpPr>
          <p:nvPr>
            <p:ph type="subTitle" idx="1"/>
          </p:nvPr>
        </p:nvSpPr>
        <p:spPr>
          <a:xfrm>
            <a:off x="4901005" y="4012684"/>
            <a:ext cx="3771200" cy="8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79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2"/>
          <p:cNvSpPr txBox="1">
            <a:spLocks noGrp="1"/>
          </p:cNvSpPr>
          <p:nvPr>
            <p:ph type="subTitle" idx="1"/>
          </p:nvPr>
        </p:nvSpPr>
        <p:spPr>
          <a:xfrm>
            <a:off x="2012800" y="2145051"/>
            <a:ext cx="3519600" cy="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1107" name="Google Shape;1107;p22"/>
          <p:cNvSpPr txBox="1">
            <a:spLocks noGrp="1"/>
          </p:cNvSpPr>
          <p:nvPr>
            <p:ph type="subTitle" idx="2"/>
          </p:nvPr>
        </p:nvSpPr>
        <p:spPr>
          <a:xfrm>
            <a:off x="2104951" y="2819333"/>
            <a:ext cx="3519600" cy="2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8" name="Google Shape;1108;p22"/>
          <p:cNvSpPr txBox="1">
            <a:spLocks noGrp="1"/>
          </p:cNvSpPr>
          <p:nvPr>
            <p:ph type="subTitle" idx="3"/>
          </p:nvPr>
        </p:nvSpPr>
        <p:spPr>
          <a:xfrm>
            <a:off x="6556500" y="2146300"/>
            <a:ext cx="3438400" cy="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1109" name="Google Shape;1109;p22"/>
          <p:cNvSpPr txBox="1">
            <a:spLocks noGrp="1"/>
          </p:cNvSpPr>
          <p:nvPr>
            <p:ph type="subTitle" idx="4"/>
          </p:nvPr>
        </p:nvSpPr>
        <p:spPr>
          <a:xfrm>
            <a:off x="6648651" y="2821163"/>
            <a:ext cx="3438400" cy="2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10" name="Google Shape;1110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1" name="Google Shape;1111;p22"/>
          <p:cNvGrpSpPr/>
          <p:nvPr/>
        </p:nvGrpSpPr>
        <p:grpSpPr>
          <a:xfrm rot="10800000">
            <a:off x="9839348" y="3838015"/>
            <a:ext cx="9733707" cy="4122111"/>
            <a:chOff x="280870" y="3521399"/>
            <a:chExt cx="6848292" cy="2900172"/>
          </a:xfrm>
        </p:grpSpPr>
        <p:grpSp>
          <p:nvGrpSpPr>
            <p:cNvPr id="1112" name="Google Shape;1112;p22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113" name="Google Shape;1113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15" name="Google Shape;1115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16" name="Google Shape;1116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5" name="Google Shape;1125;p22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126" name="Google Shape;1126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29" name="Google Shape;1129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38" name="Google Shape;1138;p22"/>
          <p:cNvGrpSpPr/>
          <p:nvPr/>
        </p:nvGrpSpPr>
        <p:grpSpPr>
          <a:xfrm rot="10800000">
            <a:off x="-7323686" y="-1215285"/>
            <a:ext cx="9733707" cy="4122111"/>
            <a:chOff x="280870" y="3521399"/>
            <a:chExt cx="6848292" cy="2900172"/>
          </a:xfrm>
        </p:grpSpPr>
        <p:grpSp>
          <p:nvGrpSpPr>
            <p:cNvPr id="1139" name="Google Shape;1139;p22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140" name="Google Shape;1140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42" name="Google Shape;1142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43" name="Google Shape;1143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52" name="Google Shape;1152;p22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153" name="Google Shape;1153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55" name="Google Shape;1155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56" name="Google Shape;1156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pic>
        <p:nvPicPr>
          <p:cNvPr id="1165" name="Google Shape;116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78300" y="4152818"/>
            <a:ext cx="6858007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53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9"/>
          <p:cNvSpPr txBox="1">
            <a:spLocks noGrp="1"/>
          </p:cNvSpPr>
          <p:nvPr>
            <p:ph type="title"/>
          </p:nvPr>
        </p:nvSpPr>
        <p:spPr>
          <a:xfrm>
            <a:off x="559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7" name="Google Shape;1337;p29"/>
          <p:cNvGrpSpPr/>
          <p:nvPr/>
        </p:nvGrpSpPr>
        <p:grpSpPr>
          <a:xfrm rot="10800000">
            <a:off x="10735667" y="-74099"/>
            <a:ext cx="1535000" cy="2279433"/>
            <a:chOff x="-2627775" y="2462025"/>
            <a:chExt cx="1151250" cy="1709575"/>
          </a:xfrm>
        </p:grpSpPr>
        <p:sp>
          <p:nvSpPr>
            <p:cNvPr id="1338" name="Google Shape;1338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2" name="Google Shape;1382;p29"/>
          <p:cNvGrpSpPr/>
          <p:nvPr/>
        </p:nvGrpSpPr>
        <p:grpSpPr>
          <a:xfrm>
            <a:off x="-355888" y="3067981"/>
            <a:ext cx="2613184" cy="3880507"/>
            <a:chOff x="-2627775" y="2462025"/>
            <a:chExt cx="1151250" cy="1709575"/>
          </a:xfrm>
        </p:grpSpPr>
        <p:sp>
          <p:nvSpPr>
            <p:cNvPr id="1383" name="Google Shape;1383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7" name="Google Shape;1427;p29"/>
          <p:cNvGrpSpPr/>
          <p:nvPr/>
        </p:nvGrpSpPr>
        <p:grpSpPr>
          <a:xfrm rot="10800000">
            <a:off x="3189570" y="-1969886"/>
            <a:ext cx="5812831" cy="2461665"/>
            <a:chOff x="280870" y="3521399"/>
            <a:chExt cx="6848292" cy="2900172"/>
          </a:xfrm>
        </p:grpSpPr>
        <p:grpSp>
          <p:nvGrpSpPr>
            <p:cNvPr id="1428" name="Google Shape;1428;p29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1" name="Google Shape;1431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32" name="Google Shape;1432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3" name="Google Shape;1433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4" name="Google Shape;1434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5" name="Google Shape;1435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6" name="Google Shape;1436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1" name="Google Shape;1441;p29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442" name="Google Shape;1442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44" name="Google Shape;1444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45" name="Google Shape;1445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9" name="Google Shape;1449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0" name="Google Shape;1450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1" name="Google Shape;1451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2" name="Google Shape;1452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3" name="Google Shape;1453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454" name="Google Shape;1454;p29"/>
          <p:cNvGrpSpPr/>
          <p:nvPr/>
        </p:nvGrpSpPr>
        <p:grpSpPr>
          <a:xfrm rot="10800000">
            <a:off x="6457837" y="6115648"/>
            <a:ext cx="5812831" cy="2461665"/>
            <a:chOff x="280870" y="3521399"/>
            <a:chExt cx="6848292" cy="2900172"/>
          </a:xfrm>
        </p:grpSpPr>
        <p:grpSp>
          <p:nvGrpSpPr>
            <p:cNvPr id="1455" name="Google Shape;1455;p29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456" name="Google Shape;1456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58" name="Google Shape;1458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59" name="Google Shape;1459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0" name="Google Shape;1460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1" name="Google Shape;1461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2" name="Google Shape;1462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3" name="Google Shape;1463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4" name="Google Shape;1464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5" name="Google Shape;1465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6" name="Google Shape;1466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7" name="Google Shape;1467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68" name="Google Shape;1468;p29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71" name="Google Shape;1471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72" name="Google Shape;1472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3" name="Google Shape;1473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4" name="Google Shape;1474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5" name="Google Shape;1475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6" name="Google Shape;1476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7" name="Google Shape;1477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8" name="Google Shape;1478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9" name="Google Shape;1479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0" name="Google Shape;1480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481" name="Google Shape;1481;p29"/>
          <p:cNvSpPr/>
          <p:nvPr/>
        </p:nvSpPr>
        <p:spPr>
          <a:xfrm>
            <a:off x="7068681" y="2557929"/>
            <a:ext cx="37507" cy="55257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29"/>
          <p:cNvSpPr/>
          <p:nvPr/>
        </p:nvSpPr>
        <p:spPr>
          <a:xfrm>
            <a:off x="7206074" y="2466367"/>
            <a:ext cx="30988" cy="79527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29"/>
          <p:cNvSpPr/>
          <p:nvPr/>
        </p:nvSpPr>
        <p:spPr>
          <a:xfrm>
            <a:off x="7137879" y="2500966"/>
            <a:ext cx="100" cy="1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29"/>
          <p:cNvSpPr/>
          <p:nvPr/>
        </p:nvSpPr>
        <p:spPr>
          <a:xfrm>
            <a:off x="7137879" y="2443001"/>
            <a:ext cx="65487" cy="57063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5" name="Google Shape;1485;p29"/>
          <p:cNvGrpSpPr/>
          <p:nvPr/>
        </p:nvGrpSpPr>
        <p:grpSpPr>
          <a:xfrm>
            <a:off x="7644394" y="4798239"/>
            <a:ext cx="4275996" cy="3361455"/>
            <a:chOff x="1868925" y="1832927"/>
            <a:chExt cx="4041075" cy="3176778"/>
          </a:xfrm>
        </p:grpSpPr>
        <p:sp>
          <p:nvSpPr>
            <p:cNvPr id="1486" name="Google Shape;1486;p29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9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3" name="Google Shape;1513;p29"/>
          <p:cNvGrpSpPr/>
          <p:nvPr/>
        </p:nvGrpSpPr>
        <p:grpSpPr>
          <a:xfrm rot="-4506468">
            <a:off x="7707729" y="5701923"/>
            <a:ext cx="1093156" cy="1554076"/>
            <a:chOff x="4589675" y="2804250"/>
            <a:chExt cx="332450" cy="472625"/>
          </a:xfrm>
        </p:grpSpPr>
        <p:sp>
          <p:nvSpPr>
            <p:cNvPr id="1514" name="Google Shape;1514;p29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88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0"/>
          <p:cNvSpPr txBox="1">
            <a:spLocks noGrp="1"/>
          </p:cNvSpPr>
          <p:nvPr>
            <p:ph type="title"/>
          </p:nvPr>
        </p:nvSpPr>
        <p:spPr>
          <a:xfrm>
            <a:off x="559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30"/>
          <p:cNvGrpSpPr/>
          <p:nvPr/>
        </p:nvGrpSpPr>
        <p:grpSpPr>
          <a:xfrm rot="10800000">
            <a:off x="10735667" y="-74099"/>
            <a:ext cx="1535000" cy="2279433"/>
            <a:chOff x="-2627775" y="2462025"/>
            <a:chExt cx="1151250" cy="1709575"/>
          </a:xfrm>
        </p:grpSpPr>
        <p:sp>
          <p:nvSpPr>
            <p:cNvPr id="1541" name="Google Shape;1541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30"/>
          <p:cNvGrpSpPr/>
          <p:nvPr/>
        </p:nvGrpSpPr>
        <p:grpSpPr>
          <a:xfrm>
            <a:off x="-518321" y="-1200319"/>
            <a:ext cx="2613184" cy="3880507"/>
            <a:chOff x="-2627775" y="2462025"/>
            <a:chExt cx="1151250" cy="1709575"/>
          </a:xfrm>
        </p:grpSpPr>
        <p:sp>
          <p:nvSpPr>
            <p:cNvPr id="1586" name="Google Shape;1586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0" name="Google Shape;1630;p30"/>
          <p:cNvGrpSpPr/>
          <p:nvPr/>
        </p:nvGrpSpPr>
        <p:grpSpPr>
          <a:xfrm rot="10800000">
            <a:off x="-1955713" y="5339281"/>
            <a:ext cx="5812831" cy="2461665"/>
            <a:chOff x="280870" y="3521399"/>
            <a:chExt cx="6848292" cy="2900172"/>
          </a:xfrm>
        </p:grpSpPr>
        <p:grpSp>
          <p:nvGrpSpPr>
            <p:cNvPr id="1631" name="Google Shape;1631;p30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632" name="Google Shape;1632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34" name="Google Shape;1634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35" name="Google Shape;1635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0" name="Google Shape;1640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1" name="Google Shape;1641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2" name="Google Shape;1642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3" name="Google Shape;1643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44" name="Google Shape;1644;p30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645" name="Google Shape;1645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47" name="Google Shape;1647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48" name="Google Shape;1648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9" name="Google Shape;1649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0" name="Google Shape;1650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1" name="Google Shape;1651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2" name="Google Shape;1652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3" name="Google Shape;1653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4" name="Google Shape;1654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5" name="Google Shape;1655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6" name="Google Shape;1656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657" name="Google Shape;1657;p30"/>
          <p:cNvGrpSpPr/>
          <p:nvPr/>
        </p:nvGrpSpPr>
        <p:grpSpPr>
          <a:xfrm rot="10800000">
            <a:off x="6457837" y="6115648"/>
            <a:ext cx="5812831" cy="2461665"/>
            <a:chOff x="280870" y="3521399"/>
            <a:chExt cx="6848292" cy="2900172"/>
          </a:xfrm>
        </p:grpSpPr>
        <p:grpSp>
          <p:nvGrpSpPr>
            <p:cNvPr id="1658" name="Google Shape;1658;p30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659" name="Google Shape;1659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61" name="Google Shape;1661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62" name="Google Shape;1662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3" name="Google Shape;1663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4" name="Google Shape;1664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5" name="Google Shape;1665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6" name="Google Shape;1666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7" name="Google Shape;1667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8" name="Google Shape;1668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9" name="Google Shape;1669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0" name="Google Shape;1670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71" name="Google Shape;1671;p30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672" name="Google Shape;1672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74" name="Google Shape;1674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75" name="Google Shape;1675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6" name="Google Shape;1676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7" name="Google Shape;1677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8" name="Google Shape;1678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9" name="Google Shape;1679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0" name="Google Shape;1680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1" name="Google Shape;1681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2" name="Google Shape;1682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3" name="Google Shape;1683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684" name="Google Shape;1684;p30"/>
          <p:cNvSpPr/>
          <p:nvPr/>
        </p:nvSpPr>
        <p:spPr>
          <a:xfrm>
            <a:off x="7068681" y="2557929"/>
            <a:ext cx="37507" cy="55257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30"/>
          <p:cNvSpPr/>
          <p:nvPr/>
        </p:nvSpPr>
        <p:spPr>
          <a:xfrm>
            <a:off x="7206074" y="2466367"/>
            <a:ext cx="30988" cy="79527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30"/>
          <p:cNvSpPr/>
          <p:nvPr/>
        </p:nvSpPr>
        <p:spPr>
          <a:xfrm>
            <a:off x="7137879" y="2500966"/>
            <a:ext cx="100" cy="1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30"/>
          <p:cNvSpPr/>
          <p:nvPr/>
        </p:nvSpPr>
        <p:spPr>
          <a:xfrm>
            <a:off x="7137879" y="2443001"/>
            <a:ext cx="65487" cy="57063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8" name="Google Shape;1688;p30"/>
          <p:cNvGrpSpPr/>
          <p:nvPr/>
        </p:nvGrpSpPr>
        <p:grpSpPr>
          <a:xfrm>
            <a:off x="7994661" y="3805673"/>
            <a:ext cx="4275996" cy="3361455"/>
            <a:chOff x="1868925" y="1832927"/>
            <a:chExt cx="4041075" cy="3176778"/>
          </a:xfrm>
        </p:grpSpPr>
        <p:sp>
          <p:nvSpPr>
            <p:cNvPr id="1689" name="Google Shape;1689;p30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30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30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30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30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30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30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30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30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30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30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30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30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30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30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30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30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30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30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30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30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30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30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30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30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30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30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6" name="Google Shape;1716;p30"/>
          <p:cNvGrpSpPr/>
          <p:nvPr/>
        </p:nvGrpSpPr>
        <p:grpSpPr>
          <a:xfrm rot="-4506468">
            <a:off x="1391162" y="5056907"/>
            <a:ext cx="1093156" cy="1554076"/>
            <a:chOff x="4589675" y="2804250"/>
            <a:chExt cx="332450" cy="472625"/>
          </a:xfrm>
        </p:grpSpPr>
        <p:sp>
          <p:nvSpPr>
            <p:cNvPr id="1717" name="Google Shape;1717;p30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30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30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30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30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30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30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30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30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30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30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30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30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30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30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30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846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3848D66-8388-402D-9147-550912D3E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450918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34F4A95-A020-4D6B-A765-6D80D307AC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54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7">
            <a:hlinkClick r:id="" action="ppaction://noaction"/>
            <a:extLst>
              <a:ext uri="{FF2B5EF4-FFF2-40B4-BE49-F238E27FC236}">
                <a16:creationId xmlns:a16="http://schemas.microsoft.com/office/drawing/2014/main" id="{62F44C26-835F-3C60-F88B-49D429C84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82674" y="5624227"/>
            <a:ext cx="1094651" cy="858549"/>
          </a:xfrm>
          <a:prstGeom prst="rect">
            <a:avLst/>
          </a:prstGeom>
        </p:spPr>
      </p:pic>
      <p:pic>
        <p:nvPicPr>
          <p:cNvPr id="4" name="Graphic 38">
            <a:hlinkClick r:id="" action="ppaction://noaction"/>
            <a:extLst>
              <a:ext uri="{FF2B5EF4-FFF2-40B4-BE49-F238E27FC236}">
                <a16:creationId xmlns:a16="http://schemas.microsoft.com/office/drawing/2014/main" id="{B5E9F22E-C785-C2AE-59F6-0588111ED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2757" y="4657725"/>
            <a:ext cx="839250" cy="629437"/>
          </a:xfrm>
          <a:prstGeom prst="rect">
            <a:avLst/>
          </a:prstGeom>
        </p:spPr>
      </p:pic>
      <p:pic>
        <p:nvPicPr>
          <p:cNvPr id="12" name="Graphic 39">
            <a:hlinkClick r:id="" action="ppaction://noaction"/>
            <a:extLst>
              <a:ext uri="{FF2B5EF4-FFF2-40B4-BE49-F238E27FC236}">
                <a16:creationId xmlns:a16="http://schemas.microsoft.com/office/drawing/2014/main" id="{4A93B4F5-7706-A27D-C0AF-52E9A582B0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46306" y="5279655"/>
            <a:ext cx="1639540" cy="663946"/>
          </a:xfrm>
          <a:prstGeom prst="rect">
            <a:avLst/>
          </a:prstGeom>
        </p:spPr>
      </p:pic>
      <p:pic>
        <p:nvPicPr>
          <p:cNvPr id="253" name="Hình ảnh 252" descr="Ảnh có chứa hình mẫu, phim hoạt hình, cười, biểu tượng cảm xúc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4251095D-D24F-C814-227B-2F6337D0C1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29" y="95901"/>
            <a:ext cx="1840567" cy="1840567"/>
          </a:xfrm>
          <a:prstGeom prst="rect">
            <a:avLst/>
          </a:prstGeom>
        </p:spPr>
      </p:pic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F9417EB-2DBD-0C00-CD47-44957CEF36BE}"/>
              </a:ext>
            </a:extLst>
          </p:cNvPr>
          <p:cNvGrpSpPr/>
          <p:nvPr/>
        </p:nvGrpSpPr>
        <p:grpSpPr>
          <a:xfrm>
            <a:off x="0" y="2794206"/>
            <a:ext cx="4191000" cy="3358944"/>
            <a:chOff x="2856050" y="2419349"/>
            <a:chExt cx="5818768" cy="4292395"/>
          </a:xfrm>
        </p:grpSpPr>
        <p:pic>
          <p:nvPicPr>
            <p:cNvPr id="251" name="Picture 250" descr="A cartoon of a child holding a bag&#10;&#10;Description automatically generated">
              <a:extLst>
                <a:ext uri="{FF2B5EF4-FFF2-40B4-BE49-F238E27FC236}">
                  <a16:creationId xmlns:a16="http://schemas.microsoft.com/office/drawing/2014/main" id="{3975AC60-8895-54F0-E78D-719CF1F4D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293" y="2419349"/>
              <a:ext cx="4200525" cy="4200525"/>
            </a:xfrm>
            <a:prstGeom prst="rect">
              <a:avLst/>
            </a:prstGeom>
          </p:spPr>
        </p:pic>
        <p:sp>
          <p:nvSpPr>
            <p:cNvPr id="256" name="Freeform 2">
              <a:extLst>
                <a:ext uri="{FF2B5EF4-FFF2-40B4-BE49-F238E27FC236}">
                  <a16:creationId xmlns:a16="http://schemas.microsoft.com/office/drawing/2014/main" id="{79CD9E56-CE46-95D4-AB66-C02D6A944774}"/>
                </a:ext>
              </a:extLst>
            </p:cNvPr>
            <p:cNvSpPr/>
            <p:nvPr/>
          </p:nvSpPr>
          <p:spPr>
            <a:xfrm>
              <a:off x="2856050" y="3598606"/>
              <a:ext cx="2984311" cy="3113138"/>
            </a:xfrm>
            <a:custGeom>
              <a:avLst/>
              <a:gdLst/>
              <a:ahLst/>
              <a:cxnLst/>
              <a:rect l="l" t="t" r="r" b="b"/>
              <a:pathLst>
                <a:path w="4255723" h="5150648">
                  <a:moveTo>
                    <a:pt x="0" y="0"/>
                  </a:moveTo>
                  <a:lnTo>
                    <a:pt x="4255723" y="0"/>
                  </a:lnTo>
                  <a:lnTo>
                    <a:pt x="4255723" y="5150648"/>
                  </a:lnTo>
                  <a:lnTo>
                    <a:pt x="0" y="5150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8" name="Graphic 42">
            <a:hlinkClick r:id="" action="ppaction://noaction"/>
            <a:extLst>
              <a:ext uri="{FF2B5EF4-FFF2-40B4-BE49-F238E27FC236}">
                <a16:creationId xmlns:a16="http://schemas.microsoft.com/office/drawing/2014/main" id="{3FDA32CA-1421-F69B-42EE-1F5D629E7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2938" y="6125619"/>
            <a:ext cx="1141043" cy="608556"/>
          </a:xfrm>
          <a:prstGeom prst="rect">
            <a:avLst/>
          </a:prstGeom>
        </p:spPr>
      </p:pic>
      <p:sp>
        <p:nvSpPr>
          <p:cNvPr id="259" name="Speech Bubble: Oval 258">
            <a:extLst>
              <a:ext uri="{FF2B5EF4-FFF2-40B4-BE49-F238E27FC236}">
                <a16:creationId xmlns:a16="http://schemas.microsoft.com/office/drawing/2014/main" id="{E8F0F5B9-B5EE-862E-AD78-A6D9DFE53C7C}"/>
              </a:ext>
            </a:extLst>
          </p:cNvPr>
          <p:cNvSpPr/>
          <p:nvPr/>
        </p:nvSpPr>
        <p:spPr>
          <a:xfrm>
            <a:off x="1763486" y="76201"/>
            <a:ext cx="4343400" cy="1589314"/>
          </a:xfrm>
          <a:prstGeom prst="wedgeEllipseCallout">
            <a:avLst>
              <a:gd name="adj1" fmla="val 61167"/>
              <a:gd name="adj2" fmla="val 104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323E5C39-11DC-BEE5-7BAF-8CEE5E9FE221}"/>
              </a:ext>
            </a:extLst>
          </p:cNvPr>
          <p:cNvSpPr/>
          <p:nvPr/>
        </p:nvSpPr>
        <p:spPr>
          <a:xfrm>
            <a:off x="10261600" y="142240"/>
            <a:ext cx="1341120" cy="67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1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211 0.12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1 0.12547 L 0.27657 -0.057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57 -0.0574 L 0.44831 -0.1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31 -0.1162 L 0.53777 0.065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</p:childTnLst>
        </p:cTn>
      </p:par>
    </p:tnLst>
    <p:bldLst>
      <p:bldP spid="2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búp bê, đồ họa véc-tơ, mẫu họa&#10;&#10;Mô tả được tạo tự động">
            <a:extLst>
              <a:ext uri="{FF2B5EF4-FFF2-40B4-BE49-F238E27FC236}">
                <a16:creationId xmlns:a16="http://schemas.microsoft.com/office/drawing/2014/main" id="{ECF4B238-42F3-50A4-C1FD-A59BF0A0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12" y="3031247"/>
            <a:ext cx="6737819" cy="40657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450EB7-3BF7-042C-9C55-0C264D282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75" y="1721054"/>
            <a:ext cx="11564197" cy="12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36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kar Sankranti Festivity by Slidesgo">
  <a:themeElements>
    <a:clrScheme name="Simple Light">
      <a:dk1>
        <a:srgbClr val="2A153D"/>
      </a:dk1>
      <a:lt1>
        <a:srgbClr val="1E0E2F"/>
      </a:lt1>
      <a:dk2>
        <a:srgbClr val="FBB901"/>
      </a:dk2>
      <a:lt2>
        <a:srgbClr val="FCF5D9"/>
      </a:lt2>
      <a:accent1>
        <a:srgbClr val="FFAB40"/>
      </a:accent1>
      <a:accent2>
        <a:srgbClr val="992E2E"/>
      </a:accent2>
      <a:accent3>
        <a:srgbClr val="774898"/>
      </a:accent3>
      <a:accent4>
        <a:srgbClr val="E1D095"/>
      </a:accent4>
      <a:accent5>
        <a:srgbClr val="171414"/>
      </a:accent5>
      <a:accent6>
        <a:srgbClr val="CD725F"/>
      </a:accent6>
      <a:hlink>
        <a:srgbClr val="0097A7"/>
      </a:hlink>
      <a:folHlink>
        <a:srgbClr val="0097A7"/>
      </a:folHlink>
    </a:clrScheme>
    <a:fontScheme name="2 Tùy chỉnh">
      <a:majorFont>
        <a:latin typeface="LNTH-Hoa Nho LNTH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390</TotalTime>
  <Words>45</Words>
  <Application>Microsoft Office PowerPoint</Application>
  <PresentationFormat>Widescreen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Lobster</vt:lpstr>
      <vt:lpstr>Nunito</vt:lpstr>
      <vt:lpstr>SegoeuiPc</vt:lpstr>
      <vt:lpstr>Makar Sankranti Festivity by Slidesgo</vt:lpstr>
      <vt:lpstr>Custom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Administrator</cp:lastModifiedBy>
  <cp:revision>42</cp:revision>
  <dcterms:created xsi:type="dcterms:W3CDTF">2024-05-12T02:27:59Z</dcterms:created>
  <dcterms:modified xsi:type="dcterms:W3CDTF">2025-09-08T05:28:42Z</dcterms:modified>
  <cp:category>9Slide.vn</cp:category>
</cp:coreProperties>
</file>