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15" r:id="rId2"/>
  </p:sldMasterIdLst>
  <p:notesMasterIdLst>
    <p:notesMasterId r:id="rId4"/>
  </p:notesMasterIdLst>
  <p:sldIdLst>
    <p:sldId id="64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0132" autoAdjust="0"/>
  </p:normalViewPr>
  <p:slideViewPr>
    <p:cSldViewPr snapToGrid="0">
      <p:cViewPr varScale="1">
        <p:scale>
          <a:sx n="65" d="100"/>
          <a:sy n="65" d="100"/>
        </p:scale>
        <p:origin x="9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-778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E9C625-66BD-4D8D-80B8-8C16BD8BC298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08B395-2C21-4C6D-816C-E79C75850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101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08B395-2C21-4C6D-816C-E79C758501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1114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E7F90-DCA8-4F0F-AED0-0128FC1F03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183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CB9150-6F72-42C2-91D3-4C25D7972C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568"/>
            <a:ext cx="9144000" cy="165523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31E484-8968-46B2-9B74-6D62105597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4D4C5E7A-B455-4B51-9E16-4106E963D7B3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77F581-C22C-4DFC-A144-6BC547EF1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DBBA3C-8BA4-4077-BCC2-96D2FBB91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9D5205B6-B050-450F-B983-C936CD04A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035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885F7-072C-48D7-9703-95EF62922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6185"/>
            <a:ext cx="10515600" cy="132503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83CC0B-F6FD-43A0-A10C-72F638725F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6684"/>
            <a:ext cx="10515600" cy="434974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468AFB-08B6-41D0-8304-7AE0BE33CB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4D4C5E7A-B455-4B51-9E16-4106E963D7B3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0B5E2C-FA0B-4A9A-B7AC-895FD98CC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753740-351E-4663-891B-9626CBCA4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9D5205B6-B050-450F-B983-C936CD04A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639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BE95BF-4E14-457C-95A2-5A0E652F5C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6185"/>
            <a:ext cx="2628900" cy="5810249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2757B2-0E34-4099-BF8B-E4FAAA519F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6185"/>
            <a:ext cx="7683500" cy="581024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EE62A0-44DB-4C4D-8B8D-4CE0674808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4D4C5E7A-B455-4B51-9E16-4106E963D7B3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31D4CD-E29B-42DA-92DE-85AAFBF898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6E2BCD-061F-4114-A129-154CC351F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9D5205B6-B050-450F-B983-C936CD04A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7337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24257-AE41-4827-8AD7-AFB7F44D65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7FCC82-DDE0-458B-A55A-AF2B14BC90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2B737C-53A8-4D52-9056-2F5EB1D5AD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F1E1F7-07B2-41D9-94AD-0C414544AD1C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AC928D-B41A-4C2F-BA4F-41AD17E0B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B8CBB2-604E-46B7-BD1B-CECE628AE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4D70EB-3591-414C-A8A9-EB3E4AF5A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5205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E15AC-3847-4ACA-BAEF-EA8ADD5C8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096A54-2B12-4BB7-A07B-F8F0F1395A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3A982C-0731-4B97-94CC-4D982B36F6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F1E1F7-07B2-41D9-94AD-0C414544AD1C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937024-B2CD-4649-ABBB-9C3937150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44747C-41CC-4B6D-A837-6C393CE62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4D70EB-3591-414C-A8A9-EB3E4AF5A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2985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5509DE-3345-4EF6-AC26-B5116FDF5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25FFE5-AFB5-4232-83D5-2B2EBE868D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408E26-8E32-4FEE-9C64-9059D29088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F1E1F7-07B2-41D9-94AD-0C414544AD1C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E8263E-E35E-44CB-A8B4-7F885E459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E1D3BE-4FA7-4EEA-862F-0AD28E464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4D70EB-3591-414C-A8A9-EB3E4AF5A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4933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529E18-410C-4796-BAE8-72E714576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FFD778-04EB-4310-BDB4-3864870EFF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2F2420-389D-48DD-A576-4F094FE432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75C1E8-35C2-4795-9A94-3622123D15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F1E1F7-07B2-41D9-94AD-0C414544AD1C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3C0204-5274-4CB4-92FC-F77A74C3F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7D656B-6560-4EBF-87C2-9F96C11A5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4D70EB-3591-414C-A8A9-EB3E4AF5A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7522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8BF75-D988-429A-9417-4754F9EE9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483A39-2101-4855-98F3-77D273946E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7E8F62-E7C1-4BC0-99B8-63529C2AFE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D8FE77-80D5-49C1-8701-12B65D51E2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B5D1F66-DB8B-4FF6-BB37-3C82D8620A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32AAC3-6D32-4DB1-81F7-D934D1DA3E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F1E1F7-07B2-41D9-94AD-0C414544AD1C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5323CED-0D49-4206-A8A4-82F092BD2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DF708F4-9097-4537-A156-D1A34A68D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4D70EB-3591-414C-A8A9-EB3E4AF5A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0398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31169-38EB-43FD-9E60-237394D14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C635E1A-D7DE-4859-B1C7-5AB4A6381D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F1E1F7-07B2-41D9-94AD-0C414544AD1C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380615-9999-4638-AE8C-132565009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6316A9-71F6-487D-B007-8FE0F68E4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4D70EB-3591-414C-A8A9-EB3E4AF5A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18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788ECC-AF32-4348-AF57-59AD83BF93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F1E1F7-07B2-41D9-94AD-0C414544AD1C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7493EF-3D8D-4CCD-93D9-937B9CD13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34E571-A296-47F3-A0B1-88F9AA762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4D70EB-3591-414C-A8A9-EB3E4AF5A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8766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848F9-04FA-40DA-94FB-8533DA595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2415AC-ADF6-4190-B5B7-AB1669B400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D072B5-BB4F-41A1-9C58-71126C2E1F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9B429B-6C8E-4897-8B81-43B0C1A38A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F1E1F7-07B2-41D9-94AD-0C414544AD1C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BF5311-4137-4306-89AC-CBBBA4383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344D17-D6F9-4911-8890-EC6F7D3AA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4D70EB-3591-414C-A8A9-EB3E4AF5A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51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E367C0-EBFA-40E3-9FB7-55D4A7F5A9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6185"/>
            <a:ext cx="10515600" cy="132503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09BD9F-9EF4-447D-81B6-5345266A5D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6684"/>
            <a:ext cx="10515600" cy="434974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670AD7-91E5-4E35-8A20-1BB927FD6C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4D4C5E7A-B455-4B51-9E16-4106E963D7B3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B2F6CA-AAEC-4EDE-8EE6-97D944F48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C1BA13-CC13-419C-BC68-286608ED6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9D5205B6-B050-450F-B983-C936CD04A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2598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FAAEE5-7853-4B3D-BED6-BEC1E9921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DE64B2F-2E1E-43CC-A149-4990ED8809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AB154C-86D8-4B1F-9C12-296E4BF021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AB8419-A93A-4044-A973-37BCCEDFBB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F1E1F7-07B2-41D9-94AD-0C414544AD1C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8C0B4E-A116-4949-A7C9-833C4ED0E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0AF6C0-C7AC-4761-BBCC-A6D272B04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4D70EB-3591-414C-A8A9-EB3E4AF5A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6913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9C8DA-D1F5-43C3-A9ED-9C726BE67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6933BE-8379-4A28-91D6-CB753CAD08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526D9A-5425-43B3-8717-6D1C121A55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F1E1F7-07B2-41D9-94AD-0C414544AD1C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9899E1-511D-45CF-9311-398A05772D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44EB03-6717-4C38-BF85-4EA0761C4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4D70EB-3591-414C-A8A9-EB3E4AF5A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6403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97FB94A-0DD3-4339-9198-E549D0089B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9F5672-F587-4C10-85FB-1F20F2F3A4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F2F9A5-D1D2-4A2F-8469-2225BBE56C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F1E1F7-07B2-41D9-94AD-0C414544AD1C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86DA73-D958-4D33-80EA-99763683A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E7F070-26B5-42EF-8FEB-D4E27F5D6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4D70EB-3591-414C-A8A9-EB3E4AF5A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649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2AC79-9E90-4CE5-9B2F-42D89D74B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10267"/>
            <a:ext cx="10515600" cy="2853267"/>
          </a:xfrm>
          <a:prstGeom prst="rect">
            <a:avLst/>
          </a:prstGeom>
        </p:spPr>
        <p:txBody>
          <a:bodyPr anchor="b"/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1264DB-AAB9-4493-A22A-1A85518B19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8934"/>
            <a:ext cx="10515600" cy="15007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F5DAAE-A14A-4964-BA0F-DC2A569A1E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4D4C5E7A-B455-4B51-9E16-4106E963D7B3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C72D8C-4381-4DB8-971C-A70B31D8A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5FA943-81B4-49FF-9FD9-5B43955D5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9D5205B6-B050-450F-B983-C936CD04A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065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471CE-A705-4632-9B8F-4AE651C21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6185"/>
            <a:ext cx="10515600" cy="132503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79A1E5-7B7B-4E41-B023-7665FC8EBE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6684"/>
            <a:ext cx="5156200" cy="434974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429C0D-A115-4BBA-882D-0AD98D4F9F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826684"/>
            <a:ext cx="5156200" cy="434974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C01A0A-916B-417B-AA62-37209B3CB1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4D4C5E7A-B455-4B51-9E16-4106E963D7B3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230EBF-2054-425F-B393-E438A0084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F85757-87E9-42CD-8142-29E7CA86B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9D5205B6-B050-450F-B983-C936CD04A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011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4B361-0A1A-4397-9A98-3874C8DF2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6185"/>
            <a:ext cx="10515600" cy="132503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752E12-3BF7-4F16-8DBC-058A0A60E2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0634"/>
            <a:ext cx="5158316" cy="8255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82F9DD-2673-4574-B174-DC46B22403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6133"/>
            <a:ext cx="5158316" cy="3683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77ADD7-678D-4833-8034-02EBC26B41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0634"/>
            <a:ext cx="5183717" cy="8255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2BC9C76-DBF6-4620-8043-028295E58D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6133"/>
            <a:ext cx="5183717" cy="3683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43F2B21-ED87-4964-992A-7124DD1AD8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4D4C5E7A-B455-4B51-9E16-4106E963D7B3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B5B29EA-C904-4A38-AB0F-BBACD6D26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04CA08B-82C2-419F-997F-A19BC0CCB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9D5205B6-B050-450F-B983-C936CD04A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249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72F00B-906A-4DB3-B271-593EB1D21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6185"/>
            <a:ext cx="10515600" cy="132503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070341-60E5-4EC6-97F1-07DDABF9C1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4D4C5E7A-B455-4B51-9E16-4106E963D7B3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026473-42BE-4EB3-B3E6-8A28151A6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67F90B-1D8F-43E6-9339-2E7A86BEC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9D5205B6-B050-450F-B983-C936CD04A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947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D092F32-DB70-449D-8D72-D56D2F5B3A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4D4C5E7A-B455-4B51-9E16-4106E963D7B3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93E639-C139-4B98-83E0-831820F1A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Vu Quynh Sam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C2E341-9B86-48D3-9BD9-E7945C65B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9D5205B6-B050-450F-B983-C936CD04A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31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0F05C-1E3C-4A51-AA93-11086C4AF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1AD414-B59E-4B0E-AE8D-108172707F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8485"/>
            <a:ext cx="6172200" cy="4872567"/>
          </a:xfrm>
          <a:prstGeom prst="rect">
            <a:avLst/>
          </a:prstGeo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615EC0-1CCF-4E4C-9C13-39789B9533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21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F88994-13E6-4AF6-8441-64BE7B327D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4D4C5E7A-B455-4B51-9E16-4106E963D7B3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D10BEE-4E23-4FD6-8E39-E684746D5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9F1AF4-6624-469D-8C9C-3CD6F712B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9D5205B6-B050-450F-B983-C936CD04A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268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CE94B3-8B2B-4DB1-87D8-729DDF9AD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834B598-5E2E-45B0-A1A6-ABF01412F6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8485"/>
            <a:ext cx="6172200" cy="48725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4EFF27-C723-41C2-97EB-D304038229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21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2968EF-A833-4B32-A11C-1C830C0BBD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4D4C5E7A-B455-4B51-9E16-4106E963D7B3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76D905-3AF8-498E-93C1-E2A630A4D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B1E5AC-944C-49D4-991D-D464790BB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9D5205B6-B050-450F-B983-C936CD04A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725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FB37E459-C5B6-4AF0-86D6-56ABDAD4824E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2631805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9Slide.vn - 2019">
            <a:extLst>
              <a:ext uri="{FF2B5EF4-FFF2-40B4-BE49-F238E27FC236}">
                <a16:creationId xmlns:a16="http://schemas.microsoft.com/office/drawing/2014/main" id="{8C72032B-4BED-41D2-9C10-9296FFE83741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1370747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26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2">
            <a:extLst>
              <a:ext uri="{FF2B5EF4-FFF2-40B4-BE49-F238E27FC236}">
                <a16:creationId xmlns:a16="http://schemas.microsoft.com/office/drawing/2014/main" id="{8608D227-5E2F-437B-B3B5-B321BA3D36E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965967-96C5-136A-14CF-27679BEE6F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1157"/>
            <a:ext cx="6172200" cy="686915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ADAD288-EA25-9597-892A-EAA4AF6CC2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2676" y="2544997"/>
            <a:ext cx="7370703" cy="1920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35339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228</TotalTime>
  <Words>9</Words>
  <Application>Microsoft Office PowerPoint</Application>
  <PresentationFormat>Widescreen</PresentationFormat>
  <Paragraphs>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Custom Design</vt:lpstr>
      <vt:lpstr>1_Custom Design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MinhThangPC.VN</dc:creator>
  <dc:description>9Slide.vn</dc:description>
  <cp:lastModifiedBy>Administrator</cp:lastModifiedBy>
  <cp:revision>66</cp:revision>
  <dcterms:created xsi:type="dcterms:W3CDTF">2024-05-02T01:59:28Z</dcterms:created>
  <dcterms:modified xsi:type="dcterms:W3CDTF">2025-09-08T05:28:10Z</dcterms:modified>
  <cp:category>9Slide.vn</cp:category>
</cp:coreProperties>
</file>