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9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B21F-9EC7-4DA5-A35A-5E22A40D9B1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46EC-EBEE-43C5-8139-EF9B2E13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BFEE33-8BDC-430C-9E1D-0CA9F608B52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395863" y="1089743"/>
            <a:ext cx="3055435" cy="4727947"/>
          </a:xfrm>
          <a:custGeom>
            <a:avLst/>
            <a:gdLst/>
            <a:ahLst/>
            <a:cxnLst/>
            <a:rect l="l" t="t" r="r" b="b"/>
            <a:pathLst>
              <a:path w="3055435" h="4727947">
                <a:moveTo>
                  <a:pt x="3055435" y="0"/>
                </a:moveTo>
                <a:lnTo>
                  <a:pt x="0" y="0"/>
                </a:lnTo>
                <a:lnTo>
                  <a:pt x="0" y="4727946"/>
                </a:lnTo>
                <a:lnTo>
                  <a:pt x="3055435" y="4727946"/>
                </a:lnTo>
                <a:lnTo>
                  <a:pt x="305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7072240" y="1169146"/>
            <a:ext cx="1967748" cy="814156"/>
          </a:xfrm>
          <a:custGeom>
            <a:avLst/>
            <a:gdLst/>
            <a:ahLst/>
            <a:cxnLst/>
            <a:rect l="l" t="t" r="r" b="b"/>
            <a:pathLst>
              <a:path w="1967748" h="814156">
                <a:moveTo>
                  <a:pt x="1967749" y="0"/>
                </a:moveTo>
                <a:lnTo>
                  <a:pt x="0" y="0"/>
                </a:lnTo>
                <a:lnTo>
                  <a:pt x="0" y="814156"/>
                </a:lnTo>
                <a:lnTo>
                  <a:pt x="1967749" y="814156"/>
                </a:lnTo>
                <a:lnTo>
                  <a:pt x="19677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80378">
            <a:off x="-594555" y="4979513"/>
            <a:ext cx="20274487" cy="4230510"/>
          </a:xfrm>
          <a:custGeom>
            <a:avLst/>
            <a:gdLst/>
            <a:ahLst/>
            <a:cxnLst/>
            <a:rect l="l" t="t" r="r" b="b"/>
            <a:pathLst>
              <a:path w="20274487" h="4230510">
                <a:moveTo>
                  <a:pt x="0" y="0"/>
                </a:moveTo>
                <a:lnTo>
                  <a:pt x="20274486" y="0"/>
                </a:lnTo>
                <a:lnTo>
                  <a:pt x="20274486" y="4230510"/>
                </a:lnTo>
                <a:lnTo>
                  <a:pt x="0" y="42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278692" y="4758258"/>
            <a:ext cx="2091861" cy="2813017"/>
          </a:xfrm>
          <a:custGeom>
            <a:avLst/>
            <a:gdLst/>
            <a:ahLst/>
            <a:cxnLst/>
            <a:rect l="l" t="t" r="r" b="b"/>
            <a:pathLst>
              <a:path w="2091861" h="2813017">
                <a:moveTo>
                  <a:pt x="0" y="0"/>
                </a:moveTo>
                <a:lnTo>
                  <a:pt x="2091862" y="0"/>
                </a:lnTo>
                <a:lnTo>
                  <a:pt x="2091862" y="2813016"/>
                </a:lnTo>
                <a:lnTo>
                  <a:pt x="0" y="281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494641" y="8109430"/>
            <a:ext cx="19430167" cy="2785457"/>
            <a:chOff x="0" y="0"/>
            <a:chExt cx="5117410" cy="733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7411" cy="733618"/>
            </a:xfrm>
            <a:custGeom>
              <a:avLst/>
              <a:gdLst/>
              <a:ahLst/>
              <a:cxnLst/>
              <a:rect l="l" t="t" r="r" b="b"/>
              <a:pathLst>
                <a:path w="5117411" h="733618">
                  <a:moveTo>
                    <a:pt x="0" y="0"/>
                  </a:moveTo>
                  <a:lnTo>
                    <a:pt x="5117411" y="0"/>
                  </a:lnTo>
                  <a:lnTo>
                    <a:pt x="5117411" y="733618"/>
                  </a:lnTo>
                  <a:lnTo>
                    <a:pt x="0" y="733618"/>
                  </a:lnTo>
                  <a:close/>
                </a:path>
              </a:pathLst>
            </a:custGeom>
            <a:solidFill>
              <a:srgbClr val="35684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17410" cy="77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35051" y="2750651"/>
            <a:ext cx="12217898" cy="5646361"/>
            <a:chOff x="0" y="0"/>
            <a:chExt cx="3217882" cy="1487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7882" cy="1487107"/>
            </a:xfrm>
            <a:custGeom>
              <a:avLst/>
              <a:gdLst/>
              <a:ahLst/>
              <a:cxnLst/>
              <a:rect l="l" t="t" r="r" b="b"/>
              <a:pathLst>
                <a:path w="3217882" h="1487107">
                  <a:moveTo>
                    <a:pt x="19643" y="0"/>
                  </a:moveTo>
                  <a:lnTo>
                    <a:pt x="3198239" y="0"/>
                  </a:lnTo>
                  <a:cubicBezTo>
                    <a:pt x="3203449" y="0"/>
                    <a:pt x="3208445" y="2070"/>
                    <a:pt x="3212129" y="5753"/>
                  </a:cubicBezTo>
                  <a:cubicBezTo>
                    <a:pt x="3215813" y="9437"/>
                    <a:pt x="3217882" y="14434"/>
                    <a:pt x="3217882" y="19643"/>
                  </a:cubicBezTo>
                  <a:lnTo>
                    <a:pt x="3217882" y="1467464"/>
                  </a:lnTo>
                  <a:cubicBezTo>
                    <a:pt x="3217882" y="1478313"/>
                    <a:pt x="3209088" y="1487107"/>
                    <a:pt x="3198239" y="1487107"/>
                  </a:cubicBezTo>
                  <a:lnTo>
                    <a:pt x="19643" y="1487107"/>
                  </a:lnTo>
                  <a:cubicBezTo>
                    <a:pt x="8795" y="1487107"/>
                    <a:pt x="0" y="1478313"/>
                    <a:pt x="0" y="1467464"/>
                  </a:cubicBezTo>
                  <a:lnTo>
                    <a:pt x="0" y="19643"/>
                  </a:lnTo>
                  <a:cubicBezTo>
                    <a:pt x="0" y="8795"/>
                    <a:pt x="8795" y="0"/>
                    <a:pt x="1964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17882" cy="1525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031029" y="3614013"/>
            <a:ext cx="2355652" cy="974651"/>
          </a:xfrm>
          <a:custGeom>
            <a:avLst/>
            <a:gdLst/>
            <a:ahLst/>
            <a:cxnLst/>
            <a:rect l="l" t="t" r="r" b="b"/>
            <a:pathLst>
              <a:path w="2355652" h="974651">
                <a:moveTo>
                  <a:pt x="0" y="0"/>
                </a:moveTo>
                <a:lnTo>
                  <a:pt x="2355652" y="0"/>
                </a:lnTo>
                <a:lnTo>
                  <a:pt x="2355652" y="974651"/>
                </a:lnTo>
                <a:lnTo>
                  <a:pt x="0" y="974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691541" y="-453880"/>
            <a:ext cx="4465823" cy="3907595"/>
          </a:xfrm>
          <a:custGeom>
            <a:avLst/>
            <a:gdLst/>
            <a:ahLst/>
            <a:cxnLst/>
            <a:rect l="l" t="t" r="r" b="b"/>
            <a:pathLst>
              <a:path w="4465823" h="3907595">
                <a:moveTo>
                  <a:pt x="0" y="0"/>
                </a:moveTo>
                <a:lnTo>
                  <a:pt x="4465823" y="0"/>
                </a:lnTo>
                <a:lnTo>
                  <a:pt x="4465823" y="3907596"/>
                </a:lnTo>
                <a:lnTo>
                  <a:pt x="0" y="39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70820" y="2307924"/>
            <a:ext cx="991332" cy="892199"/>
          </a:xfrm>
          <a:custGeom>
            <a:avLst/>
            <a:gdLst/>
            <a:ahLst/>
            <a:cxnLst/>
            <a:rect l="l" t="t" r="r" b="b"/>
            <a:pathLst>
              <a:path w="991332" h="892199">
                <a:moveTo>
                  <a:pt x="0" y="0"/>
                </a:moveTo>
                <a:lnTo>
                  <a:pt x="991331" y="0"/>
                </a:lnTo>
                <a:lnTo>
                  <a:pt x="991331" y="892199"/>
                </a:lnTo>
                <a:lnTo>
                  <a:pt x="0" y="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4845482" y="8807861"/>
            <a:ext cx="6504707" cy="1788794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24623" y="5328487"/>
            <a:ext cx="3580642" cy="6836548"/>
          </a:xfrm>
          <a:custGeom>
            <a:avLst/>
            <a:gdLst/>
            <a:ahLst/>
            <a:cxnLst/>
            <a:rect l="l" t="t" r="r" b="b"/>
            <a:pathLst>
              <a:path w="3580642" h="6836548">
                <a:moveTo>
                  <a:pt x="0" y="0"/>
                </a:moveTo>
                <a:lnTo>
                  <a:pt x="3580642" y="0"/>
                </a:lnTo>
                <a:lnTo>
                  <a:pt x="3580642" y="6836548"/>
                </a:lnTo>
                <a:lnTo>
                  <a:pt x="0" y="68365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454409" y="7948550"/>
            <a:ext cx="1360208" cy="637597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101437" y="9738769"/>
            <a:ext cx="1360208" cy="637597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674269" y="3785953"/>
            <a:ext cx="6586609" cy="6504276"/>
          </a:xfrm>
          <a:custGeom>
            <a:avLst/>
            <a:gdLst/>
            <a:ahLst/>
            <a:cxnLst/>
            <a:rect l="l" t="t" r="r" b="b"/>
            <a:pathLst>
              <a:path w="6586609" h="6504276">
                <a:moveTo>
                  <a:pt x="0" y="0"/>
                </a:moveTo>
                <a:lnTo>
                  <a:pt x="6586609" y="0"/>
                </a:lnTo>
                <a:lnTo>
                  <a:pt x="6586609" y="6504277"/>
                </a:lnTo>
                <a:lnTo>
                  <a:pt x="0" y="650427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B010E0-C455-F412-0B1E-CBE42D7763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1956" y="-266700"/>
            <a:ext cx="2514600" cy="2489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901F32-FFF7-1A75-06C1-452AADF5BC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38600" y="495300"/>
            <a:ext cx="10175106" cy="2731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72FFB0-1D8F-A288-3E5F-255E25EE32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05200" y="3543300"/>
            <a:ext cx="10699407" cy="369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Administrator</cp:lastModifiedBy>
  <cp:revision>11</cp:revision>
  <dcterms:created xsi:type="dcterms:W3CDTF">2006-08-16T00:00:00Z</dcterms:created>
  <dcterms:modified xsi:type="dcterms:W3CDTF">2025-09-08T05:27:42Z</dcterms:modified>
  <cp:category>9Slide.vn</cp:category>
  <dc:identifier>DAGGBMTwqNQ</dc:identifier>
</cp:coreProperties>
</file>