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3" r:id="rId2"/>
    <p:sldMasterId id="2147483735" r:id="rId3"/>
    <p:sldMasterId id="2147483747" r:id="rId4"/>
  </p:sldMasterIdLst>
  <p:notesMasterIdLst>
    <p:notesMasterId r:id="rId7"/>
  </p:notesMasterIdLst>
  <p:sldIdLst>
    <p:sldId id="294" r:id="rId5"/>
    <p:sldId id="46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5030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81184" autoAdjust="0"/>
  </p:normalViewPr>
  <p:slideViewPr>
    <p:cSldViewPr snapToGrid="0">
      <p:cViewPr varScale="1">
        <p:scale>
          <a:sx n="72" d="100"/>
          <a:sy n="72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E1C8F-78F0-4FC5-B4BA-ACDD0B985A5A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4A710-351D-4171-BCB0-86D5D4B4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- 0972115126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710-351D-4171-BCB0-86D5D4B4CB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6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02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80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934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30A06-5942-9C6B-12CB-CA5C949AA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90949-150D-EB28-32CA-1E4B4CFF7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A5446-D18C-AE31-3434-6E8E1284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71B-84CE-44B6-AE65-D6B76D6BAA9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9AC39-E70E-8F17-CAA4-D4BA06C4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63C0A-5437-F4AF-7DC0-113235D7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2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D18-51A5-3AEC-56B4-87B92C20C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571D1-EA22-57AC-126D-2A13BC61D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3CD00-605B-24ED-CF4D-A80B58C2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71B-84CE-44B6-AE65-D6B76D6BAA9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0FF54-E086-4328-F3F2-F981D558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799AD-4922-EE68-7D65-ED8B160B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55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A81B0-9231-67F2-C610-DF436A28B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0EDEF-DB8E-9CC6-0AA7-D9B8D60B2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D7D62-D27C-7F9B-0354-99355C1CC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71B-84CE-44B6-AE65-D6B76D6BAA9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13CBF-94BE-334D-4CDA-F1BA0CA47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00214-BCBE-A821-9BC4-9023F175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00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6BA2-73B7-31FD-D3F2-5B7286AB3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2DD8A-5DB0-3C92-CD5B-74953B1FB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38706-1E5B-F8EE-1215-2F7037CB8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577FD-A18F-E907-A6A1-DB12ABB78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71B-84CE-44B6-AE65-D6B76D6BAA9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A3C78-EEC3-2696-CC6D-479B6B38E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88DBF-A404-238F-9B4B-0A601565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58FD-1DEE-C9C1-1923-69E650AD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EE71F-01ED-81F8-C67D-DFE39D074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269B0-18D5-060E-F297-1621BF505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78B95-B2DA-872F-4798-E0A893E4C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1A8147-6410-9A41-37C7-0A355693F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4BF60B-57E7-BEB5-DE84-1639AE01F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71B-84CE-44B6-AE65-D6B76D6BAA9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68101-1A27-E1DB-2F8F-C8B9FB1F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FD931B-F2FB-8583-AAF7-F547E556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75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9F303-90BD-3347-4A5C-70EEA1407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89E27-C0F2-D34A-D217-0C232377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71B-84CE-44B6-AE65-D6B76D6BAA9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4BB85-122B-1CC5-AAAC-937E00610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BDABC-A549-0108-5F05-8FE113B7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66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AE69D6-7520-0926-FC55-04EC74F79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71B-84CE-44B6-AE65-D6B76D6BAA9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DF066C-FFB2-BA74-75C1-A1B6003A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19244-646D-DD25-A241-2559B0E6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84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7A66-0880-A9FC-42E6-94617482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2FD40-AEF0-A95F-9C11-F4BC5EE71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D9242-CDCD-6F27-9A8D-B79130F9A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9837E-2057-11AF-DD51-63AC65B6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71B-84CE-44B6-AE65-D6B76D6BAA9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EBA48-4765-C52F-7CB9-55F4ECFCB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D9C02-2456-A8E7-E805-52902E45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5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449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4CAC6-01F3-035F-82AF-CD77BD3C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926B7F-BEEF-5789-B1CC-A821FB5B7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142FF-9280-BC5C-DCB5-775D7D8BE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CC65E-26FF-C9D7-454A-9977598CE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71B-84CE-44B6-AE65-D6B76D6BAA9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E7CDF-D200-D60B-865C-23E1B586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5F34E-1AAB-A279-943D-68F1FB7A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23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C7E05-7021-D73C-814E-02D480ED4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89C79-388E-CE3A-9FA4-05B610A77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6259D-8F06-5FC1-0254-AD5EBD6C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71B-84CE-44B6-AE65-D6B76D6BAA9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2D933-8824-B1D2-2736-52960CE7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76D14-2EBA-040B-96AE-F42FD66CA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77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4CEE28-8EFF-64D4-A161-AB250C47F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10D4EC-82EA-82FA-9818-F1CBC0491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54EDF-7164-DD23-63C4-A6D5ED51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71B-84CE-44B6-AE65-D6B76D6BAA9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4F041-CA66-E131-0041-213225F4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08442-C55F-C694-A4A7-E733C1A5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76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42087-4F5F-CF9A-C308-279C49A00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FB2FF-C6AB-500E-8F16-17C37EB0E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297D9-5864-8C54-2CAB-C180AAB4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13D130-E92D-4A6D-AEFC-B2B414DB574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15B3E-5D1B-2E38-82B2-5CA157DA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B7B46-78C1-4C6F-86BD-CC988169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48C8B9-D510-4C57-8D58-818655DF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33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3FCAC-F826-BC75-85E8-B43E61F34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4F871-B86D-5BD0-316E-5E756EAC9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E1B27-76FA-2965-3E95-835AF0CA34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13D130-E92D-4A6D-AEFC-B2B414DB574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227D8-79F0-7D11-750B-061B653B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D3875-8790-2E41-3478-1D034B28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48C8B9-D510-4C57-8D58-818655DF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41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C882F-43C1-3824-C055-09885647C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61C81-5999-BD3D-719C-49485BA71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3C208-F372-CD9E-F5ED-54F82C056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13D130-E92D-4A6D-AEFC-B2B414DB574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2C647-A87B-FC43-C141-536E40E04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026A9-D8A2-FAD1-BA90-F41D420A7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48C8B9-D510-4C57-8D58-818655DF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37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7033-7390-9E93-C3DD-58922A718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BE7A2-8BF4-15E3-4660-0288612BF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FB480-154A-AE26-A74F-4C89030C8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419C7-22B2-7DFB-DE1D-35512ED844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13D130-E92D-4A6D-AEFC-B2B414DB574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EC143-B8EB-4E10-6484-EE9FAADFF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28267-B264-2F6E-A89A-DBBB7007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48C8B9-D510-4C57-8D58-818655DF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69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35922-BE2A-54ED-F785-2313F506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A9A7C-D024-0396-68DE-A7A964AAE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7CE20-8B47-68B2-F2B7-0F8F62005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557999-F0A5-6066-3B82-5141E1379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D7B6DF-1551-E204-31AC-34CAA15DA8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A644EC-04B7-DE4C-ABE8-8CE4949F66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13D130-E92D-4A6D-AEFC-B2B414DB574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4843F6-FCF4-CE58-F08A-C7F650BB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664478-AD15-CF01-94D9-38BD8596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48C8B9-D510-4C57-8D58-818655DF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294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515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BFFE8-D312-6523-C198-A2333AD8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13D130-E92D-4A6D-AEFC-B2B414DB574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5E7CC-AD51-29E9-D7E4-456CBAB5C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FCE7D-B89F-7B5D-EDAE-167F4192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48C8B9-D510-4C57-8D58-818655DF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0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490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03F62-0A8E-4228-EC71-322493937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62ED7-0C30-73B5-FAEE-11FE812E4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0C86B-47D4-451D-3EEA-9ADA10C79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FB60B-5238-AD54-0CD3-423B855B24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13D130-E92D-4A6D-AEFC-B2B414DB574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EFFF0-C751-9740-FD41-C32F1C6E2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C0DA4-3D6F-8BBD-A91B-C659C164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48C8B9-D510-4C57-8D58-818655DF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26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D6E5D-A859-DFAE-EBF4-895BC2397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7FBA98-B392-E459-F687-B41C0A9BD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FA430-DB5A-0563-9383-E3A9DE86D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13463-C465-D2E3-95D4-448C80EF8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13D130-E92D-4A6D-AEFC-B2B414DB574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78257-A2CF-D77A-87F6-84FEDA7D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D3AAC-72AC-525C-8913-BEA3E990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48C8B9-D510-4C57-8D58-818655DF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49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578BF-A3F0-959A-6CBF-82B3F30B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805F1-8DE5-E831-92B0-A6BDDCB96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6699C-6EFD-DA50-41CA-7F0315FF4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13D130-E92D-4A6D-AEFC-B2B414DB574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1CF34-7A86-9F31-53EE-A4A88964F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D8F2F-47BB-E2E8-DA8B-99E97A432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48C8B9-D510-4C57-8D58-818655DF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73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DFC189-F4DB-C570-D41D-618684BC8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411DE-240D-A0BF-7B78-46922A132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4405A-8057-0EFB-21DC-7AD7808F0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13D130-E92D-4A6D-AEFC-B2B414DB574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4A9D3-ECBB-84AB-54D1-4A28A7C42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CF44E-1145-5B62-D430-76259C9DE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48C8B9-D510-4C57-8D58-818655DF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4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E7F90-DCA8-4F0F-AED0-0128FC1F0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B9150-6F72-42C2-91D3-4C25D7972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1E484-8968-46B2-9B74-6D621055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D4C5E7A-B455-4B51-9E16-4106E963D7B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7F581-C22C-4DFC-A144-6BC547EF1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BBA3C-8BA4-4077-BCC2-96D2FBB91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D5205B6-B050-450F-B983-C936CD04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729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367C0-EBFA-40E3-9FB7-55D4A7F5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9BD9F-9EF4-447D-81B6-5345266A5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70AD7-91E5-4E35-8A20-1BB927FD6C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D4C5E7A-B455-4B51-9E16-4106E963D7B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2F6CA-AAEC-4EDE-8EE6-97D944F48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1BA13-CC13-419C-BC68-286608ED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D5205B6-B050-450F-B983-C936CD04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341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2AC79-9E90-4CE5-9B2F-42D89D74B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264DB-AAB9-4493-A22A-1A85518B1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5DAAE-A14A-4964-BA0F-DC2A569A1E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D4C5E7A-B455-4B51-9E16-4106E963D7B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72D8C-4381-4DB8-971C-A70B31D8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FA943-81B4-49FF-9FD9-5B43955D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D5205B6-B050-450F-B983-C936CD04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15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471CE-A705-4632-9B8F-4AE651C21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9A1E5-7B7B-4E41-B023-7665FC8EB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29C0D-A115-4BBA-882D-0AD98D4F9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01A0A-916B-417B-AA62-37209B3CB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D4C5E7A-B455-4B51-9E16-4106E963D7B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30EBF-2054-425F-B393-E438A008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85757-87E9-42CD-8142-29E7CA86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D5205B6-B050-450F-B983-C936CD04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75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4B361-0A1A-4397-9A98-3874C8DF2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52E12-3BF7-4F16-8DBC-058A0A60E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2F9DD-2673-4574-B174-DC46B2240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7ADD7-678D-4833-8034-02EBC26B4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BC9C76-DBF6-4620-8043-028295E58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3F2B21-ED87-4964-992A-7124DD1AD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D4C5E7A-B455-4B51-9E16-4106E963D7B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5B29EA-C904-4A38-AB0F-BBACD6D26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4CA08B-82C2-419F-997F-A19BC0CCB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D5205B6-B050-450F-B983-C936CD04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4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2F00B-906A-4DB3-B271-593EB1D21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070341-60E5-4EC6-97F1-07DDABF9C1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D4C5E7A-B455-4B51-9E16-4106E963D7B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26473-42BE-4EB3-B3E6-8A28151A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7F90B-1D8F-43E6-9339-2E7A86BEC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D5205B6-B050-450F-B983-C936CD04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0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5495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092F32-DB70-449D-8D72-D56D2F5B3A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D4C5E7A-B455-4B51-9E16-4106E963D7B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3E639-C139-4B98-83E0-831820F1A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2E341-9B86-48D3-9BD9-E7945C65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D5205B6-B050-450F-B983-C936CD04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9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0F05C-1E3C-4A51-AA93-11086C4AF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AD414-B59E-4B0E-AE8D-108172707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15EC0-1CCF-4E4C-9C13-39789B953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88994-13E6-4AF6-8441-64BE7B32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D4C5E7A-B455-4B51-9E16-4106E963D7B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10BEE-4E23-4FD6-8E39-E684746D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F1AF4-6624-469D-8C9C-3CD6F712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D5205B6-B050-450F-B983-C936CD04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842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E94B3-8B2B-4DB1-87D8-729DDF9A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34B598-5E2E-45B0-A1A6-ABF01412F6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EFF27-C723-41C2-97EB-D30403822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968EF-A833-4B32-A11C-1C830C0BB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D4C5E7A-B455-4B51-9E16-4106E963D7B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6D905-3AF8-498E-93C1-E2A630A4D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1E5AC-944C-49D4-991D-D464790BB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D5205B6-B050-450F-B983-C936CD04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421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885F7-072C-48D7-9703-95EF62922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3CC0B-F6FD-43A0-A10C-72F638725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68AFB-08B6-41D0-8304-7AE0BE33C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D4C5E7A-B455-4B51-9E16-4106E963D7B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B5E2C-FA0B-4A9A-B7AC-895FD98CC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53740-351E-4663-891B-9626CBCA4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D5205B6-B050-450F-B983-C936CD04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01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BE95BF-4E14-457C-95A2-5A0E652F5C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2757B2-0E34-4099-BF8B-E4FAAA519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E62A0-44DB-4C4D-8B8D-4CE0674808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D4C5E7A-B455-4B51-9E16-4106E963D7B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1D4CD-E29B-42DA-92DE-85AAFBF89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E2BCD-061F-4114-A129-154CC351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D5205B6-B050-450F-B983-C936CD04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9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81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95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2025/9/8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20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17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40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68F7FAB7-9421-4EF6-9909-B3EF11FCBCF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88899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64FBB26-1C67-469F-98C8-B5237C97FD2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D64C9A-5E78-21BD-2F16-EE376CEF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D834D-87AB-5B7B-512C-B95B7BBEE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B3337-E04E-FAC2-AF58-55205A077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AB71B-84CE-44B6-AE65-D6B76D6BAA9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37340-E851-D3F3-2E9C-0D034ADCE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66EE5-A191-B6A1-0D35-ED1A62292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AF3997D6-8C41-4488-8E56-EABBDA36FF0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94342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8A1E8C1-1F8C-4767-BCC5-6FF775F9B0C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94610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2D6A34D-BBFE-4757-4F19-ACE01A3D0D19}"/>
              </a:ext>
            </a:extLst>
          </p:cNvPr>
          <p:cNvSpPr/>
          <p:nvPr/>
        </p:nvSpPr>
        <p:spPr>
          <a:xfrm>
            <a:off x="907373" y="933450"/>
            <a:ext cx="10672998" cy="4305299"/>
          </a:xfrm>
          <a:prstGeom prst="roundRect">
            <a:avLst>
              <a:gd name="adj" fmla="val 9993"/>
            </a:avLst>
          </a:prstGeom>
          <a:solidFill>
            <a:schemeClr val="bg1">
              <a:alpha val="86000"/>
            </a:schemeClr>
          </a:solidFill>
          <a:ln w="19050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CA7C2E-7646-53F2-65E2-AFD1188FF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168" y="933450"/>
            <a:ext cx="4387827" cy="20180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1D91EB-2BB0-DC45-477B-4333B13AC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629" y="1149948"/>
            <a:ext cx="4224894" cy="1585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6EC39D-3E45-F424-A047-5711D563D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552" y="2904124"/>
            <a:ext cx="10747820" cy="21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42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">
            <a:extLst>
              <a:ext uri="{FF2B5EF4-FFF2-40B4-BE49-F238E27FC236}">
                <a16:creationId xmlns:a16="http://schemas.microsoft.com/office/drawing/2014/main" id="{37B9CA93-3FCB-4911-BC4B-E53E30B3CA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3B3EBA-C891-438B-B117-F894918350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21" b="53906" l="24451" r="98902">
                        <a14:foregroundMark x1="27965" y1="49479" x2="74890" y2="42839"/>
                        <a14:foregroundMark x1="74890" y1="42839" x2="86018" y2="44141"/>
                        <a14:foregroundMark x1="86018" y1="44141" x2="86018" y2="44010"/>
                        <a14:foregroundMark x1="44510" y1="48828" x2="68887" y2="48047"/>
                        <a14:foregroundMark x1="68887" y1="48047" x2="94583" y2="49219"/>
                        <a14:foregroundMark x1="93485" y1="28255" x2="82577" y2="53776"/>
                        <a14:foregroundMark x1="95242" y1="26693" x2="98975" y2="45182"/>
                        <a14:foregroundMark x1="97584" y1="49740" x2="58053" y2="54036"/>
                        <a14:foregroundMark x1="24451" y1="51302" x2="33089" y2="45313"/>
                        <a14:foregroundMark x1="61127" y1="29167" x2="63616" y2="31380"/>
                        <a14:foregroundMark x1="57980" y1="32292" x2="59590" y2="31250"/>
                        <a14:backgroundMark x1="26647" y1="36198" x2="49488" y2="23958"/>
                        <a14:backgroundMark x1="31918" y1="38542" x2="55490" y2="26432"/>
                        <a14:backgroundMark x1="24451" y1="46484" x2="32796" y2="40104"/>
                        <a14:backgroundMark x1="57687" y1="27995" x2="67570" y2="25000"/>
                        <a14:backgroundMark x1="67204" y1="29167" x2="80161" y2="36068"/>
                      </a14:backgroundRemoval>
                    </a14:imgEffect>
                  </a14:imgLayer>
                </a14:imgProps>
              </a:ext>
            </a:extLst>
          </a:blip>
          <a:srcRect l="23846" t="23065" b="48946"/>
          <a:stretch/>
        </p:blipFill>
        <p:spPr>
          <a:xfrm>
            <a:off x="2219683" y="2698064"/>
            <a:ext cx="9284677" cy="1918552"/>
          </a:xfrm>
          <a:prstGeom prst="rect">
            <a:avLst/>
          </a:prstGeom>
        </p:spPr>
      </p:pic>
      <p:sp>
        <p:nvSpPr>
          <p:cNvPr id="41" name="Freeform 3">
            <a:extLst>
              <a:ext uri="{FF2B5EF4-FFF2-40B4-BE49-F238E27FC236}">
                <a16:creationId xmlns:a16="http://schemas.microsoft.com/office/drawing/2014/main" id="{0F5120CE-34BA-427C-8C2E-516D72D845C0}"/>
              </a:ext>
            </a:extLst>
          </p:cNvPr>
          <p:cNvSpPr/>
          <p:nvPr/>
        </p:nvSpPr>
        <p:spPr>
          <a:xfrm>
            <a:off x="3821720" y="3848863"/>
            <a:ext cx="7867361" cy="3998893"/>
          </a:xfrm>
          <a:custGeom>
            <a:avLst/>
            <a:gdLst/>
            <a:ahLst/>
            <a:cxnLst/>
            <a:rect l="l" t="t" r="r" b="b"/>
            <a:pathLst>
              <a:path w="4466540" h="4114800">
                <a:moveTo>
                  <a:pt x="0" y="0"/>
                </a:moveTo>
                <a:lnTo>
                  <a:pt x="4466540" y="0"/>
                </a:lnTo>
                <a:lnTo>
                  <a:pt x="44665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" name="Rectangle: Rounded Corners 8">
            <a:extLst>
              <a:ext uri="{FF2B5EF4-FFF2-40B4-BE49-F238E27FC236}">
                <a16:creationId xmlns:a16="http://schemas.microsoft.com/office/drawing/2014/main" id="{1FB51C56-BA92-4C77-8B43-4EEDBABBF529}"/>
              </a:ext>
            </a:extLst>
          </p:cNvPr>
          <p:cNvSpPr/>
          <p:nvPr/>
        </p:nvSpPr>
        <p:spPr>
          <a:xfrm>
            <a:off x="634013" y="2623991"/>
            <a:ext cx="10776215" cy="3481534"/>
          </a:xfrm>
          <a:custGeom>
            <a:avLst/>
            <a:gdLst>
              <a:gd name="connsiteX0" fmla="*/ 0 w 10776215"/>
              <a:gd name="connsiteY0" fmla="*/ 850225 h 3481534"/>
              <a:gd name="connsiteX1" fmla="*/ 749065 w 10776215"/>
              <a:gd name="connsiteY1" fmla="*/ 0 h 3481534"/>
              <a:gd name="connsiteX2" fmla="*/ 10027149 w 10776215"/>
              <a:gd name="connsiteY2" fmla="*/ 0 h 3481534"/>
              <a:gd name="connsiteX3" fmla="*/ 10776215 w 10776215"/>
              <a:gd name="connsiteY3" fmla="*/ 850225 h 3481534"/>
              <a:gd name="connsiteX4" fmla="*/ 10776215 w 10776215"/>
              <a:gd name="connsiteY4" fmla="*/ 2631308 h 3481534"/>
              <a:gd name="connsiteX5" fmla="*/ 10027149 w 10776215"/>
              <a:gd name="connsiteY5" fmla="*/ 3481534 h 3481534"/>
              <a:gd name="connsiteX6" fmla="*/ 749065 w 10776215"/>
              <a:gd name="connsiteY6" fmla="*/ 3481534 h 3481534"/>
              <a:gd name="connsiteX7" fmla="*/ 0 w 10776215"/>
              <a:gd name="connsiteY7" fmla="*/ 2631308 h 3481534"/>
              <a:gd name="connsiteX8" fmla="*/ 0 w 10776215"/>
              <a:gd name="connsiteY8" fmla="*/ 850225 h 3481534"/>
              <a:gd name="connsiteX0" fmla="*/ 0 w 10776215"/>
              <a:gd name="connsiteY0" fmla="*/ 850225 h 3481534"/>
              <a:gd name="connsiteX1" fmla="*/ 749065 w 10776215"/>
              <a:gd name="connsiteY1" fmla="*/ 0 h 3481534"/>
              <a:gd name="connsiteX2" fmla="*/ 10027149 w 10776215"/>
              <a:gd name="connsiteY2" fmla="*/ 0 h 3481534"/>
              <a:gd name="connsiteX3" fmla="*/ 10776215 w 10776215"/>
              <a:gd name="connsiteY3" fmla="*/ 850225 h 3481534"/>
              <a:gd name="connsiteX4" fmla="*/ 10776215 w 10776215"/>
              <a:gd name="connsiteY4" fmla="*/ 2631308 h 3481534"/>
              <a:gd name="connsiteX5" fmla="*/ 10027149 w 10776215"/>
              <a:gd name="connsiteY5" fmla="*/ 3481534 h 3481534"/>
              <a:gd name="connsiteX6" fmla="*/ 749065 w 10776215"/>
              <a:gd name="connsiteY6" fmla="*/ 3481534 h 3481534"/>
              <a:gd name="connsiteX7" fmla="*/ 0 w 10776215"/>
              <a:gd name="connsiteY7" fmla="*/ 2631308 h 3481534"/>
              <a:gd name="connsiteX8" fmla="*/ 0 w 10776215"/>
              <a:gd name="connsiteY8" fmla="*/ 850225 h 3481534"/>
              <a:gd name="connsiteX0" fmla="*/ 0 w 10776215"/>
              <a:gd name="connsiteY0" fmla="*/ 850225 h 3481534"/>
              <a:gd name="connsiteX1" fmla="*/ 749065 w 10776215"/>
              <a:gd name="connsiteY1" fmla="*/ 0 h 3481534"/>
              <a:gd name="connsiteX2" fmla="*/ 10027149 w 10776215"/>
              <a:gd name="connsiteY2" fmla="*/ 0 h 3481534"/>
              <a:gd name="connsiteX3" fmla="*/ 10776215 w 10776215"/>
              <a:gd name="connsiteY3" fmla="*/ 850225 h 3481534"/>
              <a:gd name="connsiteX4" fmla="*/ 10776215 w 10776215"/>
              <a:gd name="connsiteY4" fmla="*/ 2631308 h 3481534"/>
              <a:gd name="connsiteX5" fmla="*/ 10027149 w 10776215"/>
              <a:gd name="connsiteY5" fmla="*/ 3481534 h 3481534"/>
              <a:gd name="connsiteX6" fmla="*/ 749065 w 10776215"/>
              <a:gd name="connsiteY6" fmla="*/ 3481534 h 3481534"/>
              <a:gd name="connsiteX7" fmla="*/ 0 w 10776215"/>
              <a:gd name="connsiteY7" fmla="*/ 2631308 h 3481534"/>
              <a:gd name="connsiteX8" fmla="*/ 0 w 10776215"/>
              <a:gd name="connsiteY8" fmla="*/ 850225 h 348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76215" h="3481534" fill="none" extrusionOk="0">
                <a:moveTo>
                  <a:pt x="0" y="850225"/>
                </a:moveTo>
                <a:cubicBezTo>
                  <a:pt x="-35854" y="510304"/>
                  <a:pt x="248841" y="-60994"/>
                  <a:pt x="749065" y="0"/>
                </a:cubicBezTo>
                <a:cubicBezTo>
                  <a:pt x="3233977" y="140589"/>
                  <a:pt x="7640757" y="-777492"/>
                  <a:pt x="10027149" y="0"/>
                </a:cubicBezTo>
                <a:cubicBezTo>
                  <a:pt x="10563802" y="38594"/>
                  <a:pt x="10649341" y="267941"/>
                  <a:pt x="10776215" y="850225"/>
                </a:cubicBezTo>
                <a:cubicBezTo>
                  <a:pt x="10934936" y="1719813"/>
                  <a:pt x="10831607" y="2111508"/>
                  <a:pt x="10776215" y="2631308"/>
                </a:cubicBezTo>
                <a:cubicBezTo>
                  <a:pt x="10859953" y="3037048"/>
                  <a:pt x="10518213" y="3396187"/>
                  <a:pt x="10027149" y="3481534"/>
                </a:cubicBezTo>
                <a:cubicBezTo>
                  <a:pt x="8542011" y="3584434"/>
                  <a:pt x="2136314" y="3238114"/>
                  <a:pt x="749065" y="3481534"/>
                </a:cubicBezTo>
                <a:cubicBezTo>
                  <a:pt x="206363" y="3444203"/>
                  <a:pt x="-234869" y="3097511"/>
                  <a:pt x="0" y="2631308"/>
                </a:cubicBezTo>
                <a:cubicBezTo>
                  <a:pt x="1440" y="2112094"/>
                  <a:pt x="42263" y="1578507"/>
                  <a:pt x="0" y="850225"/>
                </a:cubicBezTo>
                <a:close/>
              </a:path>
              <a:path w="10776215" h="3481534" stroke="0" extrusionOk="0">
                <a:moveTo>
                  <a:pt x="0" y="850225"/>
                </a:moveTo>
                <a:cubicBezTo>
                  <a:pt x="-148988" y="283585"/>
                  <a:pt x="241697" y="30714"/>
                  <a:pt x="749065" y="0"/>
                </a:cubicBezTo>
                <a:cubicBezTo>
                  <a:pt x="4725333" y="-316387"/>
                  <a:pt x="5517428" y="194435"/>
                  <a:pt x="10027149" y="0"/>
                </a:cubicBezTo>
                <a:cubicBezTo>
                  <a:pt x="10428810" y="-131094"/>
                  <a:pt x="10646564" y="354702"/>
                  <a:pt x="10776215" y="850225"/>
                </a:cubicBezTo>
                <a:cubicBezTo>
                  <a:pt x="10656928" y="1303595"/>
                  <a:pt x="10917482" y="2267043"/>
                  <a:pt x="10776215" y="2631308"/>
                </a:cubicBezTo>
                <a:cubicBezTo>
                  <a:pt x="10826576" y="2976394"/>
                  <a:pt x="10454165" y="3424709"/>
                  <a:pt x="10027149" y="3481534"/>
                </a:cubicBezTo>
                <a:cubicBezTo>
                  <a:pt x="6758234" y="3418775"/>
                  <a:pt x="4487217" y="3511250"/>
                  <a:pt x="749065" y="3481534"/>
                </a:cubicBezTo>
                <a:cubicBezTo>
                  <a:pt x="374106" y="3547799"/>
                  <a:pt x="-67008" y="3231423"/>
                  <a:pt x="0" y="2631308"/>
                </a:cubicBezTo>
                <a:cubicBezTo>
                  <a:pt x="-57594" y="1813172"/>
                  <a:pt x="83093" y="1701934"/>
                  <a:pt x="0" y="850225"/>
                </a:cubicBezTo>
                <a:close/>
              </a:path>
              <a:path w="10776215" h="3481534" fill="none" stroke="0" extrusionOk="0">
                <a:moveTo>
                  <a:pt x="0" y="850225"/>
                </a:moveTo>
                <a:cubicBezTo>
                  <a:pt x="-44471" y="300010"/>
                  <a:pt x="282614" y="-17496"/>
                  <a:pt x="749065" y="0"/>
                </a:cubicBezTo>
                <a:cubicBezTo>
                  <a:pt x="4350634" y="-10457"/>
                  <a:pt x="7578800" y="90722"/>
                  <a:pt x="10027149" y="0"/>
                </a:cubicBezTo>
                <a:cubicBezTo>
                  <a:pt x="10442758" y="-30640"/>
                  <a:pt x="10614669" y="332821"/>
                  <a:pt x="10776215" y="850225"/>
                </a:cubicBezTo>
                <a:cubicBezTo>
                  <a:pt x="10850953" y="1728460"/>
                  <a:pt x="10857693" y="2006063"/>
                  <a:pt x="10776215" y="2631308"/>
                </a:cubicBezTo>
                <a:cubicBezTo>
                  <a:pt x="10727479" y="3091208"/>
                  <a:pt x="10443219" y="3449320"/>
                  <a:pt x="10027149" y="3481534"/>
                </a:cubicBezTo>
                <a:cubicBezTo>
                  <a:pt x="8876321" y="3681514"/>
                  <a:pt x="2105306" y="3455980"/>
                  <a:pt x="749065" y="3481534"/>
                </a:cubicBezTo>
                <a:cubicBezTo>
                  <a:pt x="266150" y="3493762"/>
                  <a:pt x="-92867" y="3192299"/>
                  <a:pt x="0" y="2631308"/>
                </a:cubicBezTo>
                <a:cubicBezTo>
                  <a:pt x="-6497" y="2366809"/>
                  <a:pt x="48407" y="1650947"/>
                  <a:pt x="0" y="850225"/>
                </a:cubicBezTo>
                <a:close/>
              </a:path>
              <a:path w="10776215" h="3481534" fill="none" stroke="0" extrusionOk="0">
                <a:moveTo>
                  <a:pt x="0" y="850225"/>
                </a:moveTo>
                <a:cubicBezTo>
                  <a:pt x="-42371" y="448493"/>
                  <a:pt x="223251" y="-22297"/>
                  <a:pt x="749065" y="0"/>
                </a:cubicBezTo>
                <a:cubicBezTo>
                  <a:pt x="3690012" y="188514"/>
                  <a:pt x="7951736" y="-461471"/>
                  <a:pt x="10027149" y="0"/>
                </a:cubicBezTo>
                <a:cubicBezTo>
                  <a:pt x="10471164" y="-6555"/>
                  <a:pt x="10652523" y="272036"/>
                  <a:pt x="10776215" y="850225"/>
                </a:cubicBezTo>
                <a:cubicBezTo>
                  <a:pt x="10916534" y="1730864"/>
                  <a:pt x="10854042" y="2013335"/>
                  <a:pt x="10776215" y="2631308"/>
                </a:cubicBezTo>
                <a:cubicBezTo>
                  <a:pt x="10856189" y="3027058"/>
                  <a:pt x="10458416" y="3436696"/>
                  <a:pt x="10027149" y="3481534"/>
                </a:cubicBezTo>
                <a:cubicBezTo>
                  <a:pt x="8593431" y="3721884"/>
                  <a:pt x="2149745" y="3323657"/>
                  <a:pt x="749065" y="3481534"/>
                </a:cubicBezTo>
                <a:cubicBezTo>
                  <a:pt x="153943" y="3471344"/>
                  <a:pt x="-209217" y="3147684"/>
                  <a:pt x="0" y="2631308"/>
                </a:cubicBezTo>
                <a:cubicBezTo>
                  <a:pt x="-14263" y="2230547"/>
                  <a:pt x="11143" y="1587449"/>
                  <a:pt x="0" y="850225"/>
                </a:cubicBezTo>
                <a:close/>
              </a:path>
            </a:pathLst>
          </a:custGeom>
          <a:solidFill>
            <a:srgbClr val="FFFFFF">
              <a:alpha val="82000"/>
            </a:srgb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06556544">
                  <a:custGeom>
                    <a:avLst/>
                    <a:gdLst>
                      <a:gd name="connsiteX0" fmla="*/ 0 w 10776215"/>
                      <a:gd name="connsiteY0" fmla="*/ 850225 h 3481534"/>
                      <a:gd name="connsiteX1" fmla="*/ 749065 w 10776215"/>
                      <a:gd name="connsiteY1" fmla="*/ 0 h 3481534"/>
                      <a:gd name="connsiteX2" fmla="*/ 10027149 w 10776215"/>
                      <a:gd name="connsiteY2" fmla="*/ 0 h 3481534"/>
                      <a:gd name="connsiteX3" fmla="*/ 10776215 w 10776215"/>
                      <a:gd name="connsiteY3" fmla="*/ 850225 h 3481534"/>
                      <a:gd name="connsiteX4" fmla="*/ 10776215 w 10776215"/>
                      <a:gd name="connsiteY4" fmla="*/ 2631308 h 3481534"/>
                      <a:gd name="connsiteX5" fmla="*/ 10027149 w 10776215"/>
                      <a:gd name="connsiteY5" fmla="*/ 3481534 h 3481534"/>
                      <a:gd name="connsiteX6" fmla="*/ 749065 w 10776215"/>
                      <a:gd name="connsiteY6" fmla="*/ 3481534 h 3481534"/>
                      <a:gd name="connsiteX7" fmla="*/ 0 w 10776215"/>
                      <a:gd name="connsiteY7" fmla="*/ 2631308 h 3481534"/>
                      <a:gd name="connsiteX8" fmla="*/ 0 w 10776215"/>
                      <a:gd name="connsiteY8" fmla="*/ 850225 h 3481534"/>
                      <a:gd name="connsiteX0" fmla="*/ 0 w 10776215"/>
                      <a:gd name="connsiteY0" fmla="*/ 850225 h 3481534"/>
                      <a:gd name="connsiteX1" fmla="*/ 749065 w 10776215"/>
                      <a:gd name="connsiteY1" fmla="*/ 0 h 3481534"/>
                      <a:gd name="connsiteX2" fmla="*/ 10027149 w 10776215"/>
                      <a:gd name="connsiteY2" fmla="*/ 0 h 3481534"/>
                      <a:gd name="connsiteX3" fmla="*/ 10776215 w 10776215"/>
                      <a:gd name="connsiteY3" fmla="*/ 850225 h 3481534"/>
                      <a:gd name="connsiteX4" fmla="*/ 10776215 w 10776215"/>
                      <a:gd name="connsiteY4" fmla="*/ 2631308 h 3481534"/>
                      <a:gd name="connsiteX5" fmla="*/ 10027149 w 10776215"/>
                      <a:gd name="connsiteY5" fmla="*/ 3481534 h 3481534"/>
                      <a:gd name="connsiteX6" fmla="*/ 749065 w 10776215"/>
                      <a:gd name="connsiteY6" fmla="*/ 3481534 h 3481534"/>
                      <a:gd name="connsiteX7" fmla="*/ 0 w 10776215"/>
                      <a:gd name="connsiteY7" fmla="*/ 2631308 h 3481534"/>
                      <a:gd name="connsiteX8" fmla="*/ 0 w 10776215"/>
                      <a:gd name="connsiteY8" fmla="*/ 850225 h 348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776215" h="3481534" fill="none" extrusionOk="0">
                        <a:moveTo>
                          <a:pt x="0" y="850225"/>
                        </a:moveTo>
                        <a:cubicBezTo>
                          <a:pt x="-30208" y="490518"/>
                          <a:pt x="260968" y="-52845"/>
                          <a:pt x="749065" y="0"/>
                        </a:cubicBezTo>
                        <a:cubicBezTo>
                          <a:pt x="3488226" y="65597"/>
                          <a:pt x="7648772" y="-523164"/>
                          <a:pt x="10027149" y="0"/>
                        </a:cubicBezTo>
                        <a:cubicBezTo>
                          <a:pt x="10513589" y="23310"/>
                          <a:pt x="10663869" y="280190"/>
                          <a:pt x="10776215" y="850225"/>
                        </a:cubicBezTo>
                        <a:cubicBezTo>
                          <a:pt x="10906864" y="1722822"/>
                          <a:pt x="10814188" y="2046881"/>
                          <a:pt x="10776215" y="2631308"/>
                        </a:cubicBezTo>
                        <a:cubicBezTo>
                          <a:pt x="10826507" y="3062340"/>
                          <a:pt x="10470105" y="3448340"/>
                          <a:pt x="10027149" y="3481534"/>
                        </a:cubicBezTo>
                        <a:cubicBezTo>
                          <a:pt x="8564132" y="3585540"/>
                          <a:pt x="2428131" y="3364866"/>
                          <a:pt x="749065" y="3481534"/>
                        </a:cubicBezTo>
                        <a:cubicBezTo>
                          <a:pt x="233413" y="3451698"/>
                          <a:pt x="-160780" y="3098524"/>
                          <a:pt x="0" y="2631308"/>
                        </a:cubicBezTo>
                        <a:cubicBezTo>
                          <a:pt x="-3267" y="2184034"/>
                          <a:pt x="40121" y="1595662"/>
                          <a:pt x="0" y="850225"/>
                        </a:cubicBezTo>
                        <a:close/>
                      </a:path>
                      <a:path w="10776215" h="3481534" stroke="0" extrusionOk="0">
                        <a:moveTo>
                          <a:pt x="0" y="850225"/>
                        </a:moveTo>
                        <a:cubicBezTo>
                          <a:pt x="-93614" y="300442"/>
                          <a:pt x="272463" y="32618"/>
                          <a:pt x="749065" y="0"/>
                        </a:cubicBezTo>
                        <a:cubicBezTo>
                          <a:pt x="4661440" y="-260611"/>
                          <a:pt x="5524422" y="177366"/>
                          <a:pt x="10027149" y="0"/>
                        </a:cubicBezTo>
                        <a:cubicBezTo>
                          <a:pt x="10416994" y="-40024"/>
                          <a:pt x="10675184" y="343191"/>
                          <a:pt x="10776215" y="850225"/>
                        </a:cubicBezTo>
                        <a:cubicBezTo>
                          <a:pt x="10713733" y="1322913"/>
                          <a:pt x="10892862" y="2287796"/>
                          <a:pt x="10776215" y="2631308"/>
                        </a:cubicBezTo>
                        <a:cubicBezTo>
                          <a:pt x="10824380" y="2987510"/>
                          <a:pt x="10415832" y="3435984"/>
                          <a:pt x="10027149" y="3481534"/>
                        </a:cubicBezTo>
                        <a:cubicBezTo>
                          <a:pt x="7025605" y="3401630"/>
                          <a:pt x="4778703" y="3572120"/>
                          <a:pt x="749065" y="3481534"/>
                        </a:cubicBezTo>
                        <a:cubicBezTo>
                          <a:pt x="326767" y="3520193"/>
                          <a:pt x="-37271" y="3166183"/>
                          <a:pt x="0" y="2631308"/>
                        </a:cubicBezTo>
                        <a:cubicBezTo>
                          <a:pt x="-47726" y="1806169"/>
                          <a:pt x="71825" y="1692703"/>
                          <a:pt x="0" y="850225"/>
                        </a:cubicBezTo>
                        <a:close/>
                      </a:path>
                      <a:path w="10776215" h="3481534" fill="none" stroke="0" extrusionOk="0">
                        <a:moveTo>
                          <a:pt x="0" y="850225"/>
                        </a:moveTo>
                        <a:cubicBezTo>
                          <a:pt x="-21352" y="369754"/>
                          <a:pt x="254947" y="15804"/>
                          <a:pt x="749065" y="0"/>
                        </a:cubicBezTo>
                        <a:cubicBezTo>
                          <a:pt x="4296402" y="193194"/>
                          <a:pt x="7849087" y="-179541"/>
                          <a:pt x="10027149" y="0"/>
                        </a:cubicBezTo>
                        <a:cubicBezTo>
                          <a:pt x="10404242" y="-35971"/>
                          <a:pt x="10688283" y="305437"/>
                          <a:pt x="10776215" y="850225"/>
                        </a:cubicBezTo>
                        <a:cubicBezTo>
                          <a:pt x="10882006" y="1731606"/>
                          <a:pt x="10861409" y="2002217"/>
                          <a:pt x="10776215" y="2631308"/>
                        </a:cubicBezTo>
                        <a:cubicBezTo>
                          <a:pt x="10796369" y="3078549"/>
                          <a:pt x="10440481" y="3458764"/>
                          <a:pt x="10027149" y="3481534"/>
                        </a:cubicBezTo>
                        <a:cubicBezTo>
                          <a:pt x="8840996" y="3647179"/>
                          <a:pt x="2236675" y="3369833"/>
                          <a:pt x="749065" y="3481534"/>
                        </a:cubicBezTo>
                        <a:cubicBezTo>
                          <a:pt x="261628" y="3475924"/>
                          <a:pt x="-94384" y="3111629"/>
                          <a:pt x="0" y="2631308"/>
                        </a:cubicBezTo>
                        <a:cubicBezTo>
                          <a:pt x="-17905" y="2331972"/>
                          <a:pt x="9256" y="1699886"/>
                          <a:pt x="0" y="85022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1219170">
              <a:buClr>
                <a:srgbClr val="000000"/>
              </a:buClr>
            </a:pPr>
            <a:r>
              <a:rPr lang="en-US" sz="4000" b="1" i="1" kern="0" dirty="0">
                <a:solidFill>
                  <a:prstClr val="white">
                    <a:lumMod val="1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</a:t>
            </a:r>
            <a:r>
              <a:rPr lang="vi-VN" sz="4000" b="1" i="1" kern="0" dirty="0">
                <a:solidFill>
                  <a:prstClr val="white">
                    <a:lumMod val="1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 đọc ca ngợi các bạn nhỏ cùng các cô bác trong làng đã có ý thức giữ gìn, cải tạo đồng cỏ thành cánh đồng hoa xinh đẹp. Nhờ có cánh đồng hoa mà các bạn nhỏ có chỗ vui chơi; ngôi làng trở nên nổi tiếng, đón nhiều khách tới tham quan.</a:t>
            </a:r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4347AC78-76C7-43E7-8074-1E948B873AAE}"/>
              </a:ext>
            </a:extLst>
          </p:cNvPr>
          <p:cNvSpPr/>
          <p:nvPr/>
        </p:nvSpPr>
        <p:spPr>
          <a:xfrm>
            <a:off x="-35356" y="-171"/>
            <a:ext cx="3857075" cy="2672643"/>
          </a:xfrm>
          <a:custGeom>
            <a:avLst/>
            <a:gdLst/>
            <a:ahLst/>
            <a:cxnLst/>
            <a:rect l="l" t="t" r="r" b="b"/>
            <a:pathLst>
              <a:path w="6270171" h="4114800">
                <a:moveTo>
                  <a:pt x="0" y="0"/>
                </a:moveTo>
                <a:lnTo>
                  <a:pt x="6270172" y="0"/>
                </a:lnTo>
                <a:lnTo>
                  <a:pt x="62701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D24024-F571-37CD-7B5B-81053DCBF7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8520" y="747473"/>
            <a:ext cx="9992210" cy="1133954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9DAA3F34-0F49-A7C8-9D0B-ED98E5387F0C}"/>
              </a:ext>
            </a:extLst>
          </p:cNvPr>
          <p:cNvSpPr/>
          <p:nvPr/>
        </p:nvSpPr>
        <p:spPr>
          <a:xfrm>
            <a:off x="9820276" y="1057276"/>
            <a:ext cx="2219324" cy="1685924"/>
          </a:xfrm>
          <a:custGeom>
            <a:avLst/>
            <a:gdLst/>
            <a:ahLst/>
            <a:cxnLst/>
            <a:rect l="l" t="t" r="r" b="b"/>
            <a:pathLst>
              <a:path w="9855808" h="8229600">
                <a:moveTo>
                  <a:pt x="0" y="0"/>
                </a:moveTo>
                <a:lnTo>
                  <a:pt x="9855808" y="0"/>
                </a:lnTo>
                <a:lnTo>
                  <a:pt x="98558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935</TotalTime>
  <Words>68</Words>
  <Application>Microsoft Office PowerPoint</Application>
  <PresentationFormat>Widescreen</PresentationFormat>
  <Paragraphs>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Office 主题</vt:lpstr>
      <vt:lpstr>Custom Design</vt:lpstr>
      <vt:lpstr>1_Custom Design</vt:lpstr>
      <vt:lpstr>2_Custom Design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MinhThangPC.VN</dc:creator>
  <dc:description>9Slide.vn</dc:description>
  <cp:lastModifiedBy>Administrator</cp:lastModifiedBy>
  <cp:revision>47</cp:revision>
  <dcterms:created xsi:type="dcterms:W3CDTF">2024-05-24T02:46:29Z</dcterms:created>
  <dcterms:modified xsi:type="dcterms:W3CDTF">2025-09-08T05:27:24Z</dcterms:modified>
  <cp:category>9Slide.vn</cp:category>
</cp:coreProperties>
</file>