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"/>
  </p:notes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E7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881" autoAdjust="0"/>
  </p:normalViewPr>
  <p:slideViewPr>
    <p:cSldViewPr snapToGrid="0">
      <p:cViewPr varScale="1">
        <p:scale>
          <a:sx n="60" d="100"/>
          <a:sy n="60" d="100"/>
        </p:scale>
        <p:origin x="124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7DC4A-9A79-4F57-A5DA-E88DABC60A74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BE206-DF42-4BFC-B3C9-2EB0839EE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0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87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7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26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22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54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60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14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35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0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04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5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48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71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92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9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9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8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5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3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5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3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1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1E639B7-25EF-9895-BDED-3DEB170C98F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9287" y="123708"/>
            <a:ext cx="1539439" cy="15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0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A2E63F3-51B2-C1A1-AA46-489EA6AAAB1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9287" y="123708"/>
            <a:ext cx="1539439" cy="15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8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556471" y="5168709"/>
            <a:ext cx="35304941" cy="13361439"/>
            <a:chOff x="0" y="0"/>
            <a:chExt cx="2147662" cy="812800"/>
          </a:xfrm>
        </p:grpSpPr>
        <p:sp>
          <p:nvSpPr>
            <p:cNvPr id="3" name="Freeform 3"/>
            <p:cNvSpPr/>
            <p:nvPr/>
          </p:nvSpPr>
          <p:spPr>
            <a:xfrm>
              <a:off x="669244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7842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032000" y="743511"/>
            <a:ext cx="4382437" cy="21693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00782" y="267465"/>
            <a:ext cx="4382437" cy="21693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821012" y="1828164"/>
            <a:ext cx="5013624" cy="57567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999388" y="1675405"/>
            <a:ext cx="5013624" cy="5756771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303754" y="5538524"/>
            <a:ext cx="11584492" cy="3178255"/>
            <a:chOff x="0" y="0"/>
            <a:chExt cx="23168983" cy="6356511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5019610" y="0"/>
              <a:ext cx="8149373" cy="63565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509805" y="0"/>
              <a:ext cx="8149373" cy="63565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149373" cy="6356511"/>
            </a:xfrm>
            <a:prstGeom prst="rect">
              <a:avLst/>
            </a:prstGeom>
          </p:spPr>
        </p:pic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404370" y="5593959"/>
            <a:ext cx="3575261" cy="27432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1787630" y="5593959"/>
            <a:ext cx="3575261" cy="2743200"/>
          </a:xfrm>
          <a:prstGeom prst="rect">
            <a:avLst/>
          </a:prstGeom>
        </p:spPr>
      </p:pic>
      <p:pic>
        <p:nvPicPr>
          <p:cNvPr id="20" name="Picture 25">
            <a:extLst>
              <a:ext uri="{FF2B5EF4-FFF2-40B4-BE49-F238E27FC236}">
                <a16:creationId xmlns:a16="http://schemas.microsoft.com/office/drawing/2014/main" id="{44C8F93B-96A9-3FE4-F274-6379B228FA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097057" y="-998312"/>
            <a:ext cx="6607486" cy="5756771"/>
          </a:xfrm>
          <a:prstGeom prst="rect">
            <a:avLst/>
          </a:prstGeom>
        </p:spPr>
      </p:pic>
      <p:pic>
        <p:nvPicPr>
          <p:cNvPr id="21" name="Picture 23">
            <a:extLst>
              <a:ext uri="{FF2B5EF4-FFF2-40B4-BE49-F238E27FC236}">
                <a16:creationId xmlns:a16="http://schemas.microsoft.com/office/drawing/2014/main" id="{160484E6-41D8-95D0-1A84-C80FB245CB5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80361" y="2281584"/>
            <a:ext cx="4183184" cy="43688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7AE072-5DDE-CBDC-7756-8DA0D3D7DA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18472" y="2031118"/>
            <a:ext cx="6352583" cy="270076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1492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1_Office Theme</vt:lpstr>
      <vt:lpstr>2_Office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Admin</cp:lastModifiedBy>
  <cp:revision>5</cp:revision>
  <dcterms:created xsi:type="dcterms:W3CDTF">2023-01-08T08:37:17Z</dcterms:created>
  <dcterms:modified xsi:type="dcterms:W3CDTF">2025-03-02T08:05:13Z</dcterms:modified>
</cp:coreProperties>
</file>