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theme/theme1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3346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Arial Unicode MS</vt:lpstr>
      <vt:lpstr>Rubik Light</vt:lpstr>
      <vt:lpstr>1_Pastel Portfolio by Slidesgo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Admin</cp:lastModifiedBy>
  <cp:revision>281</cp:revision>
  <dcterms:created xsi:type="dcterms:W3CDTF">2019-04-06T05:20:47Z</dcterms:created>
  <dcterms:modified xsi:type="dcterms:W3CDTF">2025-03-02T08:04:11Z</dcterms:modified>
  <cp:category>9Slide.vn</cp:category>
</cp:coreProperties>
</file>