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1" r:id="rId2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FB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89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4828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6831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8518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7" y="-95495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480917" y="359539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605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96187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9322839" y="402389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166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DA98030-5A9B-4761-AC84-D775E9C7B2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AFF9ED7-6835-4BD7-B0F4-148A43B912E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7" y="666129"/>
            <a:ext cx="3813993" cy="175995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7289181-269E-420B-A083-08CBD1935E8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103546" y="217615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62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443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8528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FA38DCFE-5778-0F38-C989-21AD21AEDE45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8313" y="0"/>
            <a:ext cx="1609013" cy="1609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130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9" r:id="rId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microsoft.com/office/2007/relationships/hdphoto" Target="../media/hdphoto7.wdp"/><Relationship Id="rId18" Type="http://schemas.openxmlformats.org/officeDocument/2006/relationships/image" Target="../media/image19.emf"/><Relationship Id="rId3" Type="http://schemas.microsoft.com/office/2007/relationships/hdphoto" Target="../media/hdphoto4.wdp"/><Relationship Id="rId21" Type="http://schemas.openxmlformats.org/officeDocument/2006/relationships/image" Target="../media/image22.png"/><Relationship Id="rId7" Type="http://schemas.microsoft.com/office/2007/relationships/hdphoto" Target="../media/hdphoto5.wdp"/><Relationship Id="rId12" Type="http://schemas.openxmlformats.org/officeDocument/2006/relationships/image" Target="../media/image15.png"/><Relationship Id="rId17" Type="http://schemas.openxmlformats.org/officeDocument/2006/relationships/image" Target="../media/image18.png"/><Relationship Id="rId2" Type="http://schemas.openxmlformats.org/officeDocument/2006/relationships/image" Target="../media/image8.png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5" Type="http://schemas.openxmlformats.org/officeDocument/2006/relationships/image" Target="../media/image10.png"/><Relationship Id="rId15" Type="http://schemas.microsoft.com/office/2007/relationships/hdphoto" Target="../media/hdphoto8.wdp"/><Relationship Id="rId10" Type="http://schemas.openxmlformats.org/officeDocument/2006/relationships/image" Target="../media/image13.png"/><Relationship Id="rId19" Type="http://schemas.openxmlformats.org/officeDocument/2006/relationships/image" Target="../media/image20.emf"/><Relationship Id="rId4" Type="http://schemas.openxmlformats.org/officeDocument/2006/relationships/image" Target="../media/image9.png"/><Relationship Id="rId9" Type="http://schemas.microsoft.com/office/2007/relationships/hdphoto" Target="../media/hdphoto6.wdp"/><Relationship Id="rId14" Type="http://schemas.openxmlformats.org/officeDocument/2006/relationships/image" Target="../media/image16.png"/><Relationship Id="rId22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1" name="图片 2">
            <a:extLst>
              <a:ext uri="{FF2B5EF4-FFF2-40B4-BE49-F238E27FC236}">
                <a16:creationId xmlns:a16="http://schemas.microsoft.com/office/drawing/2014/main" id="{9BDB2558-146E-F4F2-0347-850C531AB9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743" name="图片 39">
            <a:extLst>
              <a:ext uri="{FF2B5EF4-FFF2-40B4-BE49-F238E27FC236}">
                <a16:creationId xmlns:a16="http://schemas.microsoft.com/office/drawing/2014/main" id="{C8BC8085-626A-C05A-67A0-BF7AE3C955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15" r="87139" b="10584"/>
          <a:stretch>
            <a:fillRect/>
          </a:stretch>
        </p:blipFill>
        <p:spPr>
          <a:xfrm>
            <a:off x="24048" y="5086350"/>
            <a:ext cx="578086" cy="685800"/>
          </a:xfrm>
          <a:custGeom>
            <a:avLst/>
            <a:gdLst>
              <a:gd name="connsiteX0" fmla="*/ 0 w 578086"/>
              <a:gd name="connsiteY0" fmla="*/ 0 h 685800"/>
              <a:gd name="connsiteX1" fmla="*/ 578086 w 578086"/>
              <a:gd name="connsiteY1" fmla="*/ 0 h 685800"/>
              <a:gd name="connsiteX2" fmla="*/ 578086 w 578086"/>
              <a:gd name="connsiteY2" fmla="*/ 685800 h 685800"/>
              <a:gd name="connsiteX3" fmla="*/ 0 w 578086"/>
              <a:gd name="connsiteY3" fmla="*/ 685800 h 685800"/>
              <a:gd name="connsiteX4" fmla="*/ 0 w 578086"/>
              <a:gd name="connsiteY4" fmla="*/ 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8086" h="685800">
                <a:moveTo>
                  <a:pt x="0" y="0"/>
                </a:moveTo>
                <a:lnTo>
                  <a:pt x="578086" y="0"/>
                </a:lnTo>
                <a:lnTo>
                  <a:pt x="578086" y="685800"/>
                </a:lnTo>
                <a:lnTo>
                  <a:pt x="0" y="6858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744" name="图片 38">
            <a:extLst>
              <a:ext uri="{FF2B5EF4-FFF2-40B4-BE49-F238E27FC236}">
                <a16:creationId xmlns:a16="http://schemas.microsoft.com/office/drawing/2014/main" id="{610E773D-0253-9C84-ACBE-AF8BB8794A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12" t="86481" r="3705"/>
          <a:stretch>
            <a:fillRect/>
          </a:stretch>
        </p:blipFill>
        <p:spPr>
          <a:xfrm>
            <a:off x="10420149" y="3253554"/>
            <a:ext cx="1374691" cy="827757"/>
          </a:xfrm>
          <a:custGeom>
            <a:avLst/>
            <a:gdLst>
              <a:gd name="connsiteX0" fmla="*/ 0 w 1374691"/>
              <a:gd name="connsiteY0" fmla="*/ 0 h 827757"/>
              <a:gd name="connsiteX1" fmla="*/ 1374691 w 1374691"/>
              <a:gd name="connsiteY1" fmla="*/ 0 h 827757"/>
              <a:gd name="connsiteX2" fmla="*/ 1374691 w 1374691"/>
              <a:gd name="connsiteY2" fmla="*/ 827757 h 827757"/>
              <a:gd name="connsiteX3" fmla="*/ 0 w 1374691"/>
              <a:gd name="connsiteY3" fmla="*/ 827757 h 827757"/>
              <a:gd name="connsiteX4" fmla="*/ 0 w 1374691"/>
              <a:gd name="connsiteY4" fmla="*/ 0 h 827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4691" h="827757">
                <a:moveTo>
                  <a:pt x="0" y="0"/>
                </a:moveTo>
                <a:lnTo>
                  <a:pt x="1374691" y="0"/>
                </a:lnTo>
                <a:lnTo>
                  <a:pt x="1374691" y="827757"/>
                </a:lnTo>
                <a:lnTo>
                  <a:pt x="0" y="82775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745" name="图片 37">
            <a:extLst>
              <a:ext uri="{FF2B5EF4-FFF2-40B4-BE49-F238E27FC236}">
                <a16:creationId xmlns:a16="http://schemas.microsoft.com/office/drawing/2014/main" id="{F0ADCB7B-7EAA-D1BE-ECC1-72A26236F2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048" y="297180"/>
            <a:ext cx="4494993" cy="6123047"/>
          </a:xfrm>
          <a:custGeom>
            <a:avLst/>
            <a:gdLst>
              <a:gd name="connsiteX0" fmla="*/ 0 w 4494993"/>
              <a:gd name="connsiteY0" fmla="*/ 0 h 6123047"/>
              <a:gd name="connsiteX1" fmla="*/ 4494993 w 4494993"/>
              <a:gd name="connsiteY1" fmla="*/ 0 h 6123047"/>
              <a:gd name="connsiteX2" fmla="*/ 4494993 w 4494993"/>
              <a:gd name="connsiteY2" fmla="*/ 6123047 h 6123047"/>
              <a:gd name="connsiteX3" fmla="*/ 4328456 w 4494993"/>
              <a:gd name="connsiteY3" fmla="*/ 6123047 h 6123047"/>
              <a:gd name="connsiteX4" fmla="*/ 4328456 w 4494993"/>
              <a:gd name="connsiteY4" fmla="*/ 5295290 h 6123047"/>
              <a:gd name="connsiteX5" fmla="*/ 2953765 w 4494993"/>
              <a:gd name="connsiteY5" fmla="*/ 5295290 h 6123047"/>
              <a:gd name="connsiteX6" fmla="*/ 2953765 w 4494993"/>
              <a:gd name="connsiteY6" fmla="*/ 6123047 h 6123047"/>
              <a:gd name="connsiteX7" fmla="*/ 0 w 4494993"/>
              <a:gd name="connsiteY7" fmla="*/ 6123047 h 6123047"/>
              <a:gd name="connsiteX8" fmla="*/ 0 w 4494993"/>
              <a:gd name="connsiteY8" fmla="*/ 5474970 h 6123047"/>
              <a:gd name="connsiteX9" fmla="*/ 578086 w 4494993"/>
              <a:gd name="connsiteY9" fmla="*/ 5474970 h 6123047"/>
              <a:gd name="connsiteX10" fmla="*/ 578086 w 4494993"/>
              <a:gd name="connsiteY10" fmla="*/ 4789170 h 6123047"/>
              <a:gd name="connsiteX11" fmla="*/ 0 w 4494993"/>
              <a:gd name="connsiteY11" fmla="*/ 4789170 h 6123047"/>
              <a:gd name="connsiteX12" fmla="*/ 0 w 4494993"/>
              <a:gd name="connsiteY12" fmla="*/ 0 h 6123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494993" h="6123047">
                <a:moveTo>
                  <a:pt x="0" y="0"/>
                </a:moveTo>
                <a:lnTo>
                  <a:pt x="4494993" y="0"/>
                </a:lnTo>
                <a:lnTo>
                  <a:pt x="4494993" y="6123047"/>
                </a:lnTo>
                <a:lnTo>
                  <a:pt x="4328456" y="6123047"/>
                </a:lnTo>
                <a:lnTo>
                  <a:pt x="4328456" y="5295290"/>
                </a:lnTo>
                <a:lnTo>
                  <a:pt x="2953765" y="5295290"/>
                </a:lnTo>
                <a:lnTo>
                  <a:pt x="2953765" y="6123047"/>
                </a:lnTo>
                <a:lnTo>
                  <a:pt x="0" y="6123047"/>
                </a:lnTo>
                <a:lnTo>
                  <a:pt x="0" y="5474970"/>
                </a:lnTo>
                <a:lnTo>
                  <a:pt x="578086" y="5474970"/>
                </a:lnTo>
                <a:lnTo>
                  <a:pt x="578086" y="4789170"/>
                </a:lnTo>
                <a:lnTo>
                  <a:pt x="0" y="478917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746" name="图片 43">
            <a:extLst>
              <a:ext uri="{FF2B5EF4-FFF2-40B4-BE49-F238E27FC236}">
                <a16:creationId xmlns:a16="http://schemas.microsoft.com/office/drawing/2014/main" id="{8A17ABA0-3889-6702-6E8B-0D4BAE06C46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244" y="526394"/>
            <a:ext cx="4910533" cy="6858000"/>
          </a:xfrm>
          <a:prstGeom prst="rect">
            <a:avLst/>
          </a:prstGeom>
        </p:spPr>
      </p:pic>
      <p:pic>
        <p:nvPicPr>
          <p:cNvPr id="747" name="图片 44">
            <a:extLst>
              <a:ext uri="{FF2B5EF4-FFF2-40B4-BE49-F238E27FC236}">
                <a16:creationId xmlns:a16="http://schemas.microsoft.com/office/drawing/2014/main" id="{713E04B5-4BFD-B5B7-6703-C22201B6C8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505" y="80340"/>
            <a:ext cx="4910533" cy="6858000"/>
          </a:xfrm>
          <a:prstGeom prst="rect">
            <a:avLst/>
          </a:prstGeom>
        </p:spPr>
      </p:pic>
      <p:pic>
        <p:nvPicPr>
          <p:cNvPr id="748" name="图片 45">
            <a:extLst>
              <a:ext uri="{FF2B5EF4-FFF2-40B4-BE49-F238E27FC236}">
                <a16:creationId xmlns:a16="http://schemas.microsoft.com/office/drawing/2014/main" id="{38B3CEA9-552D-EB60-C19C-0DB67DBEB02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2693" y="8953"/>
            <a:ext cx="4910533" cy="6858000"/>
          </a:xfrm>
          <a:prstGeom prst="rect">
            <a:avLst/>
          </a:prstGeom>
        </p:spPr>
      </p:pic>
      <p:grpSp>
        <p:nvGrpSpPr>
          <p:cNvPr id="749" name="组合 1">
            <a:extLst>
              <a:ext uri="{FF2B5EF4-FFF2-40B4-BE49-F238E27FC236}">
                <a16:creationId xmlns:a16="http://schemas.microsoft.com/office/drawing/2014/main" id="{2B9532B0-D67D-AEBA-316E-D260D9057D62}"/>
              </a:ext>
            </a:extLst>
          </p:cNvPr>
          <p:cNvGrpSpPr/>
          <p:nvPr/>
        </p:nvGrpSpPr>
        <p:grpSpPr>
          <a:xfrm>
            <a:off x="0" y="5207000"/>
            <a:ext cx="12192000" cy="1650999"/>
            <a:chOff x="0" y="5207000"/>
            <a:chExt cx="12192000" cy="1650999"/>
          </a:xfrm>
        </p:grpSpPr>
        <p:pic>
          <p:nvPicPr>
            <p:cNvPr id="750" name="图片 5">
              <a:extLst>
                <a:ext uri="{FF2B5EF4-FFF2-40B4-BE49-F238E27FC236}">
                  <a16:creationId xmlns:a16="http://schemas.microsoft.com/office/drawing/2014/main" id="{EC45ED9F-1673-28FC-0856-5DFEA8ECEED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1400" y="5310502"/>
              <a:ext cx="2260600" cy="1547497"/>
            </a:xfrm>
            <a:prstGeom prst="rect">
              <a:avLst/>
            </a:prstGeom>
          </p:spPr>
        </p:pic>
        <p:pic>
          <p:nvPicPr>
            <p:cNvPr id="751" name="图片 7">
              <a:extLst>
                <a:ext uri="{FF2B5EF4-FFF2-40B4-BE49-F238E27FC236}">
                  <a16:creationId xmlns:a16="http://schemas.microsoft.com/office/drawing/2014/main" id="{24BC7ECC-C419-A010-AB6A-02EB4E84791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207000"/>
              <a:ext cx="2679319" cy="1650999"/>
            </a:xfrm>
            <a:prstGeom prst="rect">
              <a:avLst/>
            </a:prstGeom>
          </p:spPr>
        </p:pic>
        <p:pic>
          <p:nvPicPr>
            <p:cNvPr id="752" name="图片 24">
              <a:extLst>
                <a:ext uri="{FF2B5EF4-FFF2-40B4-BE49-F238E27FC236}">
                  <a16:creationId xmlns:a16="http://schemas.microsoft.com/office/drawing/2014/main" id="{81DE3EF4-7EF6-103C-B46D-907CE3F0C9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176806" y="5490093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753" name="图片 23">
              <a:extLst>
                <a:ext uri="{FF2B5EF4-FFF2-40B4-BE49-F238E27FC236}">
                  <a16:creationId xmlns:a16="http://schemas.microsoft.com/office/drawing/2014/main" id="{8368BE30-3EF6-2E7F-9D4C-913F77455B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>
              <a:off x="3665159" y="5663129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754" name="图片 9">
              <a:extLst>
                <a:ext uri="{FF2B5EF4-FFF2-40B4-BE49-F238E27FC236}">
                  <a16:creationId xmlns:a16="http://schemas.microsoft.com/office/drawing/2014/main" id="{70DA4067-AB1E-BB6A-8D46-1F508B87F4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8600" y="5901249"/>
              <a:ext cx="3451875" cy="956750"/>
            </a:xfrm>
            <a:prstGeom prst="rect">
              <a:avLst/>
            </a:prstGeom>
          </p:spPr>
        </p:pic>
        <p:pic>
          <p:nvPicPr>
            <p:cNvPr id="755" name="图片 12">
              <a:extLst>
                <a:ext uri="{FF2B5EF4-FFF2-40B4-BE49-F238E27FC236}">
                  <a16:creationId xmlns:a16="http://schemas.microsoft.com/office/drawing/2014/main" id="{4CB146F7-1132-1531-2CCF-C40C80F9F4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3689" y="5952293"/>
              <a:ext cx="3267329" cy="905706"/>
            </a:xfrm>
            <a:prstGeom prst="rect">
              <a:avLst/>
            </a:prstGeom>
          </p:spPr>
        </p:pic>
        <p:pic>
          <p:nvPicPr>
            <p:cNvPr id="756" name="图片 22">
              <a:extLst>
                <a:ext uri="{FF2B5EF4-FFF2-40B4-BE49-F238E27FC236}">
                  <a16:creationId xmlns:a16="http://schemas.microsoft.com/office/drawing/2014/main" id="{A10E2525-8B01-AC52-3111-AECE746ACB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sp>
        <p:nvSpPr>
          <p:cNvPr id="34" name="任意多边形: 形状 59">
            <a:extLst>
              <a:ext uri="{FF2B5EF4-FFF2-40B4-BE49-F238E27FC236}">
                <a16:creationId xmlns:a16="http://schemas.microsoft.com/office/drawing/2014/main" id="{178BF963-E750-0A01-9359-3640B6BC35D8}"/>
              </a:ext>
            </a:extLst>
          </p:cNvPr>
          <p:cNvSpPr/>
          <p:nvPr/>
        </p:nvSpPr>
        <p:spPr>
          <a:xfrm>
            <a:off x="1706880" y="239439"/>
            <a:ext cx="8667093" cy="4769703"/>
          </a:xfrm>
          <a:custGeom>
            <a:avLst/>
            <a:gdLst>
              <a:gd name="connsiteX0" fmla="*/ 5337454 w 6062639"/>
              <a:gd name="connsiteY0" fmla="*/ 1389890 h 2153651"/>
              <a:gd name="connsiteX1" fmla="*/ 5337454 w 6062639"/>
              <a:gd name="connsiteY1" fmla="*/ 1409787 h 2153651"/>
              <a:gd name="connsiteX2" fmla="*/ 5349512 w 6062639"/>
              <a:gd name="connsiteY2" fmla="*/ 1399839 h 2153651"/>
              <a:gd name="connsiteX3" fmla="*/ 5337454 w 6062639"/>
              <a:gd name="connsiteY3" fmla="*/ 743863 h 2153651"/>
              <a:gd name="connsiteX4" fmla="*/ 5337454 w 6062639"/>
              <a:gd name="connsiteY4" fmla="*/ 763760 h 2153651"/>
              <a:gd name="connsiteX5" fmla="*/ 5349512 w 6062639"/>
              <a:gd name="connsiteY5" fmla="*/ 753812 h 2153651"/>
              <a:gd name="connsiteX6" fmla="*/ 430798 w 6062639"/>
              <a:gd name="connsiteY6" fmla="*/ 0 h 2153651"/>
              <a:gd name="connsiteX7" fmla="*/ 735418 w 6062639"/>
              <a:gd name="connsiteY7" fmla="*/ 126179 h 2153651"/>
              <a:gd name="connsiteX8" fmla="*/ 755863 w 6062639"/>
              <a:gd name="connsiteY8" fmla="*/ 150958 h 2153651"/>
              <a:gd name="connsiteX9" fmla="*/ 776308 w 6062639"/>
              <a:gd name="connsiteY9" fmla="*/ 126178 h 2153651"/>
              <a:gd name="connsiteX10" fmla="*/ 1080928 w 6062639"/>
              <a:gd name="connsiteY10" fmla="*/ 0 h 2153651"/>
              <a:gd name="connsiteX11" fmla="*/ 1385548 w 6062639"/>
              <a:gd name="connsiteY11" fmla="*/ 126179 h 2153651"/>
              <a:gd name="connsiteX12" fmla="*/ 1405993 w 6062639"/>
              <a:gd name="connsiteY12" fmla="*/ 150958 h 2153651"/>
              <a:gd name="connsiteX13" fmla="*/ 1426438 w 6062639"/>
              <a:gd name="connsiteY13" fmla="*/ 126178 h 2153651"/>
              <a:gd name="connsiteX14" fmla="*/ 1731058 w 6062639"/>
              <a:gd name="connsiteY14" fmla="*/ 0 h 2153651"/>
              <a:gd name="connsiteX15" fmla="*/ 2035678 w 6062639"/>
              <a:gd name="connsiteY15" fmla="*/ 126179 h 2153651"/>
              <a:gd name="connsiteX16" fmla="*/ 2056123 w 6062639"/>
              <a:gd name="connsiteY16" fmla="*/ 150958 h 2153651"/>
              <a:gd name="connsiteX17" fmla="*/ 2076568 w 6062639"/>
              <a:gd name="connsiteY17" fmla="*/ 126178 h 2153651"/>
              <a:gd name="connsiteX18" fmla="*/ 2381188 w 6062639"/>
              <a:gd name="connsiteY18" fmla="*/ 0 h 2153651"/>
              <a:gd name="connsiteX19" fmla="*/ 2685808 w 6062639"/>
              <a:gd name="connsiteY19" fmla="*/ 126179 h 2153651"/>
              <a:gd name="connsiteX20" fmla="*/ 2706253 w 6062639"/>
              <a:gd name="connsiteY20" fmla="*/ 150958 h 2153651"/>
              <a:gd name="connsiteX21" fmla="*/ 2726698 w 6062639"/>
              <a:gd name="connsiteY21" fmla="*/ 126178 h 2153651"/>
              <a:gd name="connsiteX22" fmla="*/ 3031318 w 6062639"/>
              <a:gd name="connsiteY22" fmla="*/ 0 h 2153651"/>
              <a:gd name="connsiteX23" fmla="*/ 3335938 w 6062639"/>
              <a:gd name="connsiteY23" fmla="*/ 126179 h 2153651"/>
              <a:gd name="connsiteX24" fmla="*/ 3356383 w 6062639"/>
              <a:gd name="connsiteY24" fmla="*/ 150958 h 2153651"/>
              <a:gd name="connsiteX25" fmla="*/ 3376828 w 6062639"/>
              <a:gd name="connsiteY25" fmla="*/ 126178 h 2153651"/>
              <a:gd name="connsiteX26" fmla="*/ 3681448 w 6062639"/>
              <a:gd name="connsiteY26" fmla="*/ 0 h 2153651"/>
              <a:gd name="connsiteX27" fmla="*/ 3986068 w 6062639"/>
              <a:gd name="connsiteY27" fmla="*/ 126179 h 2153651"/>
              <a:gd name="connsiteX28" fmla="*/ 4006513 w 6062639"/>
              <a:gd name="connsiteY28" fmla="*/ 150958 h 2153651"/>
              <a:gd name="connsiteX29" fmla="*/ 4026958 w 6062639"/>
              <a:gd name="connsiteY29" fmla="*/ 126178 h 2153651"/>
              <a:gd name="connsiteX30" fmla="*/ 4331578 w 6062639"/>
              <a:gd name="connsiteY30" fmla="*/ 0 h 2153651"/>
              <a:gd name="connsiteX31" fmla="*/ 4636198 w 6062639"/>
              <a:gd name="connsiteY31" fmla="*/ 126179 h 2153651"/>
              <a:gd name="connsiteX32" fmla="*/ 4656643 w 6062639"/>
              <a:gd name="connsiteY32" fmla="*/ 150958 h 2153651"/>
              <a:gd name="connsiteX33" fmla="*/ 4677088 w 6062639"/>
              <a:gd name="connsiteY33" fmla="*/ 126178 h 2153651"/>
              <a:gd name="connsiteX34" fmla="*/ 4981708 w 6062639"/>
              <a:gd name="connsiteY34" fmla="*/ 0 h 2153651"/>
              <a:gd name="connsiteX35" fmla="*/ 5286328 w 6062639"/>
              <a:gd name="connsiteY35" fmla="*/ 126179 h 2153651"/>
              <a:gd name="connsiteX36" fmla="*/ 5306774 w 6062639"/>
              <a:gd name="connsiteY36" fmla="*/ 150959 h 2153651"/>
              <a:gd name="connsiteX37" fmla="*/ 5327221 w 6062639"/>
              <a:gd name="connsiteY37" fmla="*/ 126178 h 2153651"/>
              <a:gd name="connsiteX38" fmla="*/ 5631841 w 6062639"/>
              <a:gd name="connsiteY38" fmla="*/ 0 h 2153651"/>
              <a:gd name="connsiteX39" fmla="*/ 6062639 w 6062639"/>
              <a:gd name="connsiteY39" fmla="*/ 430799 h 2153651"/>
              <a:gd name="connsiteX40" fmla="*/ 5936461 w 6062639"/>
              <a:gd name="connsiteY40" fmla="*/ 735420 h 2153651"/>
              <a:gd name="connsiteX41" fmla="*/ 5914169 w 6062639"/>
              <a:gd name="connsiteY41" fmla="*/ 753812 h 2153651"/>
              <a:gd name="connsiteX42" fmla="*/ 5936460 w 6062639"/>
              <a:gd name="connsiteY42" fmla="*/ 772204 h 2153651"/>
              <a:gd name="connsiteX43" fmla="*/ 6062638 w 6062639"/>
              <a:gd name="connsiteY43" fmla="*/ 1076825 h 2153651"/>
              <a:gd name="connsiteX44" fmla="*/ 5936460 w 6062639"/>
              <a:gd name="connsiteY44" fmla="*/ 1381446 h 2153651"/>
              <a:gd name="connsiteX45" fmla="*/ 5914168 w 6062639"/>
              <a:gd name="connsiteY45" fmla="*/ 1399839 h 2153651"/>
              <a:gd name="connsiteX46" fmla="*/ 5936460 w 6062639"/>
              <a:gd name="connsiteY46" fmla="*/ 1418231 h 2153651"/>
              <a:gd name="connsiteX47" fmla="*/ 6062638 w 6062639"/>
              <a:gd name="connsiteY47" fmla="*/ 1722852 h 2153651"/>
              <a:gd name="connsiteX48" fmla="*/ 5631840 w 6062639"/>
              <a:gd name="connsiteY48" fmla="*/ 2153651 h 2153651"/>
              <a:gd name="connsiteX49" fmla="*/ 5327220 w 6062639"/>
              <a:gd name="connsiteY49" fmla="*/ 2027473 h 2153651"/>
              <a:gd name="connsiteX50" fmla="*/ 5306774 w 6062639"/>
              <a:gd name="connsiteY50" fmla="*/ 2002692 h 2153651"/>
              <a:gd name="connsiteX51" fmla="*/ 5286328 w 6062639"/>
              <a:gd name="connsiteY51" fmla="*/ 2027473 h 2153651"/>
              <a:gd name="connsiteX52" fmla="*/ 4981708 w 6062639"/>
              <a:gd name="connsiteY52" fmla="*/ 2153651 h 2153651"/>
              <a:gd name="connsiteX53" fmla="*/ 4677088 w 6062639"/>
              <a:gd name="connsiteY53" fmla="*/ 2027473 h 2153651"/>
              <a:gd name="connsiteX54" fmla="*/ 4656643 w 6062639"/>
              <a:gd name="connsiteY54" fmla="*/ 2002694 h 2153651"/>
              <a:gd name="connsiteX55" fmla="*/ 4636198 w 6062639"/>
              <a:gd name="connsiteY55" fmla="*/ 2027473 h 2153651"/>
              <a:gd name="connsiteX56" fmla="*/ 4331578 w 6062639"/>
              <a:gd name="connsiteY56" fmla="*/ 2153651 h 2153651"/>
              <a:gd name="connsiteX57" fmla="*/ 4026958 w 6062639"/>
              <a:gd name="connsiteY57" fmla="*/ 2027473 h 2153651"/>
              <a:gd name="connsiteX58" fmla="*/ 4006513 w 6062639"/>
              <a:gd name="connsiteY58" fmla="*/ 2002694 h 2153651"/>
              <a:gd name="connsiteX59" fmla="*/ 3986068 w 6062639"/>
              <a:gd name="connsiteY59" fmla="*/ 2027473 h 2153651"/>
              <a:gd name="connsiteX60" fmla="*/ 3681448 w 6062639"/>
              <a:gd name="connsiteY60" fmla="*/ 2153651 h 2153651"/>
              <a:gd name="connsiteX61" fmla="*/ 3376828 w 6062639"/>
              <a:gd name="connsiteY61" fmla="*/ 2027473 h 2153651"/>
              <a:gd name="connsiteX62" fmla="*/ 3356383 w 6062639"/>
              <a:gd name="connsiteY62" fmla="*/ 2002694 h 2153651"/>
              <a:gd name="connsiteX63" fmla="*/ 3335938 w 6062639"/>
              <a:gd name="connsiteY63" fmla="*/ 2027473 h 2153651"/>
              <a:gd name="connsiteX64" fmla="*/ 3031318 w 6062639"/>
              <a:gd name="connsiteY64" fmla="*/ 2153651 h 2153651"/>
              <a:gd name="connsiteX65" fmla="*/ 2726698 w 6062639"/>
              <a:gd name="connsiteY65" fmla="*/ 2027473 h 2153651"/>
              <a:gd name="connsiteX66" fmla="*/ 2706253 w 6062639"/>
              <a:gd name="connsiteY66" fmla="*/ 2002694 h 2153651"/>
              <a:gd name="connsiteX67" fmla="*/ 2685808 w 6062639"/>
              <a:gd name="connsiteY67" fmla="*/ 2027473 h 2153651"/>
              <a:gd name="connsiteX68" fmla="*/ 2381188 w 6062639"/>
              <a:gd name="connsiteY68" fmla="*/ 2153651 h 2153651"/>
              <a:gd name="connsiteX69" fmla="*/ 2076568 w 6062639"/>
              <a:gd name="connsiteY69" fmla="*/ 2027473 h 2153651"/>
              <a:gd name="connsiteX70" fmla="*/ 2056123 w 6062639"/>
              <a:gd name="connsiteY70" fmla="*/ 2002694 h 2153651"/>
              <a:gd name="connsiteX71" fmla="*/ 2035678 w 6062639"/>
              <a:gd name="connsiteY71" fmla="*/ 2027473 h 2153651"/>
              <a:gd name="connsiteX72" fmla="*/ 1731058 w 6062639"/>
              <a:gd name="connsiteY72" fmla="*/ 2153651 h 2153651"/>
              <a:gd name="connsiteX73" fmla="*/ 1426438 w 6062639"/>
              <a:gd name="connsiteY73" fmla="*/ 2027473 h 2153651"/>
              <a:gd name="connsiteX74" fmla="*/ 1405993 w 6062639"/>
              <a:gd name="connsiteY74" fmla="*/ 2002694 h 2153651"/>
              <a:gd name="connsiteX75" fmla="*/ 1385548 w 6062639"/>
              <a:gd name="connsiteY75" fmla="*/ 2027473 h 2153651"/>
              <a:gd name="connsiteX76" fmla="*/ 1080928 w 6062639"/>
              <a:gd name="connsiteY76" fmla="*/ 2153651 h 2153651"/>
              <a:gd name="connsiteX77" fmla="*/ 776308 w 6062639"/>
              <a:gd name="connsiteY77" fmla="*/ 2027473 h 2153651"/>
              <a:gd name="connsiteX78" fmla="*/ 755863 w 6062639"/>
              <a:gd name="connsiteY78" fmla="*/ 2002694 h 2153651"/>
              <a:gd name="connsiteX79" fmla="*/ 735418 w 6062639"/>
              <a:gd name="connsiteY79" fmla="*/ 2027473 h 2153651"/>
              <a:gd name="connsiteX80" fmla="*/ 430798 w 6062639"/>
              <a:gd name="connsiteY80" fmla="*/ 2153651 h 2153651"/>
              <a:gd name="connsiteX81" fmla="*/ 0 w 6062639"/>
              <a:gd name="connsiteY81" fmla="*/ 1722852 h 2153651"/>
              <a:gd name="connsiteX82" fmla="*/ 126178 w 6062639"/>
              <a:gd name="connsiteY82" fmla="*/ 1418231 h 2153651"/>
              <a:gd name="connsiteX83" fmla="*/ 148470 w 6062639"/>
              <a:gd name="connsiteY83" fmla="*/ 1399839 h 2153651"/>
              <a:gd name="connsiteX84" fmla="*/ 126178 w 6062639"/>
              <a:gd name="connsiteY84" fmla="*/ 1381446 h 2153651"/>
              <a:gd name="connsiteX85" fmla="*/ 0 w 6062639"/>
              <a:gd name="connsiteY85" fmla="*/ 1076825 h 2153651"/>
              <a:gd name="connsiteX86" fmla="*/ 126178 w 6062639"/>
              <a:gd name="connsiteY86" fmla="*/ 772204 h 2153651"/>
              <a:gd name="connsiteX87" fmla="*/ 148469 w 6062639"/>
              <a:gd name="connsiteY87" fmla="*/ 753812 h 2153651"/>
              <a:gd name="connsiteX88" fmla="*/ 126178 w 6062639"/>
              <a:gd name="connsiteY88" fmla="*/ 735420 h 2153651"/>
              <a:gd name="connsiteX89" fmla="*/ 0 w 6062639"/>
              <a:gd name="connsiteY89" fmla="*/ 430799 h 2153651"/>
              <a:gd name="connsiteX90" fmla="*/ 430798 w 6062639"/>
              <a:gd name="connsiteY90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6062639" h="2153651">
                <a:moveTo>
                  <a:pt x="5337454" y="1389890"/>
                </a:moveTo>
                <a:lnTo>
                  <a:pt x="5337454" y="1409787"/>
                </a:lnTo>
                <a:lnTo>
                  <a:pt x="5349512" y="1399839"/>
                </a:lnTo>
                <a:close/>
                <a:moveTo>
                  <a:pt x="5337454" y="743863"/>
                </a:moveTo>
                <a:lnTo>
                  <a:pt x="5337454" y="763760"/>
                </a:lnTo>
                <a:lnTo>
                  <a:pt x="5349512" y="753812"/>
                </a:lnTo>
                <a:close/>
                <a:moveTo>
                  <a:pt x="430798" y="0"/>
                </a:moveTo>
                <a:cubicBezTo>
                  <a:pt x="549760" y="0"/>
                  <a:pt x="657459" y="48219"/>
                  <a:pt x="735418" y="126179"/>
                </a:cubicBezTo>
                <a:lnTo>
                  <a:pt x="755863" y="150958"/>
                </a:lnTo>
                <a:lnTo>
                  <a:pt x="776308" y="126178"/>
                </a:lnTo>
                <a:cubicBezTo>
                  <a:pt x="854267" y="48219"/>
                  <a:pt x="961967" y="0"/>
                  <a:pt x="1080928" y="0"/>
                </a:cubicBezTo>
                <a:cubicBezTo>
                  <a:pt x="1199890" y="0"/>
                  <a:pt x="1307589" y="48219"/>
                  <a:pt x="1385548" y="126179"/>
                </a:cubicBezTo>
                <a:lnTo>
                  <a:pt x="1405993" y="150958"/>
                </a:lnTo>
                <a:lnTo>
                  <a:pt x="1426438" y="126178"/>
                </a:lnTo>
                <a:cubicBezTo>
                  <a:pt x="1504397" y="48219"/>
                  <a:pt x="1612097" y="0"/>
                  <a:pt x="1731058" y="0"/>
                </a:cubicBezTo>
                <a:cubicBezTo>
                  <a:pt x="1850020" y="0"/>
                  <a:pt x="1957719" y="48219"/>
                  <a:pt x="2035678" y="126179"/>
                </a:cubicBezTo>
                <a:lnTo>
                  <a:pt x="2056123" y="150958"/>
                </a:lnTo>
                <a:lnTo>
                  <a:pt x="2076568" y="126178"/>
                </a:lnTo>
                <a:cubicBezTo>
                  <a:pt x="2154527" y="48219"/>
                  <a:pt x="2262227" y="0"/>
                  <a:pt x="2381188" y="0"/>
                </a:cubicBezTo>
                <a:cubicBezTo>
                  <a:pt x="2500150" y="0"/>
                  <a:pt x="2607849" y="48219"/>
                  <a:pt x="2685808" y="126179"/>
                </a:cubicBezTo>
                <a:lnTo>
                  <a:pt x="2706253" y="150958"/>
                </a:lnTo>
                <a:lnTo>
                  <a:pt x="2726698" y="126178"/>
                </a:lnTo>
                <a:cubicBezTo>
                  <a:pt x="2804657" y="48219"/>
                  <a:pt x="2912357" y="0"/>
                  <a:pt x="3031318" y="0"/>
                </a:cubicBezTo>
                <a:cubicBezTo>
                  <a:pt x="3150280" y="0"/>
                  <a:pt x="3257979" y="48219"/>
                  <a:pt x="3335938" y="126179"/>
                </a:cubicBezTo>
                <a:lnTo>
                  <a:pt x="3356383" y="150958"/>
                </a:lnTo>
                <a:lnTo>
                  <a:pt x="3376828" y="126178"/>
                </a:lnTo>
                <a:cubicBezTo>
                  <a:pt x="3454787" y="48219"/>
                  <a:pt x="3562487" y="0"/>
                  <a:pt x="3681448" y="0"/>
                </a:cubicBezTo>
                <a:cubicBezTo>
                  <a:pt x="3800410" y="0"/>
                  <a:pt x="3908109" y="48219"/>
                  <a:pt x="3986068" y="126179"/>
                </a:cubicBezTo>
                <a:lnTo>
                  <a:pt x="4006513" y="150958"/>
                </a:lnTo>
                <a:lnTo>
                  <a:pt x="4026958" y="126178"/>
                </a:lnTo>
                <a:cubicBezTo>
                  <a:pt x="4104917" y="48219"/>
                  <a:pt x="4212616" y="0"/>
                  <a:pt x="4331578" y="0"/>
                </a:cubicBezTo>
                <a:cubicBezTo>
                  <a:pt x="4450539" y="0"/>
                  <a:pt x="4558239" y="48219"/>
                  <a:pt x="4636198" y="126179"/>
                </a:cubicBezTo>
                <a:lnTo>
                  <a:pt x="4656643" y="150958"/>
                </a:lnTo>
                <a:lnTo>
                  <a:pt x="4677088" y="126178"/>
                </a:lnTo>
                <a:cubicBezTo>
                  <a:pt x="4755047" y="48219"/>
                  <a:pt x="4862746" y="0"/>
                  <a:pt x="4981708" y="0"/>
                </a:cubicBezTo>
                <a:cubicBezTo>
                  <a:pt x="5100670" y="0"/>
                  <a:pt x="5208369" y="48219"/>
                  <a:pt x="5286328" y="126179"/>
                </a:cubicBezTo>
                <a:lnTo>
                  <a:pt x="5306774" y="150959"/>
                </a:lnTo>
                <a:lnTo>
                  <a:pt x="5327221" y="126178"/>
                </a:lnTo>
                <a:cubicBezTo>
                  <a:pt x="5405180" y="48219"/>
                  <a:pt x="5512879" y="0"/>
                  <a:pt x="5631841" y="0"/>
                </a:cubicBezTo>
                <a:cubicBezTo>
                  <a:pt x="5869764" y="0"/>
                  <a:pt x="6062639" y="192875"/>
                  <a:pt x="6062639" y="430799"/>
                </a:cubicBezTo>
                <a:cubicBezTo>
                  <a:pt x="6062639" y="549761"/>
                  <a:pt x="6014420" y="657461"/>
                  <a:pt x="5936461" y="735420"/>
                </a:cubicBezTo>
                <a:lnTo>
                  <a:pt x="5914169" y="753812"/>
                </a:lnTo>
                <a:lnTo>
                  <a:pt x="5936460" y="772204"/>
                </a:lnTo>
                <a:cubicBezTo>
                  <a:pt x="6014419" y="850163"/>
                  <a:pt x="6062638" y="957863"/>
                  <a:pt x="6062638" y="1076825"/>
                </a:cubicBezTo>
                <a:cubicBezTo>
                  <a:pt x="6062638" y="1195787"/>
                  <a:pt x="6014419" y="1303487"/>
                  <a:pt x="5936460" y="1381446"/>
                </a:cubicBezTo>
                <a:lnTo>
                  <a:pt x="5914168" y="1399839"/>
                </a:lnTo>
                <a:lnTo>
                  <a:pt x="5936460" y="1418231"/>
                </a:lnTo>
                <a:cubicBezTo>
                  <a:pt x="6014419" y="1496190"/>
                  <a:pt x="6062638" y="1603890"/>
                  <a:pt x="6062638" y="1722852"/>
                </a:cubicBezTo>
                <a:cubicBezTo>
                  <a:pt x="6062638" y="1960776"/>
                  <a:pt x="5869763" y="2153651"/>
                  <a:pt x="5631840" y="2153651"/>
                </a:cubicBezTo>
                <a:cubicBezTo>
                  <a:pt x="5512878" y="2153651"/>
                  <a:pt x="5405179" y="2105432"/>
                  <a:pt x="5327220" y="2027473"/>
                </a:cubicBezTo>
                <a:lnTo>
                  <a:pt x="5306774" y="2002692"/>
                </a:lnTo>
                <a:lnTo>
                  <a:pt x="5286328" y="2027473"/>
                </a:lnTo>
                <a:cubicBezTo>
                  <a:pt x="5208369" y="2105432"/>
                  <a:pt x="5100670" y="2153651"/>
                  <a:pt x="4981708" y="2153651"/>
                </a:cubicBezTo>
                <a:cubicBezTo>
                  <a:pt x="4862747" y="2153651"/>
                  <a:pt x="4755047" y="2105432"/>
                  <a:pt x="4677088" y="2027473"/>
                </a:cubicBezTo>
                <a:lnTo>
                  <a:pt x="4656643" y="2002694"/>
                </a:lnTo>
                <a:lnTo>
                  <a:pt x="4636198" y="2027473"/>
                </a:lnTo>
                <a:cubicBezTo>
                  <a:pt x="4558239" y="2105432"/>
                  <a:pt x="4450540" y="2153651"/>
                  <a:pt x="4331578" y="2153651"/>
                </a:cubicBezTo>
                <a:cubicBezTo>
                  <a:pt x="4212617" y="2153651"/>
                  <a:pt x="4104917" y="2105432"/>
                  <a:pt x="4026958" y="2027473"/>
                </a:cubicBezTo>
                <a:lnTo>
                  <a:pt x="4006513" y="2002694"/>
                </a:lnTo>
                <a:lnTo>
                  <a:pt x="3986068" y="2027473"/>
                </a:lnTo>
                <a:cubicBezTo>
                  <a:pt x="3908109" y="2105432"/>
                  <a:pt x="3800410" y="2153651"/>
                  <a:pt x="3681448" y="2153651"/>
                </a:cubicBezTo>
                <a:cubicBezTo>
                  <a:pt x="3562487" y="2153651"/>
                  <a:pt x="3454787" y="2105432"/>
                  <a:pt x="3376828" y="2027473"/>
                </a:cubicBezTo>
                <a:lnTo>
                  <a:pt x="3356383" y="2002694"/>
                </a:lnTo>
                <a:lnTo>
                  <a:pt x="3335938" y="2027473"/>
                </a:lnTo>
                <a:cubicBezTo>
                  <a:pt x="3257979" y="2105432"/>
                  <a:pt x="3150280" y="2153651"/>
                  <a:pt x="3031318" y="2153651"/>
                </a:cubicBezTo>
                <a:cubicBezTo>
                  <a:pt x="2912357" y="2153651"/>
                  <a:pt x="2804657" y="2105432"/>
                  <a:pt x="2726698" y="2027473"/>
                </a:cubicBezTo>
                <a:lnTo>
                  <a:pt x="2706253" y="2002694"/>
                </a:lnTo>
                <a:lnTo>
                  <a:pt x="2685808" y="2027473"/>
                </a:lnTo>
                <a:cubicBezTo>
                  <a:pt x="2607849" y="2105432"/>
                  <a:pt x="2500150" y="2153651"/>
                  <a:pt x="2381188" y="2153651"/>
                </a:cubicBezTo>
                <a:cubicBezTo>
                  <a:pt x="2262227" y="2153651"/>
                  <a:pt x="2154527" y="2105432"/>
                  <a:pt x="2076568" y="2027473"/>
                </a:cubicBezTo>
                <a:lnTo>
                  <a:pt x="2056123" y="2002694"/>
                </a:lnTo>
                <a:lnTo>
                  <a:pt x="2035678" y="2027473"/>
                </a:lnTo>
                <a:cubicBezTo>
                  <a:pt x="1957719" y="2105432"/>
                  <a:pt x="1850020" y="2153651"/>
                  <a:pt x="1731058" y="2153651"/>
                </a:cubicBezTo>
                <a:cubicBezTo>
                  <a:pt x="1612097" y="2153651"/>
                  <a:pt x="1504397" y="2105432"/>
                  <a:pt x="1426438" y="2027473"/>
                </a:cubicBezTo>
                <a:lnTo>
                  <a:pt x="1405993" y="2002694"/>
                </a:lnTo>
                <a:lnTo>
                  <a:pt x="1385548" y="2027473"/>
                </a:lnTo>
                <a:cubicBezTo>
                  <a:pt x="1307589" y="2105432"/>
                  <a:pt x="1199890" y="2153651"/>
                  <a:pt x="1080928" y="2153651"/>
                </a:cubicBezTo>
                <a:cubicBezTo>
                  <a:pt x="961967" y="2153651"/>
                  <a:pt x="854267" y="2105432"/>
                  <a:pt x="776308" y="2027473"/>
                </a:cubicBezTo>
                <a:lnTo>
                  <a:pt x="755863" y="2002694"/>
                </a:lnTo>
                <a:lnTo>
                  <a:pt x="735418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69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860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sp>
        <p:nvSpPr>
          <p:cNvPr id="35" name="文本框 21">
            <a:extLst>
              <a:ext uri="{FF2B5EF4-FFF2-40B4-BE49-F238E27FC236}">
                <a16:creationId xmlns:a16="http://schemas.microsoft.com/office/drawing/2014/main" id="{61140438-D033-A23B-1ED5-5EDD3B9CA589}"/>
              </a:ext>
            </a:extLst>
          </p:cNvPr>
          <p:cNvSpPr txBox="1"/>
          <p:nvPr/>
        </p:nvSpPr>
        <p:spPr>
          <a:xfrm>
            <a:off x="2696288" y="571699"/>
            <a:ext cx="67994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 w="127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Thứ</a:t>
            </a:r>
            <a:r>
              <a:rPr kumimoji="0" lang="en-US" altLang="zh-CN" sz="3600" b="1" i="0" u="none" strike="noStrike" kern="1200" cap="none" spc="0" normalizeH="0" baseline="0" noProof="0" dirty="0">
                <a:ln w="127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… </a:t>
            </a:r>
            <a:r>
              <a:rPr kumimoji="0" lang="en-US" altLang="zh-CN" sz="3600" b="1" i="0" u="none" strike="noStrike" kern="1200" cap="none" spc="0" normalizeH="0" baseline="0" noProof="0" dirty="0" err="1">
                <a:ln w="127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ngày</a:t>
            </a:r>
            <a:r>
              <a:rPr kumimoji="0" lang="en-US" altLang="zh-CN" sz="3600" b="1" i="0" u="none" strike="noStrike" kern="1200" cap="none" spc="0" normalizeH="0" baseline="0" noProof="0" dirty="0">
                <a:ln w="127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… </a:t>
            </a:r>
            <a:r>
              <a:rPr kumimoji="0" lang="en-US" altLang="zh-CN" sz="3600" b="1" i="0" u="none" strike="noStrike" kern="1200" cap="none" spc="0" normalizeH="0" baseline="0" noProof="0" dirty="0" err="1">
                <a:ln w="127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tháng</a:t>
            </a:r>
            <a:r>
              <a:rPr kumimoji="0" lang="en-US" altLang="zh-CN" sz="3600" b="1" i="0" u="none" strike="noStrike" kern="1200" cap="none" spc="0" normalizeH="0" baseline="0" noProof="0" dirty="0">
                <a:ln w="127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… </a:t>
            </a:r>
            <a:r>
              <a:rPr kumimoji="0" lang="en-US" altLang="zh-CN" sz="3600" b="1" i="0" u="none" strike="noStrike" kern="1200" cap="none" spc="0" normalizeH="0" baseline="0" noProof="0" dirty="0" err="1">
                <a:ln w="127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năm</a:t>
            </a:r>
            <a:r>
              <a:rPr kumimoji="0" lang="en-US" altLang="zh-CN" sz="3600" b="1" i="0" u="none" strike="noStrike" kern="1200" cap="none" spc="0" normalizeH="0" baseline="0" noProof="0" dirty="0">
                <a:ln w="127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…</a:t>
            </a:r>
            <a:endParaRPr kumimoji="0" lang="zh-CN" altLang="en-US" sz="3600" b="1" i="0" u="none" strike="noStrike" kern="1200" cap="none" spc="0" normalizeH="0" baseline="0" noProof="0" dirty="0">
              <a:ln w="12700"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grpSp>
        <p:nvGrpSpPr>
          <p:cNvPr id="26" name="组合 69">
            <a:extLst>
              <a:ext uri="{FF2B5EF4-FFF2-40B4-BE49-F238E27FC236}">
                <a16:creationId xmlns:a16="http://schemas.microsoft.com/office/drawing/2014/main" id="{7B9ED8BC-E0CC-8A0B-2531-BCA96E30799D}"/>
              </a:ext>
            </a:extLst>
          </p:cNvPr>
          <p:cNvGrpSpPr/>
          <p:nvPr/>
        </p:nvGrpSpPr>
        <p:grpSpPr>
          <a:xfrm>
            <a:off x="4010417" y="4123823"/>
            <a:ext cx="4086960" cy="2608564"/>
            <a:chOff x="5736735" y="2728183"/>
            <a:chExt cx="5516445" cy="3428646"/>
          </a:xfrm>
        </p:grpSpPr>
        <p:pic>
          <p:nvPicPr>
            <p:cNvPr id="27" name="图片 68">
              <a:extLst>
                <a:ext uri="{FF2B5EF4-FFF2-40B4-BE49-F238E27FC236}">
                  <a16:creationId xmlns:a16="http://schemas.microsoft.com/office/drawing/2014/main" id="{20413057-8F6E-1088-DFA8-243D1A5980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rcRect t="11154" r="55753"/>
            <a:stretch>
              <a:fillRect/>
            </a:stretch>
          </p:blipFill>
          <p:spPr>
            <a:xfrm rot="1517539">
              <a:off x="5736735" y="2728183"/>
              <a:ext cx="3487868" cy="3428646"/>
            </a:xfrm>
            <a:custGeom>
              <a:avLst/>
              <a:gdLst>
                <a:gd name="connsiteX0" fmla="*/ 0 w 3487868"/>
                <a:gd name="connsiteY0" fmla="*/ 0 h 3428646"/>
                <a:gd name="connsiteX1" fmla="*/ 3487868 w 3487868"/>
                <a:gd name="connsiteY1" fmla="*/ 0 h 3428646"/>
                <a:gd name="connsiteX2" fmla="*/ 3487868 w 3487868"/>
                <a:gd name="connsiteY2" fmla="*/ 3428646 h 3428646"/>
                <a:gd name="connsiteX3" fmla="*/ 0 w 3487868"/>
                <a:gd name="connsiteY3" fmla="*/ 3428646 h 3428646"/>
                <a:gd name="connsiteX4" fmla="*/ 0 w 3487868"/>
                <a:gd name="connsiteY4" fmla="*/ 0 h 3428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87868" h="3428646">
                  <a:moveTo>
                    <a:pt x="0" y="0"/>
                  </a:moveTo>
                  <a:lnTo>
                    <a:pt x="3487868" y="0"/>
                  </a:lnTo>
                  <a:lnTo>
                    <a:pt x="3487868" y="3428646"/>
                  </a:lnTo>
                  <a:lnTo>
                    <a:pt x="0" y="3428646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28" name="图片 67">
              <a:extLst>
                <a:ext uri="{FF2B5EF4-FFF2-40B4-BE49-F238E27FC236}">
                  <a16:creationId xmlns:a16="http://schemas.microsoft.com/office/drawing/2014/main" id="{DE6D96F0-CC99-AD53-66E0-890D8FF3F7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rcRect l="52736" t="11154"/>
            <a:stretch>
              <a:fillRect/>
            </a:stretch>
          </p:blipFill>
          <p:spPr>
            <a:xfrm rot="20391307">
              <a:off x="8148797" y="3287526"/>
              <a:ext cx="3104383" cy="2856840"/>
            </a:xfrm>
            <a:custGeom>
              <a:avLst/>
              <a:gdLst>
                <a:gd name="connsiteX0" fmla="*/ 0 w 3725735"/>
                <a:gd name="connsiteY0" fmla="*/ 0 h 3428646"/>
                <a:gd name="connsiteX1" fmla="*/ 3725735 w 3725735"/>
                <a:gd name="connsiteY1" fmla="*/ 0 h 3428646"/>
                <a:gd name="connsiteX2" fmla="*/ 3725735 w 3725735"/>
                <a:gd name="connsiteY2" fmla="*/ 3428646 h 3428646"/>
                <a:gd name="connsiteX3" fmla="*/ 0 w 3725735"/>
                <a:gd name="connsiteY3" fmla="*/ 3428646 h 3428646"/>
                <a:gd name="connsiteX4" fmla="*/ 0 w 3725735"/>
                <a:gd name="connsiteY4" fmla="*/ 0 h 3428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25735" h="3428646">
                  <a:moveTo>
                    <a:pt x="0" y="0"/>
                  </a:moveTo>
                  <a:lnTo>
                    <a:pt x="3725735" y="0"/>
                  </a:lnTo>
                  <a:lnTo>
                    <a:pt x="3725735" y="3428646"/>
                  </a:lnTo>
                  <a:lnTo>
                    <a:pt x="0" y="3428646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739" name="Picture 738">
            <a:extLst>
              <a:ext uri="{FF2B5EF4-FFF2-40B4-BE49-F238E27FC236}">
                <a16:creationId xmlns:a16="http://schemas.microsoft.com/office/drawing/2014/main" id="{4BF97804-7806-4D8A-A2BB-30C6504D1C7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869204" y="3799848"/>
            <a:ext cx="2234055" cy="2921023"/>
          </a:xfrm>
          <a:prstGeom prst="rect">
            <a:avLst/>
          </a:prstGeom>
        </p:spPr>
      </p:pic>
      <p:pic>
        <p:nvPicPr>
          <p:cNvPr id="740" name="Picture 739">
            <a:extLst>
              <a:ext uri="{FF2B5EF4-FFF2-40B4-BE49-F238E27FC236}">
                <a16:creationId xmlns:a16="http://schemas.microsoft.com/office/drawing/2014/main" id="{DE9E9D6F-E11C-4B10-1377-F0D1089E23F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6691" y="3753958"/>
            <a:ext cx="1975893" cy="292102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EE0DD69-7CE3-7FE1-60A9-AA0028709423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347330" y="1066738"/>
            <a:ext cx="3090940" cy="14326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EDC938-2D20-AA64-2739-37B0CE22A09E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908716" y="2245290"/>
            <a:ext cx="8029128" cy="1615580"/>
          </a:xfrm>
          <a:prstGeom prst="rect">
            <a:avLst/>
          </a:prstGeom>
        </p:spPr>
      </p:pic>
      <p:pic>
        <p:nvPicPr>
          <p:cNvPr id="6" name="Picture 5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63D2EFBF-F199-9A49-F1AD-91AFE5679D2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8313" y="0"/>
            <a:ext cx="1609013" cy="1609013"/>
          </a:xfrm>
          <a:prstGeom prst="rect">
            <a:avLst/>
          </a:prstGeom>
        </p:spPr>
      </p:pic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60A2F928-8C01-7507-89B8-6D3BA7A249AA}"/>
              </a:ext>
            </a:extLst>
          </p:cNvPr>
          <p:cNvPicPr>
            <a:picLocks noChangeAspect="1"/>
          </p:cNvPicPr>
          <p:nvPr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240" y="-111759"/>
            <a:ext cx="1127760" cy="1127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499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393</TotalTime>
  <Words>8</Words>
  <Application>Microsoft Office PowerPoint</Application>
  <PresentationFormat>Widescreen</PresentationFormat>
  <Paragraphs>1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微软雅黑</vt:lpstr>
      <vt:lpstr>Arial</vt:lpstr>
      <vt:lpstr>Calibri</vt:lpstr>
      <vt:lpstr>思源黑体 CN Bold</vt:lpstr>
      <vt:lpstr>Office 主题​​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subject>9Slide.vn</dc:subject>
  <dc:creator>huong</dc:creator>
  <dc:description>9Slide.vn</dc:description>
  <cp:lastModifiedBy>Admin</cp:lastModifiedBy>
  <cp:revision>55</cp:revision>
  <dcterms:created xsi:type="dcterms:W3CDTF">2023-07-25T03:49:14Z</dcterms:created>
  <dcterms:modified xsi:type="dcterms:W3CDTF">2025-03-02T08:03:50Z</dcterms:modified>
  <cp:category>9Slide.vn</cp:category>
</cp:coreProperties>
</file>