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  <p:sldMasterId id="2147483697" r:id="rId6"/>
  </p:sldMasterIdLst>
  <p:notesMasterIdLst>
    <p:notesMasterId r:id="rId8"/>
  </p:notesMasterIdLst>
  <p:sldIdLst>
    <p:sldId id="42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CC"/>
    <a:srgbClr val="CCFFFF"/>
    <a:srgbClr val="FF0066"/>
    <a:srgbClr val="00A200"/>
    <a:srgbClr val="FADD06"/>
    <a:srgbClr val="F6F8FC"/>
    <a:srgbClr val="FFCCFF"/>
    <a:srgbClr val="649B3F"/>
    <a:srgbClr val="C3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 showGuides="1">
      <p:cViewPr varScale="1">
        <p:scale>
          <a:sx n="65" d="100"/>
          <a:sy n="65" d="100"/>
        </p:scale>
        <p:origin x="858" y="6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0DA67-801F-48A9-99D7-A9DD4A2AB6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AFF8A-F3EF-43B9-ABB7-3AB6964E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AD98-A82B-2165-4BCB-B403FF917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64063-30BD-896A-821F-D67328242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37053-F1AD-00FC-8657-7CA9E505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6BB7-B848-5FA3-1073-694ECCE4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5A05-0594-4F9B-9B89-5093FCEC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3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CDD2-5023-8A81-ABAB-66729C73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30CB8-631D-9FCE-1E98-811E5C88B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2B837-10BD-5BA2-BC82-8AB959D6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DD258-2A46-5CAD-BE92-906095FF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86D3E-E390-4A27-CBAA-0C06CD7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0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7E71D-C376-CE34-D3F3-6DF89E9E3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4CC8E-EB06-9275-3FFF-95873505E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66248-F074-4AD9-A0FF-FF908231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E8D01-46F0-82E1-BD02-D206399B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ADC7C-D938-6098-5F2E-B38DFB1B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AD98-A82B-2165-4BCB-B403FF917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64063-30BD-896A-821F-D67328242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37053-F1AD-00FC-8657-7CA9E505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6BB7-B848-5FA3-1073-694ECCE4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5A05-0594-4F9B-9B89-5093FCEC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6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9AD5-8D48-BEC7-0D3E-1BE2FD23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BF0C-DAC4-BD2B-B7EF-6FC78B3C7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B5A67-B562-E751-0EC5-6DA12F6D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CB76-C29E-3F1F-1763-1DDB5E4F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06AA-DE52-A835-6D1A-820B05A1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1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6A2E-1779-1392-5EFF-78D3070D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E813A-CEA5-E20E-4E55-C71F7A30D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82A20-7324-70C8-7111-B65DC476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2769F-0B5A-AA16-E197-B0A123D9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948E-81BD-23F5-B44E-6921BC63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9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8035-1D9B-375C-9290-70AE8246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8A67C-5F4D-0CB5-3A52-8AF2CB60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A7206-5BA4-8E97-5C48-471B952F3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9ADBC-5EC5-6E8F-2AB8-BF358BB6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0129F-2C9E-95AE-7D3D-25534A5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D9730-39D1-D0A9-EC9F-AD5A2F25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11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56FC-2935-02C2-4BFB-D2BC1BE5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453AA-F7E8-C905-6446-97D60C2DA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E5A01-A1E8-19D0-C534-7C4C62B84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74153-C9EA-2A9A-4291-41E5DC5D7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F8CA4-594A-52A3-834A-7287FAC6E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1E54B-E8ED-37F7-59DF-F8791324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C47B4-E4AF-B6D1-65A3-FD903142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FE69D-DF92-E884-44DA-F163838D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2441-B032-2F64-0C6B-CEE21B45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265F3-107B-6342-1C12-F8801E63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28805-9AD4-8911-2DA7-4A961A6B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2B003-6F66-8373-A7EB-ED72EC0E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6F546D-9D50-BD70-7F1B-3E2D0E14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15DCE-3968-C519-7C21-6C50EA4F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54A61-B0E2-51D3-CA25-3E4A288D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97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7787-6C99-906A-964A-D2DC4652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7F85D-71B1-DC7A-3C71-CD9E675D9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3447D-7781-64C4-8142-7B12DAED6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37F9E-5B54-EB12-6718-46FB298D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30CA5-3769-6A6B-36F2-28155EC6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F0A6A-EE2E-CD8F-8D24-C3B8F76E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9AD5-8D48-BEC7-0D3E-1BE2FD23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BF0C-DAC4-BD2B-B7EF-6FC78B3C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B5A67-B562-E751-0EC5-6DA12F6D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CB76-C29E-3F1F-1763-1DDB5E4F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06AA-DE52-A835-6D1A-820B05A1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5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109E-15F9-2A59-4367-B5C60110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F4654-0414-136E-3A38-B4F8D22DE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91E3A-FFBC-1CF8-37C2-858D53635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56227-1D21-F709-DB4C-96F6A0AF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D4607-B8A3-90A4-E35D-16269B74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50D38-E183-7752-F577-340509C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4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CDD2-5023-8A81-ABAB-66729C73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30CB8-631D-9FCE-1E98-811E5C88B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2B837-10BD-5BA2-BC82-8AB959D6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DD258-2A46-5CAD-BE92-906095FF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86D3E-E390-4A27-CBAA-0C06CD7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6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7E71D-C376-CE34-D3F3-6DF89E9E3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4CC8E-EB06-9275-3FFF-95873505E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66248-F074-4AD9-A0FF-FF908231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E8D01-46F0-82E1-BD02-D206399B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ADC7C-D938-6098-5F2E-B38DFB1B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50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7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86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7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3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94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24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6A2E-1779-1392-5EFF-78D3070D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E813A-CEA5-E20E-4E55-C71F7A30D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82A20-7324-70C8-7111-B65DC476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2769F-0B5A-AA16-E197-B0A123D9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948E-81BD-23F5-B44E-6921BC63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05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97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2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09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8035-1D9B-375C-9290-70AE8246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8A67C-5F4D-0CB5-3A52-8AF2CB60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A7206-5BA4-8E97-5C48-471B952F3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9ADBC-5EC5-6E8F-2AB8-BF358BB6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0129F-2C9E-95AE-7D3D-25534A5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D9730-39D1-D0A9-EC9F-AD5A2F25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4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56FC-2935-02C2-4BFB-D2BC1BE5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453AA-F7E8-C905-6446-97D60C2DA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E5A01-A1E8-19D0-C534-7C4C62B84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74153-C9EA-2A9A-4291-41E5DC5D7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F8CA4-594A-52A3-834A-7287FAC6E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1E54B-E8ED-37F7-59DF-F8791324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C47B4-E4AF-B6D1-65A3-FD903142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FE69D-DF92-E884-44DA-F163838D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7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2441-B032-2F64-0C6B-CEE21B45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265F3-107B-6342-1C12-F8801E63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28805-9AD4-8911-2DA7-4A961A6B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2B003-6F66-8373-A7EB-ED72EC0E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0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6F546D-9D50-BD70-7F1B-3E2D0E14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15DCE-3968-C519-7C21-6C50EA4F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54A61-B0E2-51D3-CA25-3E4A288D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3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7787-6C99-906A-964A-D2DC4652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7F85D-71B1-DC7A-3C71-CD9E675D9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3447D-7781-64C4-8142-7B12DAED6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37F9E-5B54-EB12-6718-46FB298D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30CA5-3769-6A6B-36F2-28155EC6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F0A6A-EE2E-CD8F-8D24-C3B8F76E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109E-15F9-2A59-4367-B5C60110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F4654-0414-136E-3A38-B4F8D22DE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91E3A-FFBC-1CF8-37C2-858D53635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56227-1D21-F709-DB4C-96F6A0AF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D4607-B8A3-90A4-E35D-16269B74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50D38-E183-7752-F577-340509C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6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9F0576D7-9B3D-CE9E-7B9F-F99C95747F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76268" h="2076268">
                <a:moveTo>
                  <a:pt x="0" y="0"/>
                </a:moveTo>
                <a:lnTo>
                  <a:pt x="2076268" y="0"/>
                </a:lnTo>
                <a:lnTo>
                  <a:pt x="2076268" y="2076268"/>
                </a:lnTo>
                <a:lnTo>
                  <a:pt x="0" y="20762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rainbow colored circle&#10;&#10;Description automatically generated">
            <a:extLst>
              <a:ext uri="{FF2B5EF4-FFF2-40B4-BE49-F238E27FC236}">
                <a16:creationId xmlns:a16="http://schemas.microsoft.com/office/drawing/2014/main" id="{E4B5760F-00B0-508A-9807-EB8CFAD81D6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2" y="-1"/>
            <a:ext cx="12192000" cy="6096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E57EB78-4E28-33A7-03E1-605F060B5617}"/>
              </a:ext>
            </a:extLst>
          </p:cNvPr>
          <p:cNvGrpSpPr/>
          <p:nvPr userDrawn="1"/>
        </p:nvGrpSpPr>
        <p:grpSpPr>
          <a:xfrm>
            <a:off x="0" y="5834926"/>
            <a:ext cx="12168784" cy="1023074"/>
            <a:chOff x="0" y="5834926"/>
            <a:chExt cx="12168784" cy="1023074"/>
          </a:xfrm>
        </p:grpSpPr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893AC343-00AD-92B5-B72B-12E9B1DC2D40}"/>
                </a:ext>
              </a:extLst>
            </p:cNvPr>
            <p:cNvSpPr/>
            <p:nvPr/>
          </p:nvSpPr>
          <p:spPr>
            <a:xfrm>
              <a:off x="0" y="5858493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2E38C338-0469-5A95-3711-5E622BC71913}"/>
                </a:ext>
              </a:extLst>
            </p:cNvPr>
            <p:cNvSpPr/>
            <p:nvPr/>
          </p:nvSpPr>
          <p:spPr>
            <a:xfrm>
              <a:off x="3590730" y="5858492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D4A6071D-026A-526D-D341-A39346F3E630}"/>
                </a:ext>
              </a:extLst>
            </p:cNvPr>
            <p:cNvSpPr/>
            <p:nvPr/>
          </p:nvSpPr>
          <p:spPr>
            <a:xfrm>
              <a:off x="72088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0E840FCA-278F-9446-FDB8-75A5626F8AE6}"/>
                </a:ext>
              </a:extLst>
            </p:cNvPr>
            <p:cNvSpPr/>
            <p:nvPr/>
          </p:nvSpPr>
          <p:spPr>
            <a:xfrm>
              <a:off x="85506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4C6A56-FC6F-52E4-E1BC-6B09BEDD617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B5289-1D8F-EE0C-0BA0-9EAC1BB1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567D1-EDAC-D7FE-8AC4-1E4430EE9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C7ACC-4D28-D012-0EFB-30C9A6690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E4A27-6937-4CCA-A308-015FDF21770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7A7B-3E5A-2C17-F5AE-67B6527BB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4169-34DA-FF8B-B650-076592770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0E8BC8-C552-4A4C-8A7F-A856F6BB77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9F0576D7-9B3D-CE9E-7B9F-F99C95747F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76268" h="2076268">
                <a:moveTo>
                  <a:pt x="0" y="0"/>
                </a:moveTo>
                <a:lnTo>
                  <a:pt x="2076268" y="0"/>
                </a:lnTo>
                <a:lnTo>
                  <a:pt x="2076268" y="2076268"/>
                </a:lnTo>
                <a:lnTo>
                  <a:pt x="0" y="20762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rainbow colored circle&#10;&#10;Description automatically generated">
            <a:extLst>
              <a:ext uri="{FF2B5EF4-FFF2-40B4-BE49-F238E27FC236}">
                <a16:creationId xmlns:a16="http://schemas.microsoft.com/office/drawing/2014/main" id="{E4B5760F-00B0-508A-9807-EB8CFAD81D6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2" y="-1"/>
            <a:ext cx="12192000" cy="6096000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40F91B95-43A7-EC76-EA94-5DD7892BE8BA}"/>
              </a:ext>
            </a:extLst>
          </p:cNvPr>
          <p:cNvSpPr/>
          <p:nvPr userDrawn="1"/>
        </p:nvSpPr>
        <p:spPr>
          <a:xfrm>
            <a:off x="9744569" y="-255754"/>
            <a:ext cx="2737160" cy="2552402"/>
          </a:xfrm>
          <a:custGeom>
            <a:avLst/>
            <a:gdLst/>
            <a:ahLst/>
            <a:cxnLst/>
            <a:rect l="l" t="t" r="r" b="b"/>
            <a:pathLst>
              <a:path w="2737160" h="2552402">
                <a:moveTo>
                  <a:pt x="0" y="0"/>
                </a:moveTo>
                <a:lnTo>
                  <a:pt x="2737160" y="0"/>
                </a:lnTo>
                <a:lnTo>
                  <a:pt x="2737160" y="2552402"/>
                </a:lnTo>
                <a:lnTo>
                  <a:pt x="0" y="25524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57EB78-4E28-33A7-03E1-605F060B5617}"/>
              </a:ext>
            </a:extLst>
          </p:cNvPr>
          <p:cNvGrpSpPr/>
          <p:nvPr userDrawn="1"/>
        </p:nvGrpSpPr>
        <p:grpSpPr>
          <a:xfrm>
            <a:off x="0" y="5834926"/>
            <a:ext cx="12168784" cy="1023074"/>
            <a:chOff x="0" y="5834926"/>
            <a:chExt cx="12168784" cy="1023074"/>
          </a:xfrm>
        </p:grpSpPr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893AC343-00AD-92B5-B72B-12E9B1DC2D40}"/>
                </a:ext>
              </a:extLst>
            </p:cNvPr>
            <p:cNvSpPr/>
            <p:nvPr/>
          </p:nvSpPr>
          <p:spPr>
            <a:xfrm>
              <a:off x="0" y="5858493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2E38C338-0469-5A95-3711-5E622BC71913}"/>
                </a:ext>
              </a:extLst>
            </p:cNvPr>
            <p:cNvSpPr/>
            <p:nvPr/>
          </p:nvSpPr>
          <p:spPr>
            <a:xfrm>
              <a:off x="3590730" y="5858492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D4A6071D-026A-526D-D341-A39346F3E630}"/>
                </a:ext>
              </a:extLst>
            </p:cNvPr>
            <p:cNvSpPr/>
            <p:nvPr/>
          </p:nvSpPr>
          <p:spPr>
            <a:xfrm>
              <a:off x="72088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0E840FCA-278F-9446-FDB8-75A5626F8AE6}"/>
                </a:ext>
              </a:extLst>
            </p:cNvPr>
            <p:cNvSpPr/>
            <p:nvPr/>
          </p:nvSpPr>
          <p:spPr>
            <a:xfrm>
              <a:off x="8550657" y="5834926"/>
              <a:ext cx="3618127" cy="999507"/>
            </a:xfrm>
            <a:custGeom>
              <a:avLst/>
              <a:gdLst/>
              <a:ahLst/>
              <a:cxnLst/>
              <a:rect l="l" t="t" r="r" b="b"/>
              <a:pathLst>
                <a:path w="3618127" h="999507">
                  <a:moveTo>
                    <a:pt x="0" y="0"/>
                  </a:moveTo>
                  <a:lnTo>
                    <a:pt x="3618127" y="0"/>
                  </a:lnTo>
                  <a:lnTo>
                    <a:pt x="3618127" y="999508"/>
                  </a:lnTo>
                  <a:lnTo>
                    <a:pt x="0" y="999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845303B-88FE-80BA-2989-CAD2A4D839A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5C48F70-EBE7-41FF-89D2-922387F7AF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ACEEFC2-6824-21FA-8E3E-B4796D24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47647-100D-7EC2-1445-D2CAD94295F7}"/>
              </a:ext>
            </a:extLst>
          </p:cNvPr>
          <p:cNvSpPr txBox="1"/>
          <p:nvPr/>
        </p:nvSpPr>
        <p:spPr>
          <a:xfrm>
            <a:off x="3382682" y="207582"/>
            <a:ext cx="58019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E7B24-1153-A0BD-CF95-64706E71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7357" y="1387630"/>
            <a:ext cx="6194073" cy="5200339"/>
          </a:xfrm>
          <a:prstGeom prst="rect">
            <a:avLst/>
          </a:prstGeom>
        </p:spPr>
      </p:pic>
      <p:pic>
        <p:nvPicPr>
          <p:cNvPr id="7" name="Picture 6" descr="A yellow circles with red lines&#10;&#10;Description automatically generated">
            <a:extLst>
              <a:ext uri="{FF2B5EF4-FFF2-40B4-BE49-F238E27FC236}">
                <a16:creationId xmlns:a16="http://schemas.microsoft.com/office/drawing/2014/main" id="{A56CD925-0BA0-EF3A-0C52-41BCBCDD05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0" y="660400"/>
            <a:ext cx="2492232" cy="149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Props1.xml><?xml version="1.0" encoding="utf-8"?>
<ds:datastoreItem xmlns:ds="http://schemas.openxmlformats.org/officeDocument/2006/customXml" ds:itemID="{386F1997-58C0-48A7-8DE7-DA983B7E29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ED9EF5-CF86-4AC8-B414-1A03C4613B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47383A-52EE-4670-BBCF-32741AFB336D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e3474fc8-c587-4375-aa46-28eda414bf22"/>
    <ds:schemaRef ds:uri="http://schemas.microsoft.com/office/infopath/2007/PartnerControls"/>
    <ds:schemaRef ds:uri="http://schemas.openxmlformats.org/package/2006/metadata/core-properties"/>
    <ds:schemaRef ds:uri="ef9fbb00-3a11-451f-a0e3-723ec126c7e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886</TotalTime>
  <Words>8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1_Custom Design</vt:lpstr>
      <vt:lpstr>2_Custom Design</vt:lpstr>
      <vt:lpstr>Custom Design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Admin</cp:lastModifiedBy>
  <cp:revision>31</cp:revision>
  <dcterms:created xsi:type="dcterms:W3CDTF">2023-07-30T15:19:28Z</dcterms:created>
  <dcterms:modified xsi:type="dcterms:W3CDTF">2025-03-02T08:03:29Z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