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24" r:id="rId2"/>
    <p:sldMasterId id="2147483732" r:id="rId3"/>
    <p:sldMasterId id="2147483756" r:id="rId4"/>
  </p:sldMasterIdLst>
  <p:notesMasterIdLst>
    <p:notesMasterId r:id="rId6"/>
  </p:notesMasterIdLst>
  <p:sldIdLst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DEEA2"/>
    <a:srgbClr val="FEDDB4"/>
    <a:srgbClr val="F29AC0"/>
    <a:srgbClr val="8E56A1"/>
    <a:srgbClr val="1AABD8"/>
    <a:srgbClr val="4CC1BB"/>
    <a:srgbClr val="BED64C"/>
    <a:srgbClr val="EEE82E"/>
    <a:srgbClr val="FCB71E"/>
    <a:srgbClr val="EF5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86164" autoAdjust="0"/>
  </p:normalViewPr>
  <p:slideViewPr>
    <p:cSldViewPr snapToGrid="0">
      <p:cViewPr varScale="1">
        <p:scale>
          <a:sx n="70" d="100"/>
          <a:sy n="70" d="100"/>
        </p:scale>
        <p:origin x="88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A4EBE-EB32-4F6D-9D57-C054BC9954B3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1B032-8904-43BF-979F-527341892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A1A8-2440-4F60-865B-9D27D2559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164D3C-9558-40F3-87F2-E82FB078F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8D148-D258-4D63-85DF-FE6BC29D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23C31E-F484-43EF-BC53-B2B3C938A67B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CC134-959B-45A2-B4EF-77D33A37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874FB-9FC4-4518-8FDF-71A4DA744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A57CC8-F2C7-4BD5-8851-0656A4B96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5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296AA-6EC3-4804-BD8E-42B0E2DAF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041B9-72E2-445F-8F25-5F7A09F36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F6B34-FD45-46E5-8EE4-4399F9E21E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23C31E-F484-43EF-BC53-B2B3C938A67B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19E55-A1B0-4210-B16D-6CCC1A155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AB301-B20B-4872-B7C2-ED9D239C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A57CC8-F2C7-4BD5-8851-0656A4B96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B46B5-AAAB-4DA6-8F51-8AD562D0E7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A3A760-C1F0-4B5F-B580-393C47756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A74B3-9761-40CD-A5C7-4EC1E891C1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23C31E-F484-43EF-BC53-B2B3C938A67B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6C224-DCA1-42CA-B19C-FB6F5DD8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7A63E-B92A-40BE-AA68-F7DCBC6A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A57CC8-F2C7-4BD5-8851-0656A4B96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65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5CE4F-C279-412D-A033-1796A88A6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4D74ED-3807-46FC-889C-92182611F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05FD7-740D-4186-8D7D-8047CC1C0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8785B-A83E-4E0E-9424-49BBCCBD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BB927-EDC0-4DE6-B1F1-E869D0E5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09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1E09-E96B-408A-8C12-7A7917F2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28364-9084-4B69-9624-ED4F953E2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3BE1F-49EF-4937-9921-3178BDEB0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DA291-5ADF-40CA-B8D2-F54ECBAD8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F9B81-C0E5-4EA1-8526-ED524E3F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32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31EEE-7EC1-43D6-9906-FEC4D5ACE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6B17E-8E95-457E-A878-72F451EB0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4A372-1AAF-439F-8137-4200EAE7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E656D-9DF8-4E64-AD7F-E6B68C45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8392A-7B9B-472E-8D3C-4DA2801F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48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CD890-A3DB-4671-AD40-1E9222F6F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93EFA-0F49-4EDA-936A-B0E203BA6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AC26F-AB0E-4DD1-8818-A6725979A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04BA9-E3A5-4AAA-AED2-6BF65BCDC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91879-A544-4B21-841F-58EF0F6F5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206C5-AAAC-4E3C-BA04-E1DD3CAF7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42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A69DD-D1D1-461B-AA00-BF6A12543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9BBF7-7DA8-44EC-9CB2-CA5B6EC20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95CCE-49F5-4A7E-8ED4-841487514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794E25-9387-468C-8477-43B1E5E36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845D-7187-461F-9CBD-38E51E0B5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CCC516-738A-4E02-87E3-BBD94D01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F92D33-55CB-4D89-9C5A-6597DFE57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ACBB6E-FD76-43CA-A168-191DBA89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72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CD63-6987-4071-992F-B60EFE94D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8A32E9-3D9F-4F24-BE0F-F7BDBBADA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2A963-1FE2-4C6A-BC9A-BB0442CCA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FC6F4-D808-417D-A2D5-433D3ED4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13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A06A7E-6AAF-4A3B-ACDC-21DD7C3C5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0EC750-3A73-480A-A137-16460BCDE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DB370-9716-43C6-91FD-27EC2239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06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16DE-035D-456C-BC8B-553865A5B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88ED3-5751-4329-9659-46DCBD2FD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0621C-98D6-4CE7-8DB1-A3C55C706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40F12-D1D9-48AD-A447-EE182EB30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67AFE-55C7-4133-AEFB-43BB38CD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3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1322-EB6F-4805-B97C-CFCB85780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ECB18-A94A-4C4C-9E05-D0DFB32F2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8C3B1-5AB2-444B-A1E4-F8FBB4D05A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23C31E-F484-43EF-BC53-B2B3C938A67B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4249C-DEC0-4AAF-A434-15F8E61E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84B36-4100-4E67-88DE-AFC41D94B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A57CC8-F2C7-4BD5-8851-0656A4B96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7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5200B-4DB9-43C9-8936-01A845DB3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4BDAA-92F2-4DC6-929A-D5976183B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BAFEE-34BA-4437-A439-F938159E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8BDCC-C2A1-42BB-8B3E-171081334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87011-9A6B-4E90-A9A0-781E4DEB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91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ACF6-D5CB-482A-89DF-58749D5E5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EFA4E-951D-46BD-AC3C-B3CDAAEE0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9E4D-78FA-4907-B002-C236945A3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CB1D5-7EB9-4F7A-BF52-35A81F5A9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B01F7-EFA0-4989-B4D7-C412BBA37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5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E75F-A408-44AE-8B50-50DB9AEBA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A2FA7-4297-4B85-B01E-EC0E75CD9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9B92D-DD42-467E-ACDC-CF5E26A99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DCDC3-21F0-4FAE-93A6-4B023AE02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2ADDC-4164-48BF-8FB7-D717DD3B5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E65D1-EBA9-45FA-9A4C-6395886E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4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1AAFA-0366-41DB-A64B-223B558B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8DE0C-F7EB-42E1-AD47-C7EF5BCCD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63A98-30A7-4985-92A4-17D841927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1A8F20-B19F-4C6A-BAA1-D0C99E51A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B168E3-E0A8-40D6-809E-BCCDA8601B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A09B2-9A82-4EBF-B163-2D46400E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D42D61-DFBC-4430-B446-BC0AEF2A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F2A8EC-F2F6-4385-9EA7-13DA3B2C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8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DA629-99C6-4A6C-8139-A5405940A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E97B68-6C2E-4C89-B873-2D1D92C18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5471C-C1F9-4D60-920F-717495E0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98481D-505B-44BC-AA0A-CDC7149A0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87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FA0BA6-6D4E-4B95-AEFA-BB39C5071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C4FEFA-CDAB-4485-988E-A582ED0B2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6E4EF-F4BA-49EB-9A7C-09143300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44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3E16-283C-43DB-8206-C19664DD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D5900-15D4-4392-8A53-F334C1E81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2F38E-2B6C-4EFD-8B1D-48839D22C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004F4-586B-4CE5-BEAC-C883927C1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44DAB-B829-458B-ABA2-B04FA470F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F8E6F-F0C0-4ECF-A088-C03D2218B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08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1E15D-00EE-4543-9281-B1928CA9B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F4A5B7-6775-4CDE-9570-8E55EBF46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66FEA4-5E35-4A82-BC60-BC53E4363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B9B0A-E706-498C-837F-78A0DE5F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19517-A309-4CB0-8969-13FC48D7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AB65B-54A7-4398-95D8-D12FEDE5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14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6892C-EFC1-40B9-A29A-96D44499D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F2A31C-10E7-49F1-9603-AB7A6D7FE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B71E3-83B4-41A4-817A-A63BB909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FED34-D01F-4118-82CE-E86FD93A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DB5EB-D45D-43B6-B595-7F05881EB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837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9A46BC-8B37-47C9-B3C6-93AC2C8CE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1A5D5-BC11-4900-ADF2-75456C365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2B0B8-BC35-44DC-A366-490DDD84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0C174-F642-42A5-9B87-1E9E3998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3DEDD-FF5E-493E-BE75-D8D4FCEA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8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012CC-1D0C-44DD-A73C-C009D1821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49C17-599F-401D-A964-6BC0B3CB4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5F039-C071-4B08-A92E-8B9438B503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23C31E-F484-43EF-BC53-B2B3C938A67B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F918-7F31-4467-9B42-48920F5BA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99E2E-6DA7-4B52-BF8D-2C239CE5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A57CC8-F2C7-4BD5-8851-0656A4B96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36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96858-6A9C-4668-877A-921987573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A20C25-5793-4205-ACFD-5795170F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BCE05-2700-4FFE-8E4F-D9D3C955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378DE-CDF7-42E4-B266-11D21809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0E314-6B46-4101-A154-2F3E076DE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615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BDF0-DE8A-412D-AC2D-AE130625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5472D-F7D2-4E36-B027-A4A8DA6AA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46C8C-7889-410B-8306-FF99C3FC5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73119-4014-4A40-BE45-36867B5F3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FCC88-5854-4080-9EE2-47CC8967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99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B2B07-D853-4E88-BEC0-CBB636434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E60FC-34B6-4C1B-8725-1E3DA198E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70C7A-02B8-49C0-93EF-FA88C58D8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CAB14-C714-4451-B633-C62285486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A0848-C2F8-418B-876B-AB693E51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71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9FBE-BC36-4B92-B32D-4DCE47EC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BB5D7-C5DE-4EFF-B5A0-A84847176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C0530E-4C8F-46FB-B0F8-66B1C3E24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63CC2-D548-4086-B042-68F50311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0638D-0A10-46B7-BDF4-957695649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6F8A6-4324-4EC1-974F-2057F44E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80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EE551-62B1-4857-891C-4FF15005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A9599-0F88-428C-AEB1-AC338B160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A1822-B594-489A-B6D4-BB68B7453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23F4E-6929-421E-B2A5-BCB11714D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ED7AE-B790-4171-AB8F-C8C1AEB46D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E33489-BC94-43BF-AFC7-67F62937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DC288-4885-4556-9D9C-FE502BE7E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027277-E15E-4B54-804D-1C5CFB0C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57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7408-83FC-4FAF-8587-B6D2E6ED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9CDA58-C671-4B40-B7F4-044903EC3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003EF0-076E-47E9-814A-0A276D4A9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BB2F6-6761-44DD-B430-E5C85FC2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217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17C19-C125-457D-B0AA-62FDE9866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DD59D0-9E9C-4EB0-BB0D-89D9D312C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DAFF8-AD2C-41B3-B94A-5E4F2579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40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D0A5C-FAF6-415A-B891-57FF9AAE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89345-CF7A-4626-AA90-F02F13F99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53FA9-4DE7-4701-8F2B-0EA1906DC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15C65-B10E-4E2D-A3C1-C877219F9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F3086-2020-4077-B235-863AE8B25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07AD1-A569-4171-81BC-4DA725B3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15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A559A-FAB8-4EE8-936A-E58661E88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0910AB-5D62-4FA2-8E88-373CFA9E8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361B0-24F6-47B7-AE71-F1F904CD2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D43CF-B592-4B0C-9B94-5E84502E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606BB-F3A6-4138-A8B7-A7351EF2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731B7-E64C-4422-9782-03A0ECE0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500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A676A-B17A-473D-9174-ECFAA44E1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9AE2A-FFF0-40C2-B5F8-ABC40EAA5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733EC-D934-4840-AB75-3AC68140A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CB27B-5D8C-4DCA-9DF1-9ECD0DF1C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4C6EE-6F8B-4780-B4CD-420E9D99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6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80DC8-72E2-42BB-8F7A-A1BBB8226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95C06-A8E4-413E-B10C-81B5D5991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CCB8E-6501-4CA2-9E8A-78896FD54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101E1-8ACC-4A87-9177-129ECD2BB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23C31E-F484-43EF-BC53-B2B3C938A67B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CA7AD-55AC-47FA-8D70-064D269D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3D8E8-E80F-4403-9DC6-427A51406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A57CC8-F2C7-4BD5-8851-0656A4B96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000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FF93F6-1D21-4E28-91E6-5B13F2F6A1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6027B-C11B-4D86-A676-AE0857896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4996E-0711-4113-9547-5B3D0979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C4B4A-5E16-49CA-8BC4-4B27078B9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9C807-34E5-489F-8F23-9EC18E69C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7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D0749-8B78-49C7-A31E-F6022BD3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219DF-0A48-4AE4-AF72-D1DFC0F51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353B92-7463-4D70-84B1-3F5A8C39A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9129BB-68AF-4957-BF91-855EEB8E1A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9C5CC7-56AE-447F-8C07-07E3BF816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53C25E-A846-4F68-A5B1-9DD908B15A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23C31E-F484-43EF-BC53-B2B3C938A67B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1A7430-1D83-4BD9-98B4-64F096146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1C7960-4765-4EE3-9122-82CC218F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A57CC8-F2C7-4BD5-8851-0656A4B96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0524-1A92-44BF-B4D6-980BFA63F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B0E1A8-A3A3-4C4F-A37E-D38A252EF7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23C31E-F484-43EF-BC53-B2B3C938A67B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CADBD-80BD-443E-B1A9-02A5CC105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7E73E-521B-4D69-B249-D774CAA8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A57CC8-F2C7-4BD5-8851-0656A4B96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4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2C6E5C-A330-47BB-A9A6-571C01E57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23C31E-F484-43EF-BC53-B2B3C938A67B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95AA6D-B7A3-4370-BA01-94F9453B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9355A-387B-4AC0-B3A0-AF6307734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A57CC8-F2C7-4BD5-8851-0656A4B96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61533-79CA-42D5-A7BE-BC97756DA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BC300-1FCA-4A5B-8B60-4EFBA9877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B048C-9CFC-46E4-BB4A-B36A4E449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C30E9-CF1E-4746-9D2F-D7294D687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23C31E-F484-43EF-BC53-B2B3C938A67B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88BF8-2EDD-4769-BDC1-B2F509D6D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D07AF-0E0E-4495-948A-95B8D46A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A57CC8-F2C7-4BD5-8851-0656A4B96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6F6EC-9043-4999-A396-8B7B2FF36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34225-1FDB-4B51-9A42-3CD77024FE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B34E5-BA40-43A1-888B-FE922FD12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E99E3-0B80-4DE8-9E10-17CFC090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23C31E-F484-43EF-BC53-B2B3C938A67B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D973D1-4FA0-4229-AEAC-D8ED1E72B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1FD37-34B5-466E-9B1D-FED3A239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A57CC8-F2C7-4BD5-8851-0656A4B96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4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5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D83799E-BBC5-88FA-8BE3-AE4D66598C6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434" y="0"/>
            <a:ext cx="1559317" cy="155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2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0E717874-8908-42DC-8665-BEF3A2AD6CEB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259137-986D-4B03-8804-CA0A3A22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6ACC1-6126-4C58-8E9F-28FEA786B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AB07D-B4EF-4A6A-B114-0F9F85C12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FA68B-3AAB-4385-AA78-4548B54286B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1F901-E9FF-4E74-B093-2DD788A60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065CC-67B3-4B0D-9101-32478AE96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A0EE93-B2A0-46FC-9385-79FDB40CC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5" b="109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B313512-A9BA-0A85-983A-7494105263C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434" y="0"/>
            <a:ext cx="1559317" cy="155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0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CDF3892A-9EFE-463A-BD78-3A61AB97F1F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3BEF7-F010-4E27-8409-AEA226BF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64252-C4FB-47F2-A5D5-6F17F261D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A0CC8-6347-40CB-9B86-689DD3617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470E-4C0E-42F6-8EA0-E2D7D69C8C59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25275-478B-49EF-B9C7-204A67087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5AF7E-F16E-4E3C-A3B2-8C3377FBA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77F43F-6FB6-46B5-9EE4-7EE7D758B7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5" b="38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2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CAB39FEC-467E-4953-88AC-B696C2C05F23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68B413-176F-4815-B224-0EFE70345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D7D1B-2DE9-4C67-A532-F11145D48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761CC-F25D-47FD-9E56-A6337D4EE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7103C-D257-47B9-880F-3A7A2F20AD77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F5E15-8383-4C58-8D78-5D61396A1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CDE48-E736-4344-AAAF-F110E5EF2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FB8760-1706-4374-9959-90CFACDDB1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1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road in a green field&#10;&#10;Description automatically generated">
            <a:extLst>
              <a:ext uri="{FF2B5EF4-FFF2-40B4-BE49-F238E27FC236}">
                <a16:creationId xmlns:a16="http://schemas.microsoft.com/office/drawing/2014/main" id="{3DF486DF-F251-4102-00F0-06588F5921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2" b="87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E62E4E-CE77-DA8F-4F8F-5E0DEFC11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58000"/>
            <a:ext cx="3936000" cy="3600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4AF9496-9B81-EEBA-CED3-B2544D790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740" y="4338000"/>
            <a:ext cx="3135536" cy="25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B2F9A4C-85B6-3E22-72F6-49FDF6C35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4548" y="3258000"/>
            <a:ext cx="3467452" cy="36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CEC529-427A-3B5C-EC0B-759273F424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" y="440944"/>
            <a:ext cx="12192000" cy="39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5421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1_Custom Design</vt:lpstr>
      <vt:lpstr>Custom Design</vt:lpstr>
      <vt:lpstr>2_Custom Design</vt:lpstr>
      <vt:lpstr>3_Custom Design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</cp:lastModifiedBy>
  <cp:revision>30</cp:revision>
  <dcterms:created xsi:type="dcterms:W3CDTF">2023-09-03T00:46:18Z</dcterms:created>
  <dcterms:modified xsi:type="dcterms:W3CDTF">2025-03-02T08:04:44Z</dcterms:modified>
  <cp:category>9Slide.vn</cp:category>
</cp:coreProperties>
</file>