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212</TotalTime>
  <Words>25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Wingdings</vt:lpstr>
      <vt:lpstr>字魂37号-波纹乖乖体</vt:lpstr>
      <vt:lpstr>Office 主题​​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6</cp:revision>
  <dcterms:created xsi:type="dcterms:W3CDTF">2023-02-22T00:19:45Z</dcterms:created>
  <dcterms:modified xsi:type="dcterms:W3CDTF">2025-02-05T05:01:50Z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